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7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6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33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24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63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26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90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9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6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4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4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6B7A-8F32-49EB-8A4E-E84D63FF3903}" type="datetimeFigureOut">
              <a:rPr lang="en-GB" smtClean="0"/>
              <a:t>14/04/2023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E4C3-F89F-474E-AC8C-51D153228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HOUSE PRICE PREDICTION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California Dataset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30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step is to import our data on California housing pricing to our </a:t>
            </a:r>
            <a:r>
              <a:rPr lang="en-GB" dirty="0" err="1" smtClean="0"/>
              <a:t>google</a:t>
            </a:r>
            <a:r>
              <a:rPr lang="en-GB" dirty="0" smtClean="0"/>
              <a:t> </a:t>
            </a:r>
            <a:r>
              <a:rPr lang="en-GB" dirty="0" err="1" smtClean="0"/>
              <a:t>collaboratory</a:t>
            </a:r>
            <a:r>
              <a:rPr lang="en-GB" dirty="0" smtClean="0"/>
              <a:t> .</a:t>
            </a:r>
          </a:p>
          <a:p>
            <a:r>
              <a:rPr lang="en-GB" dirty="0" smtClean="0"/>
              <a:t> collect the data related to the houses such as location, number of bedrooms, number of households, bathrooms and the medium house value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71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pre-processing and visualization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data pre-processing we clean and prepare the data for analysis by removing any duplicates ,missing values and even outliers.</a:t>
            </a:r>
          </a:p>
          <a:p>
            <a:r>
              <a:rPr lang="en-GB" dirty="0" smtClean="0"/>
              <a:t>For visualization we explore the data using visualization tools such as histogram, scatterplot to gain insights and identify the patterns </a:t>
            </a:r>
          </a:p>
        </p:txBody>
      </p:sp>
    </p:spTree>
    <p:extLst>
      <p:ext uri="{BB962C8B-B14F-4D97-AF65-F5344CB8AC3E}">
        <p14:creationId xmlns:p14="http://schemas.microsoft.com/office/powerpoint/2010/main" val="388931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engineering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we have identified the patterns that our data possess we select the features that have a strong correlation with the target variable </a:t>
            </a:r>
            <a:r>
              <a:rPr lang="en-GB" dirty="0" err="1" smtClean="0"/>
              <a:t>i.e</a:t>
            </a:r>
            <a:r>
              <a:rPr lang="en-GB" dirty="0" smtClean="0"/>
              <a:t> the medium house value relationship to the longitude/place the house is located.</a:t>
            </a:r>
          </a:p>
        </p:txBody>
      </p:sp>
    </p:spTree>
    <p:extLst>
      <p:ext uri="{BB962C8B-B14F-4D97-AF65-F5344CB8AC3E}">
        <p14:creationId xmlns:p14="http://schemas.microsoft.com/office/powerpoint/2010/main" val="202953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bringing in a model we split the data into train data and test data </a:t>
            </a:r>
          </a:p>
          <a:p>
            <a:r>
              <a:rPr lang="en-GB" dirty="0" smtClean="0"/>
              <a:t>After we have split the data we select an appropriate machine learning </a:t>
            </a:r>
            <a:r>
              <a:rPr lang="en-GB" dirty="0" err="1" smtClean="0"/>
              <a:t>algorithim</a:t>
            </a:r>
            <a:r>
              <a:rPr lang="en-GB" dirty="0" smtClean="0"/>
              <a:t> such as linear regression ,decision trees or neural networks  based on the dataset  characteristics and the problem statement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72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training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train the model on the data to learn the patterns and the relationship between the features and target variable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27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evaluatio</a:t>
            </a:r>
            <a:r>
              <a:rPr lang="en-GB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Evaluate the models performance on a test dataset using metrics such as mean absolute error, mean squared error or root mean squared error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finals step is to deploy the model to make predictions on new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02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249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HOUSE PRICE PREDICTION</vt:lpstr>
      <vt:lpstr>Introduction </vt:lpstr>
      <vt:lpstr>Data pre-processing and visualization  </vt:lpstr>
      <vt:lpstr>Feature engineering </vt:lpstr>
      <vt:lpstr>Model selection</vt:lpstr>
      <vt:lpstr>Model training </vt:lpstr>
      <vt:lpstr>Model evaluation</vt:lpstr>
      <vt:lpstr>Model deployment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Windows User</dc:creator>
  <cp:lastModifiedBy>Windows User</cp:lastModifiedBy>
  <cp:revision>3</cp:revision>
  <dcterms:created xsi:type="dcterms:W3CDTF">2023-04-14T19:37:40Z</dcterms:created>
  <dcterms:modified xsi:type="dcterms:W3CDTF">2023-04-14T20:03:06Z</dcterms:modified>
</cp:coreProperties>
</file>