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1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Data Bases</a:t>
            </a:r>
            <a:endParaRPr lang="fr-F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39268" y="5148441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fr-FR" sz="2400" b="1" dirty="0" smtClean="0"/>
              <a:t>NAFTI ABBOUD</a:t>
            </a:r>
            <a:endParaRPr lang="fr-FR" sz="2400" b="1" dirty="0"/>
          </a:p>
        </p:txBody>
      </p:sp>
    </p:spTree>
    <p:extLst>
      <p:ext uri="{BB962C8B-B14F-4D97-AF65-F5344CB8AC3E}">
        <p14:creationId xmlns="" xmlns:p14="http://schemas.microsoft.com/office/powerpoint/2010/main" val="356729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MySQL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a relational database management system. This database language is based on the SQL queries to access and manage the records of the 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consists of a strong data security layer that protects sensitive data from intruders. In addition, passwords are encrypted in MySQL.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considered to be one of the very fast database languages, backed by a large number of benchmark tests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efficiency is high because it has very low memory leak problem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uses triggers, stored procedures and views that allow the developer to increase his productivity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does not support SQL check constraints.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56940"/>
            <a:ext cx="1675528" cy="11008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263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a popular relational database management system (RDBMS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first DBMS, which runs MVCC [Multi-Version Concurrency Control] functionality, even before Oracle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written in the C programming language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the existing database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Microsoft Windows, UNIX, FreeBSD, Mac OS X, Solaris, HP-UX, LINUX, etc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source code is available under the PostgreSQL license; thus, we can use it freely, modify and allocate PostgreSQL in any form.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137329"/>
            <a:ext cx="1885950" cy="15392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958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SQL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software (A Relational Database Management System) developed by Microsoft. It is also called MS SQL Server. It is implemented from the RDBMS specification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Database Management System (RDBMS) is a Microsoft software product primarily used to store and retrieve data for the same or other applications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Server, which is an ORDBMS, platform dependent, and can run on GUI and command based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Server, which is an ORDBMS, platform dependent, and can run on GUI and command based software.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80" y="5332668"/>
            <a:ext cx="1944709" cy="1374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419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721217"/>
            <a:ext cx="8761413" cy="959415"/>
          </a:xfrm>
        </p:spPr>
        <p:txBody>
          <a:bodyPr/>
          <a:lstStyle/>
          <a:p>
            <a:r>
              <a:rPr lang="en-US" dirty="0"/>
              <a:t>comparison between the three </a:t>
            </a:r>
            <a:r>
              <a:rPr lang="en-US" dirty="0" smtClean="0"/>
              <a:t>RDBMS :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84853602"/>
              </p:ext>
            </p:extLst>
          </p:nvPr>
        </p:nvGraphicFramePr>
        <p:xfrm>
          <a:off x="1154954" y="2433105"/>
          <a:ext cx="882491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/>
                <a:gridCol w="2941638"/>
                <a:gridCol w="294163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 Server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release was in 1995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release was in 1989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release was in 1989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Written in C, has a few C++ modules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Witten in 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C++ with a few exceptions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 / Owned by Oracle and has several paid editions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Completely</a:t>
                      </a:r>
                      <a:r>
                        <a:rPr lang="fr-FR" dirty="0" smtClean="0"/>
                        <a:t> free / Open source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Licenced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 will usually use 1 CPU per query.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plans can leverage multiple CPUs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plans can leverage multiple CPUs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Multi-column indexes can have up to 16 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Multi-column indexes can have up to 32 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Multi-column indexes can have up to 16 columns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585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77" y="2358888"/>
            <a:ext cx="10205554" cy="346347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62</TotalTime>
  <Words>443</Words>
  <Application>Microsoft Office PowerPoint</Application>
  <PresentationFormat>Personnalisé</PresentationFormat>
  <Paragraphs>40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Direction Ion</vt:lpstr>
      <vt:lpstr>Introduction to Data Bases</vt:lpstr>
      <vt:lpstr>What is MySQL ?</vt:lpstr>
      <vt:lpstr>What is PostgreSQL</vt:lpstr>
      <vt:lpstr>What is SQL server</vt:lpstr>
      <vt:lpstr>comparison between the three RDBMS :</vt:lpstr>
      <vt:lpstr>Diapositive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Bases</dc:title>
  <dc:creator>KHOULOUD</dc:creator>
  <cp:lastModifiedBy>SAT</cp:lastModifiedBy>
  <cp:revision>7</cp:revision>
  <dcterms:created xsi:type="dcterms:W3CDTF">2021-08-19T07:24:04Z</dcterms:created>
  <dcterms:modified xsi:type="dcterms:W3CDTF">2021-08-23T14:51:21Z</dcterms:modified>
</cp:coreProperties>
</file>