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853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067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951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0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08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067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73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4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31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795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3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01C0-804D-46D8-BDBA-09107661AA5C}" type="datetimeFigureOut">
              <a:rPr lang="en-MY" smtClean="0"/>
              <a:t>21/7/2021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A67C-04FB-4A84-A73F-EA24766C9A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023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lynkkk/blynk-libra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drassy/WiFiEspAT" TargetMode="External"/><Relationship Id="rId2" Type="http://schemas.openxmlformats.org/officeDocument/2006/relationships/hyperlink" Target="https://github.com/bportaluri/WiFiE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pi.thingspeak.com/update?api_key=9UE43FSK252KVJFF&amp;field1=0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essif.com/en/support/download/other-tools" TargetMode="External"/><Relationship Id="rId2" Type="http://schemas.openxmlformats.org/officeDocument/2006/relationships/hyperlink" Target="https://www.espressif.com/en/support/download/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3757" y="1708378"/>
            <a:ext cx="1078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setup Arduino Mega +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ifi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84" y="2946508"/>
            <a:ext cx="6490873" cy="33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Step 3: Test At Command Esp8266 with Serial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Set switch ch340 connect to ESP8266 (connect)</a:t>
            </a:r>
          </a:p>
          <a:p>
            <a:r>
              <a:rPr lang="en-MY" dirty="0" smtClean="0"/>
              <a:t>Set switch rxD0 and txD</a:t>
            </a:r>
            <a:r>
              <a:rPr lang="en-MY" dirty="0"/>
              <a:t>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7537"/>
            <a:ext cx="8326012" cy="3229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29" y="4052662"/>
            <a:ext cx="1285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738947"/>
            <a:ext cx="10515600" cy="4351338"/>
          </a:xfrm>
        </p:spPr>
        <p:txBody>
          <a:bodyPr/>
          <a:lstStyle/>
          <a:p>
            <a:r>
              <a:rPr lang="en-MY" dirty="0" smtClean="0"/>
              <a:t>Open software Arduino and set port then open serial monitor</a:t>
            </a:r>
          </a:p>
          <a:p>
            <a:r>
              <a:rPr lang="en-MY" dirty="0" smtClean="0"/>
              <a:t>Set </a:t>
            </a:r>
            <a:r>
              <a:rPr lang="en-MY" dirty="0" err="1" smtClean="0"/>
              <a:t>baudrate</a:t>
            </a:r>
            <a:r>
              <a:rPr lang="en-MY" dirty="0" smtClean="0"/>
              <a:t> 115200 and bolt NT &amp; CR</a:t>
            </a:r>
          </a:p>
          <a:p>
            <a:pPr marL="0" indent="0">
              <a:buNone/>
            </a:pPr>
            <a:endParaRPr lang="en-MY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2" y="1964357"/>
            <a:ext cx="5515745" cy="3962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93" y="1964357"/>
            <a:ext cx="551574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7470" y="646182"/>
            <a:ext cx="10515600" cy="2242792"/>
          </a:xfrm>
        </p:spPr>
        <p:txBody>
          <a:bodyPr/>
          <a:lstStyle/>
          <a:p>
            <a:r>
              <a:rPr lang="en-MY" dirty="0" smtClean="0"/>
              <a:t>Send AT 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16" y="1360961"/>
            <a:ext cx="8384479" cy="1528013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957470" y="3024946"/>
            <a:ext cx="10515600" cy="334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Send AT+GMR 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16" y="3762779"/>
            <a:ext cx="609685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606424"/>
            <a:ext cx="5512508" cy="1262133"/>
          </a:xfrm>
        </p:spPr>
        <p:txBody>
          <a:bodyPr>
            <a:normAutofit fontScale="92500" lnSpcReduction="20000"/>
          </a:bodyPr>
          <a:lstStyle/>
          <a:p>
            <a:r>
              <a:rPr lang="en-MY" dirty="0" smtClean="0"/>
              <a:t>Change baud rate to 9600 </a:t>
            </a:r>
          </a:p>
          <a:p>
            <a:pPr marL="0" indent="0">
              <a:buNone/>
            </a:pPr>
            <a:r>
              <a:rPr lang="en-MY" dirty="0" smtClean="0"/>
              <a:t>   Send AT+UART_DEF=9600,8,1,0,0</a:t>
            </a:r>
          </a:p>
          <a:p>
            <a:pPr marL="0" indent="0">
              <a:buNone/>
            </a:pPr>
            <a:r>
              <a:rPr lang="en-MY" dirty="0" smtClean="0"/>
              <a:t> 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65" y="909908"/>
            <a:ext cx="5801535" cy="54776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7957" y="1868557"/>
            <a:ext cx="5512508" cy="1881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After change </a:t>
            </a:r>
            <a:r>
              <a:rPr lang="en-MY" dirty="0" err="1" smtClean="0"/>
              <a:t>baudrate</a:t>
            </a:r>
            <a:r>
              <a:rPr lang="en-MY" dirty="0" smtClean="0"/>
              <a:t>, change </a:t>
            </a:r>
            <a:r>
              <a:rPr lang="en-MY" dirty="0" err="1" smtClean="0"/>
              <a:t>baudrate</a:t>
            </a:r>
            <a:r>
              <a:rPr lang="en-MY" dirty="0" smtClean="0"/>
              <a:t> at Serial monitor 9600 and test AT again.</a:t>
            </a:r>
          </a:p>
          <a:p>
            <a:r>
              <a:rPr lang="en-MY" dirty="0" smtClean="0"/>
              <a:t>If respond ok finish.</a:t>
            </a:r>
          </a:p>
          <a:p>
            <a:endParaRPr lang="en-MY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43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Step 4 : Arduino mega connect with esp8266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Set switch ch340 connect to mega2560 com3 connect to esp8266</a:t>
            </a:r>
          </a:p>
          <a:p>
            <a:r>
              <a:rPr lang="en-MY" dirty="0" smtClean="0"/>
              <a:t>Set switch rxD3 and txD3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7537"/>
            <a:ext cx="8326012" cy="322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62" y="3491706"/>
            <a:ext cx="1285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Test esp8266 with server </a:t>
            </a:r>
            <a:r>
              <a:rPr lang="en-MY" dirty="0" err="1" smtClean="0"/>
              <a:t>blynk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Download library </a:t>
            </a:r>
            <a:r>
              <a:rPr lang="en-MY" dirty="0" err="1" smtClean="0"/>
              <a:t>blynk</a:t>
            </a:r>
            <a:r>
              <a:rPr lang="en-MY" dirty="0" smtClean="0"/>
              <a:t> new version or old version at manager libraries</a:t>
            </a:r>
          </a:p>
          <a:p>
            <a:r>
              <a:rPr lang="en-MY" dirty="0" smtClean="0"/>
              <a:t>Can tap </a:t>
            </a:r>
            <a:r>
              <a:rPr lang="en-MY" dirty="0" err="1" smtClean="0"/>
              <a:t>cltl+shift+I</a:t>
            </a:r>
            <a:endParaRPr lang="en-MY" dirty="0" smtClean="0"/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for open manager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libraries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11163"/>
            <a:ext cx="7328452" cy="41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4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2" y="579920"/>
            <a:ext cx="10515600" cy="5820880"/>
          </a:xfrm>
        </p:spPr>
        <p:txBody>
          <a:bodyPr/>
          <a:lstStyle/>
          <a:p>
            <a:r>
              <a:rPr lang="en-MY" dirty="0" smtClean="0"/>
              <a:t>Write </a:t>
            </a:r>
            <a:r>
              <a:rPr lang="en-MY" dirty="0" err="1" smtClean="0"/>
              <a:t>blynk</a:t>
            </a:r>
            <a:r>
              <a:rPr lang="en-MY" dirty="0" smtClean="0"/>
              <a:t> and install library </a:t>
            </a:r>
            <a:r>
              <a:rPr lang="en-MY" dirty="0" err="1" smtClean="0"/>
              <a:t>blynk</a:t>
            </a:r>
            <a:r>
              <a:rPr lang="en-MY" dirty="0" smtClean="0"/>
              <a:t> 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2" y="1229416"/>
            <a:ext cx="9475304" cy="53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44" y="566668"/>
            <a:ext cx="10515600" cy="930828"/>
          </a:xfrm>
        </p:spPr>
        <p:txBody>
          <a:bodyPr>
            <a:normAutofit fontScale="92500" lnSpcReduction="10000"/>
          </a:bodyPr>
          <a:lstStyle/>
          <a:p>
            <a:r>
              <a:rPr lang="en-MY" dirty="0" smtClean="0"/>
              <a:t>Can download manual and install manual library </a:t>
            </a:r>
            <a:r>
              <a:rPr lang="en-MY" dirty="0" err="1" smtClean="0"/>
              <a:t>blynk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033670" y="1032082"/>
            <a:ext cx="56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Download link : </a:t>
            </a:r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github.com/blynkkk/blynk-library</a:t>
            </a:r>
            <a:r>
              <a:rPr lang="en-MY" dirty="0" smtClean="0"/>
              <a:t> 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1643270"/>
            <a:ext cx="8729869" cy="49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0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2" y="632930"/>
            <a:ext cx="10515600" cy="4351338"/>
          </a:xfrm>
        </p:spPr>
        <p:txBody>
          <a:bodyPr/>
          <a:lstStyle/>
          <a:p>
            <a:r>
              <a:rPr lang="en-MY" dirty="0" smtClean="0"/>
              <a:t>Add library in software Arduino manual</a:t>
            </a:r>
          </a:p>
          <a:p>
            <a:r>
              <a:rPr lang="en-MY" dirty="0" smtClean="0"/>
              <a:t>Click add .zip library then add file </a:t>
            </a:r>
            <a:r>
              <a:rPr lang="en-MY" dirty="0" err="1" smtClean="0"/>
              <a:t>blynk</a:t>
            </a:r>
            <a:r>
              <a:rPr lang="en-MY" dirty="0" smtClean="0"/>
              <a:t> download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998042"/>
            <a:ext cx="8014252" cy="45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0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Download apps </a:t>
            </a:r>
            <a:r>
              <a:rPr lang="en-MY" dirty="0" err="1" smtClean="0"/>
              <a:t>blynk</a:t>
            </a:r>
            <a:r>
              <a:rPr lang="en-MY" dirty="0" smtClean="0"/>
              <a:t> and setup apps </a:t>
            </a:r>
            <a:r>
              <a:rPr lang="en-MY" dirty="0" err="1" smtClean="0"/>
              <a:t>blynk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Download apps </a:t>
            </a:r>
            <a:r>
              <a:rPr lang="en-MY" dirty="0" err="1" smtClean="0"/>
              <a:t>blynk</a:t>
            </a:r>
            <a:r>
              <a:rPr lang="en-MY" dirty="0" smtClean="0"/>
              <a:t> at play store for android or App store for </a:t>
            </a:r>
            <a:r>
              <a:rPr lang="en-MY" dirty="0" err="1" smtClean="0"/>
              <a:t>ios</a:t>
            </a:r>
            <a:endParaRPr lang="en-MY" dirty="0" smtClean="0"/>
          </a:p>
          <a:p>
            <a:r>
              <a:rPr lang="en-MY" dirty="0" smtClean="0"/>
              <a:t>Sign up </a:t>
            </a:r>
            <a:r>
              <a:rPr lang="en-MY" dirty="0" err="1" smtClean="0"/>
              <a:t>blynk</a:t>
            </a:r>
            <a:endParaRPr lang="en-MY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80" y="2451652"/>
            <a:ext cx="197739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Install driver ch340g </a:t>
            </a:r>
            <a:r>
              <a:rPr lang="en-GB" dirty="0" err="1"/>
              <a:t>u</a:t>
            </a:r>
            <a:r>
              <a:rPr lang="en-GB" dirty="0" err="1" smtClean="0"/>
              <a:t>sb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7836"/>
          </a:xfrm>
        </p:spPr>
        <p:txBody>
          <a:bodyPr/>
          <a:lstStyle/>
          <a:p>
            <a:r>
              <a:rPr lang="en-GB" dirty="0" smtClean="0"/>
              <a:t>For detect port </a:t>
            </a:r>
            <a:r>
              <a:rPr lang="en-GB" dirty="0" err="1" smtClean="0"/>
              <a:t>usb</a:t>
            </a:r>
            <a:r>
              <a:rPr lang="en-GB" dirty="0" smtClean="0"/>
              <a:t> mega + </a:t>
            </a:r>
            <a:r>
              <a:rPr lang="en-GB" dirty="0" err="1" smtClean="0"/>
              <a:t>wifi</a:t>
            </a:r>
            <a:r>
              <a:rPr lang="en-GB" dirty="0" smtClean="0"/>
              <a:t> R3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1" y="2453308"/>
            <a:ext cx="2233594" cy="1535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278590"/>
            <a:ext cx="51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Download link: https://sparks.gogo.co.nz/ch340.html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7922"/>
            <a:ext cx="10058400" cy="193616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9879917">
            <a:off x="3406249" y="5341833"/>
            <a:ext cx="576191" cy="174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3856383" y="4844341"/>
            <a:ext cx="12722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75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2" y="619677"/>
            <a:ext cx="10515600" cy="5820880"/>
          </a:xfrm>
        </p:spPr>
        <p:txBody>
          <a:bodyPr/>
          <a:lstStyle/>
          <a:p>
            <a:r>
              <a:rPr lang="en-MY" dirty="0" smtClean="0"/>
              <a:t>Create new project </a:t>
            </a:r>
          </a:p>
          <a:p>
            <a:r>
              <a:rPr lang="en-MY" dirty="0" smtClean="0"/>
              <a:t>Enter your project name, choose device Arduino mega and connection type </a:t>
            </a:r>
            <a:r>
              <a:rPr lang="en-MY" dirty="0" err="1" smtClean="0"/>
              <a:t>wi-fi</a:t>
            </a:r>
            <a:r>
              <a:rPr lang="en-MY" dirty="0" smtClean="0"/>
              <a:t> then create</a:t>
            </a:r>
          </a:p>
          <a:p>
            <a:r>
              <a:rPr lang="en-MY" dirty="0" smtClean="0"/>
              <a:t>Open your email for </a:t>
            </a:r>
            <a:r>
              <a:rPr lang="en-MY" dirty="0" err="1" smtClean="0"/>
              <a:t>blynk</a:t>
            </a:r>
            <a:r>
              <a:rPr lang="en-MY" dirty="0" smtClean="0"/>
              <a:t> token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1" y="2537792"/>
            <a:ext cx="1875495" cy="3902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57" y="2531999"/>
            <a:ext cx="1873112" cy="3897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1" y="2537792"/>
            <a:ext cx="1873112" cy="38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2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MY" dirty="0" smtClean="0"/>
              <a:t>Coding for </a:t>
            </a:r>
            <a:r>
              <a:rPr lang="en-MY" dirty="0" err="1" smtClean="0"/>
              <a:t>blynk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351338"/>
          </a:xfrm>
        </p:spPr>
        <p:txBody>
          <a:bodyPr/>
          <a:lstStyle/>
          <a:p>
            <a:r>
              <a:rPr lang="en-MY" dirty="0" smtClean="0"/>
              <a:t>Open example code in library </a:t>
            </a:r>
            <a:r>
              <a:rPr lang="en-MY" dirty="0" err="1" smtClean="0"/>
              <a:t>blynk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985"/>
            <a:ext cx="7613374" cy="42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09" y="659434"/>
            <a:ext cx="10515600" cy="5741366"/>
          </a:xfrm>
        </p:spPr>
        <p:txBody>
          <a:bodyPr/>
          <a:lstStyle/>
          <a:p>
            <a:r>
              <a:rPr lang="en-MY" dirty="0" smtClean="0"/>
              <a:t>Change your token</a:t>
            </a:r>
          </a:p>
          <a:p>
            <a:r>
              <a:rPr lang="en-MY" dirty="0" smtClean="0"/>
              <a:t>Enter your Wi-Fi name and password Wi-Fi</a:t>
            </a:r>
          </a:p>
          <a:p>
            <a:r>
              <a:rPr lang="en-MY" dirty="0" smtClean="0"/>
              <a:t>Change serial1 to serial3 </a:t>
            </a:r>
          </a:p>
          <a:p>
            <a:r>
              <a:rPr lang="en-MY" dirty="0" smtClean="0"/>
              <a:t>Change baud rate 9600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07" y="2678152"/>
            <a:ext cx="7163404" cy="40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8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2" y="685938"/>
            <a:ext cx="10515600" cy="5741366"/>
          </a:xfrm>
        </p:spPr>
        <p:txBody>
          <a:bodyPr/>
          <a:lstStyle/>
          <a:p>
            <a:r>
              <a:rPr lang="en-MY" dirty="0" smtClean="0"/>
              <a:t>Verify code and upload code </a:t>
            </a:r>
          </a:p>
          <a:p>
            <a:r>
              <a:rPr lang="en-MY" dirty="0" smtClean="0"/>
              <a:t>Finish upload open serial monitor for make sure esp8266 connect with server </a:t>
            </a:r>
            <a:r>
              <a:rPr lang="en-MY" dirty="0" err="1" smtClean="0"/>
              <a:t>blynk</a:t>
            </a:r>
            <a:r>
              <a:rPr lang="en-MY" dirty="0" smtClean="0"/>
              <a:t> and ready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60" y="2153571"/>
            <a:ext cx="816406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24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esp8266 with </a:t>
            </a:r>
            <a:r>
              <a:rPr lang="en-GB" dirty="0" smtClean="0"/>
              <a:t>API server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9210"/>
          </a:xfrm>
        </p:spPr>
        <p:txBody>
          <a:bodyPr/>
          <a:lstStyle/>
          <a:p>
            <a:r>
              <a:rPr lang="en-MY" dirty="0" smtClean="0"/>
              <a:t>Download library </a:t>
            </a:r>
            <a:r>
              <a:rPr lang="en-MY" dirty="0" err="1"/>
              <a:t>W</a:t>
            </a:r>
            <a:r>
              <a:rPr lang="en-MY" dirty="0" err="1" smtClean="0"/>
              <a:t>ifiEsp</a:t>
            </a:r>
            <a:r>
              <a:rPr lang="en-MY" dirty="0" smtClean="0"/>
              <a:t> or </a:t>
            </a:r>
            <a:r>
              <a:rPr lang="en-MY" dirty="0" err="1" smtClean="0"/>
              <a:t>WifiEspAT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086679" y="2425148"/>
            <a:ext cx="562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Download link : </a:t>
            </a:r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github.com/bportaluri/WiFiEsp</a:t>
            </a:r>
            <a:endParaRPr lang="en-MY" dirty="0" smtClean="0"/>
          </a:p>
          <a:p>
            <a:r>
              <a:rPr lang="en-MY" dirty="0"/>
              <a:t>                     </a:t>
            </a:r>
            <a:r>
              <a:rPr lang="en-MY" dirty="0" smtClean="0"/>
              <a:t> or : </a:t>
            </a:r>
            <a:r>
              <a:rPr lang="en-MY" dirty="0" smtClean="0">
                <a:hlinkClick r:id="rId3"/>
              </a:rPr>
              <a:t>https</a:t>
            </a:r>
            <a:r>
              <a:rPr lang="en-MY" dirty="0">
                <a:hlinkClick r:id="rId3"/>
              </a:rPr>
              <a:t>://</a:t>
            </a:r>
            <a:r>
              <a:rPr lang="en-MY" dirty="0" smtClean="0">
                <a:hlinkClick r:id="rId3"/>
              </a:rPr>
              <a:t>github.com/jandrassy/WiFiEspAT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94753"/>
            <a:ext cx="10515600" cy="173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Add library in software Arduino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63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659434"/>
            <a:ext cx="10515600" cy="5582340"/>
          </a:xfrm>
        </p:spPr>
        <p:txBody>
          <a:bodyPr/>
          <a:lstStyle/>
          <a:p>
            <a:r>
              <a:rPr lang="en-MY" dirty="0" smtClean="0"/>
              <a:t>Open example </a:t>
            </a:r>
            <a:r>
              <a:rPr lang="en-MY" dirty="0" err="1" smtClean="0"/>
              <a:t>wifiEsp</a:t>
            </a:r>
            <a:r>
              <a:rPr lang="en-MY" dirty="0" smtClean="0"/>
              <a:t> </a:t>
            </a:r>
            <a:r>
              <a:rPr lang="en-MY" dirty="0" err="1" smtClean="0"/>
              <a:t>webclientRepeating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5" y="1440015"/>
            <a:ext cx="8425069" cy="49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08" y="699190"/>
            <a:ext cx="10515600" cy="5516080"/>
          </a:xfrm>
        </p:spPr>
        <p:txBody>
          <a:bodyPr/>
          <a:lstStyle/>
          <a:p>
            <a:r>
              <a:rPr lang="en-MY" dirty="0" smtClean="0"/>
              <a:t>Change serial3 pin RX and TX 14 and 15</a:t>
            </a:r>
          </a:p>
          <a:p>
            <a:r>
              <a:rPr lang="en-MY" dirty="0" smtClean="0"/>
              <a:t>Enter Wi-Fi name and Wi-Fi password</a:t>
            </a:r>
          </a:p>
          <a:p>
            <a:r>
              <a:rPr lang="en-MY" dirty="0" smtClean="0"/>
              <a:t>Change baud rate 9600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1" y="2328360"/>
            <a:ext cx="6477904" cy="2257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5" y="4767268"/>
            <a:ext cx="5801535" cy="1448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6852" y="3034748"/>
            <a:ext cx="1590261" cy="422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2054087" y="3710609"/>
            <a:ext cx="1179443" cy="5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683691" y="4929809"/>
            <a:ext cx="196011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683691" y="5857461"/>
            <a:ext cx="2086013" cy="35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167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180"/>
            <a:ext cx="10515600" cy="5608845"/>
          </a:xfrm>
        </p:spPr>
        <p:txBody>
          <a:bodyPr/>
          <a:lstStyle/>
          <a:p>
            <a:r>
              <a:rPr lang="en-MY" dirty="0" smtClean="0"/>
              <a:t>Can GET, POST, PUT, GET request and POST request data </a:t>
            </a:r>
          </a:p>
          <a:p>
            <a:r>
              <a:rPr lang="en-MY" dirty="0" smtClean="0"/>
              <a:t>Change link </a:t>
            </a:r>
          </a:p>
          <a:p>
            <a:r>
              <a:rPr lang="en-MY" dirty="0" smtClean="0"/>
              <a:t>Can connect with SSL or no SSL with change port 80 for no SSL or port 443 for SSL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75" y="3209577"/>
            <a:ext cx="5553850" cy="1998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2991" y="3114261"/>
            <a:ext cx="530087" cy="35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5141843" y="4055165"/>
            <a:ext cx="3352800" cy="503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80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get </a:t>
            </a:r>
            <a:r>
              <a:rPr lang="en-MY" dirty="0" err="1" smtClean="0"/>
              <a:t>Api</a:t>
            </a:r>
            <a:r>
              <a:rPr lang="en-MY" dirty="0" smtClean="0"/>
              <a:t> server </a:t>
            </a:r>
            <a:r>
              <a:rPr lang="en-MY" dirty="0" err="1" smtClean="0"/>
              <a:t>thingspeak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thingspeak.com</a:t>
            </a:r>
            <a:r>
              <a:rPr lang="en-MY" dirty="0" smtClean="0"/>
              <a:t> </a:t>
            </a:r>
          </a:p>
          <a:p>
            <a:r>
              <a:rPr lang="en-MY" dirty="0" smtClean="0"/>
              <a:t>Sign up </a:t>
            </a:r>
            <a:r>
              <a:rPr lang="en-MY" dirty="0" err="1" smtClean="0"/>
              <a:t>thingspeak</a:t>
            </a:r>
            <a:r>
              <a:rPr lang="en-MY" dirty="0" smtClean="0"/>
              <a:t> </a:t>
            </a:r>
          </a:p>
          <a:p>
            <a:r>
              <a:rPr lang="en-MY" dirty="0" smtClean="0"/>
              <a:t>Create project </a:t>
            </a:r>
          </a:p>
          <a:p>
            <a:r>
              <a:rPr lang="en-MY" dirty="0" smtClean="0"/>
              <a:t>Go API keys then can use write and read link for get data</a:t>
            </a:r>
          </a:p>
        </p:txBody>
      </p:sp>
    </p:spTree>
    <p:extLst>
      <p:ext uri="{BB962C8B-B14F-4D97-AF65-F5344CB8AC3E}">
        <p14:creationId xmlns:p14="http://schemas.microsoft.com/office/powerpoint/2010/main" val="22007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3" y="685938"/>
            <a:ext cx="10515600" cy="5569087"/>
          </a:xfrm>
        </p:spPr>
        <p:txBody>
          <a:bodyPr/>
          <a:lstStyle/>
          <a:p>
            <a:r>
              <a:rPr lang="en-MY" dirty="0"/>
              <a:t>Example : </a:t>
            </a:r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api.thingspeak.com/update?api_key=9UE43FSK252KVJFF&amp;field1=0link</a:t>
            </a:r>
            <a:endParaRPr lang="en-MY" dirty="0" smtClean="0"/>
          </a:p>
          <a:p>
            <a:r>
              <a:rPr lang="en-MY" dirty="0" smtClean="0"/>
              <a:t>Change server </a:t>
            </a:r>
            <a:r>
              <a:rPr lang="en-MY" dirty="0" err="1" smtClean="0"/>
              <a:t>api</a:t>
            </a:r>
            <a:r>
              <a:rPr lang="en-MY" dirty="0" smtClean="0"/>
              <a:t>, port 443 because https is SSL and link get data </a:t>
            </a:r>
          </a:p>
          <a:p>
            <a:r>
              <a:rPr lang="en-MY" dirty="0" smtClean="0"/>
              <a:t>Can send data with change field1 = with your data in String data</a:t>
            </a:r>
          </a:p>
          <a:p>
            <a:r>
              <a:rPr lang="en-MY" dirty="0" smtClean="0"/>
              <a:t>Verify coding and upload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5" y="3701968"/>
            <a:ext cx="4039164" cy="60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3" y="4522408"/>
            <a:ext cx="700185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Flash esp8266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Upgrade firmware system in esp8266</a:t>
            </a:r>
          </a:p>
          <a:p>
            <a:r>
              <a:rPr lang="en-GB" dirty="0" smtClean="0"/>
              <a:t>For Arduino mega communication with esp8266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3183149"/>
            <a:ext cx="5751443" cy="299381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697356" y="3436984"/>
            <a:ext cx="2067340" cy="11286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Esp8266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31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2" y="540164"/>
            <a:ext cx="10515600" cy="5860636"/>
          </a:xfrm>
        </p:spPr>
        <p:txBody>
          <a:bodyPr/>
          <a:lstStyle/>
          <a:p>
            <a:r>
              <a:rPr lang="en-GB" dirty="0" smtClean="0"/>
              <a:t>Set two switch for flash firmware</a:t>
            </a:r>
          </a:p>
          <a:p>
            <a:r>
              <a:rPr lang="en-GB" dirty="0" smtClean="0"/>
              <a:t>Change switch ch340 connect to ESP8266 (upload sketch).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2" y="2147316"/>
            <a:ext cx="2241148" cy="2296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7" y="2147316"/>
            <a:ext cx="797963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5741366"/>
          </a:xfrm>
        </p:spPr>
        <p:txBody>
          <a:bodyPr/>
          <a:lstStyle/>
          <a:p>
            <a:r>
              <a:rPr lang="en-GB" dirty="0" smtClean="0"/>
              <a:t>Change switch txD0 and rxD0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37" y="1802675"/>
            <a:ext cx="2925526" cy="23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60" y="632928"/>
            <a:ext cx="10515600" cy="520011"/>
          </a:xfrm>
        </p:spPr>
        <p:txBody>
          <a:bodyPr/>
          <a:lstStyle/>
          <a:p>
            <a:r>
              <a:rPr lang="en-GB" dirty="0" smtClean="0"/>
              <a:t>Download file firmware and tool for flash esp8266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904460" y="1272209"/>
            <a:ext cx="791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Download link for firmware : </a:t>
            </a: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www.espressif.com/en/support/download/at</a:t>
            </a:r>
            <a:r>
              <a:rPr lang="en-GB" dirty="0" smtClean="0"/>
              <a:t> 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904460" y="1760811"/>
            <a:ext cx="82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Download link for tool : </a:t>
            </a:r>
            <a:r>
              <a:rPr lang="en-GB" dirty="0" smtClean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www.espressif.com/en/support/download/other-tools</a:t>
            </a:r>
            <a:r>
              <a:rPr lang="en-GB" dirty="0" smtClean="0"/>
              <a:t> 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0" y="2387348"/>
            <a:ext cx="10058400" cy="3965883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1086678" y="4174435"/>
            <a:ext cx="212035" cy="821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1086678" y="4654232"/>
            <a:ext cx="1298713" cy="87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Tick esp8266 legacy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45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2159034"/>
            <a:ext cx="10084556" cy="3467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965" y="1219200"/>
            <a:ext cx="1008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Download ESP8266 AT Bin not ESP8266 </a:t>
            </a:r>
            <a:r>
              <a:rPr lang="en-MY" dirty="0" err="1" smtClean="0"/>
              <a:t>NonOS</a:t>
            </a:r>
            <a:r>
              <a:rPr lang="en-MY" dirty="0" smtClean="0"/>
              <a:t> AT Bin</a:t>
            </a:r>
            <a:r>
              <a:rPr lang="en-GB" dirty="0" smtClean="0"/>
              <a:t>. Can download any version or new version to come.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838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1822433"/>
            <a:ext cx="9107171" cy="1733792"/>
          </a:xfrm>
        </p:spPr>
      </p:pic>
      <p:sp>
        <p:nvSpPr>
          <p:cNvPr id="5" name="TextBox 4"/>
          <p:cNvSpPr txBox="1"/>
          <p:nvPr/>
        </p:nvSpPr>
        <p:spPr>
          <a:xfrm>
            <a:off x="1126435" y="1099930"/>
            <a:ext cx="21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Download flash tools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32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553416"/>
            <a:ext cx="7229313" cy="1050098"/>
          </a:xfrm>
        </p:spPr>
        <p:txBody>
          <a:bodyPr/>
          <a:lstStyle/>
          <a:p>
            <a:r>
              <a:rPr lang="en-GB" dirty="0" smtClean="0"/>
              <a:t>Extract 2 file firmware and tool</a:t>
            </a:r>
          </a:p>
          <a:p>
            <a:r>
              <a:rPr lang="en-GB" dirty="0" smtClean="0"/>
              <a:t>Open tool select esp8266 and develop then ok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7" y="1813759"/>
            <a:ext cx="3077004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70" y="553415"/>
            <a:ext cx="3789126" cy="59892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3559" y="4349444"/>
            <a:ext cx="7177988" cy="2193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Set tool </a:t>
            </a:r>
            <a:r>
              <a:rPr lang="en-GB" dirty="0" err="1" smtClean="0"/>
              <a:t>SPIDownload</a:t>
            </a:r>
            <a:r>
              <a:rPr lang="en-GB" dirty="0" smtClean="0"/>
              <a:t> and insect a file with an image</a:t>
            </a:r>
          </a:p>
          <a:p>
            <a:r>
              <a:rPr lang="en-GB" dirty="0" smtClean="0"/>
              <a:t>Set </a:t>
            </a:r>
            <a:r>
              <a:rPr lang="en-GB" dirty="0" err="1" smtClean="0"/>
              <a:t>spi</a:t>
            </a:r>
            <a:r>
              <a:rPr lang="en-GB" dirty="0" smtClean="0"/>
              <a:t> speed 80MHz, </a:t>
            </a:r>
            <a:r>
              <a:rPr lang="en-GB" dirty="0" err="1" smtClean="0"/>
              <a:t>spi</a:t>
            </a:r>
            <a:r>
              <a:rPr lang="en-GB" dirty="0" smtClean="0"/>
              <a:t> mode DIO, flash size 32bit and untick </a:t>
            </a:r>
            <a:r>
              <a:rPr lang="en-GB" dirty="0" err="1" smtClean="0"/>
              <a:t>donotchgbin</a:t>
            </a:r>
            <a:endParaRPr lang="en-GB" dirty="0" smtClean="0"/>
          </a:p>
          <a:p>
            <a:r>
              <a:rPr lang="en-GB" dirty="0" smtClean="0"/>
              <a:t>Enter cable </a:t>
            </a:r>
            <a:r>
              <a:rPr lang="en-GB" dirty="0" err="1" smtClean="0"/>
              <a:t>usb</a:t>
            </a:r>
            <a:r>
              <a:rPr lang="en-GB" dirty="0" smtClean="0"/>
              <a:t> Arduino then set com auto detect and </a:t>
            </a:r>
            <a:r>
              <a:rPr lang="en-GB" dirty="0" err="1" smtClean="0"/>
              <a:t>baudrate</a:t>
            </a:r>
            <a:r>
              <a:rPr lang="en-GB" dirty="0" smtClean="0"/>
              <a:t> 115200</a:t>
            </a:r>
          </a:p>
          <a:p>
            <a:r>
              <a:rPr lang="en-GB" dirty="0" smtClean="0"/>
              <a:t>Last go start and wait finish.</a:t>
            </a:r>
          </a:p>
          <a:p>
            <a:endParaRPr lang="en-GB" dirty="0" smtClean="0"/>
          </a:p>
          <a:p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4404163" y="1887588"/>
            <a:ext cx="3518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ADDRESS</a:t>
            </a:r>
          </a:p>
          <a:p>
            <a:endParaRPr lang="en-GB" dirty="0" smtClean="0"/>
          </a:p>
          <a:p>
            <a:r>
              <a:rPr lang="en-GB" dirty="0" err="1" smtClean="0"/>
              <a:t>Esp_init_data_default</a:t>
            </a:r>
            <a:r>
              <a:rPr lang="en-GB" dirty="0" smtClean="0"/>
              <a:t> : 0x3fc000</a:t>
            </a:r>
          </a:p>
          <a:p>
            <a:r>
              <a:rPr lang="en-GB" dirty="0" smtClean="0"/>
              <a:t>Blank : 0x37e000</a:t>
            </a:r>
          </a:p>
          <a:p>
            <a:r>
              <a:rPr lang="en-GB" dirty="0" smtClean="0"/>
              <a:t>Boot_v1.2 or v1.6 or v1.7 : 0x00000</a:t>
            </a:r>
          </a:p>
          <a:p>
            <a:r>
              <a:rPr lang="en-GB" dirty="0" smtClean="0"/>
              <a:t>User1.1024.new.2 : 0x1000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90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595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Step 1: Install driver ch340g usb</vt:lpstr>
      <vt:lpstr>Step 2: Flash esp8266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3: Test At Command Esp8266 with Serial</vt:lpstr>
      <vt:lpstr>PowerPoint Presentation</vt:lpstr>
      <vt:lpstr>PowerPoint Presentation</vt:lpstr>
      <vt:lpstr>PowerPoint Presentation</vt:lpstr>
      <vt:lpstr>Step 4 : Arduino mega connect with esp8266</vt:lpstr>
      <vt:lpstr>Test esp8266 with server blynk</vt:lpstr>
      <vt:lpstr>PowerPoint Presentation</vt:lpstr>
      <vt:lpstr>PowerPoint Presentation</vt:lpstr>
      <vt:lpstr>PowerPoint Presentation</vt:lpstr>
      <vt:lpstr>Download apps blynk and setup apps blynk</vt:lpstr>
      <vt:lpstr>PowerPoint Presentation</vt:lpstr>
      <vt:lpstr>Coding for blynk </vt:lpstr>
      <vt:lpstr>PowerPoint Presentation</vt:lpstr>
      <vt:lpstr>PowerPoint Presentation</vt:lpstr>
      <vt:lpstr>Test esp8266 with API server</vt:lpstr>
      <vt:lpstr>PowerPoint Presentation</vt:lpstr>
      <vt:lpstr>PowerPoint Presentation</vt:lpstr>
      <vt:lpstr>PowerPoint Presentation</vt:lpstr>
      <vt:lpstr>Example get Api server thingspeak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</cp:revision>
  <dcterms:created xsi:type="dcterms:W3CDTF">2021-07-16T11:05:24Z</dcterms:created>
  <dcterms:modified xsi:type="dcterms:W3CDTF">2021-07-21T14:42:44Z</dcterms:modified>
</cp:coreProperties>
</file>