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4F3"/>
    <a:srgbClr val="FBFBFB"/>
    <a:srgbClr val="3799FA"/>
    <a:srgbClr val="E7E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0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9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1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54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2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65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1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44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32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9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48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0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FA0B51C-1D71-4FB0-B834-6A4E731381FD}"/>
              </a:ext>
            </a:extLst>
          </p:cNvPr>
          <p:cNvSpPr/>
          <p:nvPr/>
        </p:nvSpPr>
        <p:spPr>
          <a:xfrm>
            <a:off x="3408160" y="2702035"/>
            <a:ext cx="5525155" cy="1169687"/>
          </a:xfrm>
          <a:prstGeom prst="roundRect">
            <a:avLst>
              <a:gd name="adj" fmla="val 50000"/>
            </a:avLst>
          </a:prstGeom>
          <a:solidFill>
            <a:srgbClr val="E8F4FE"/>
          </a:solidFill>
          <a:ln>
            <a:noFill/>
          </a:ln>
          <a:effectLst>
            <a:outerShdw blurRad="241300" dist="177800" dir="5400000" sx="95000" sy="95000" algn="t" rotWithShape="0">
              <a:srgbClr val="3799FA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94DF2E2-5941-4299-9EAC-A49D506D9AC7}"/>
              </a:ext>
            </a:extLst>
          </p:cNvPr>
          <p:cNvSpPr/>
          <p:nvPr/>
        </p:nvSpPr>
        <p:spPr>
          <a:xfrm>
            <a:off x="3333423" y="2579637"/>
            <a:ext cx="5525154" cy="12176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atinLnBrk="0">
              <a:defRPr/>
            </a:pPr>
            <a:r>
              <a:rPr lang="en-US" altLang="ko-KR" sz="3600" b="1" i="1" kern="0" dirty="0">
                <a:solidFill>
                  <a:srgbClr val="44546A">
                    <a:lumMod val="75000"/>
                  </a:srgbClr>
                </a:solidFill>
              </a:rPr>
              <a:t>    1</a:t>
            </a:r>
            <a:r>
              <a:rPr lang="ko-KR" altLang="en-US" sz="3600" b="1" i="1" kern="0" dirty="0">
                <a:solidFill>
                  <a:srgbClr val="44546A">
                    <a:lumMod val="75000"/>
                  </a:srgbClr>
                </a:solidFill>
              </a:rPr>
              <a:t>차 프로젝트</a:t>
            </a:r>
            <a:endParaRPr lang="en-US" altLang="ko-KR" sz="3600" b="1" i="1" kern="0" dirty="0">
              <a:solidFill>
                <a:srgbClr val="44546A">
                  <a:lumMod val="75000"/>
                </a:srgbClr>
              </a:solidFill>
            </a:endParaRPr>
          </a:p>
          <a:p>
            <a:pPr marL="542925" latinLnBrk="0">
              <a:defRPr/>
            </a:pPr>
            <a:r>
              <a:rPr lang="en-US" altLang="ko-KR" sz="1000" kern="0" dirty="0">
                <a:solidFill>
                  <a:prstClr val="white">
                    <a:lumMod val="75000"/>
                  </a:prstClr>
                </a:solidFill>
              </a:rPr>
              <a:t>                            2024.04.05 ~ 2024.04.18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F5784E-739A-4D68-8B43-1BB8C97E6CC9}"/>
              </a:ext>
            </a:extLst>
          </p:cNvPr>
          <p:cNvGrpSpPr/>
          <p:nvPr/>
        </p:nvGrpSpPr>
        <p:grpSpPr>
          <a:xfrm>
            <a:off x="3517718" y="2984308"/>
            <a:ext cx="360000" cy="360000"/>
            <a:chOff x="3187778" y="2984308"/>
            <a:chExt cx="360000" cy="3600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6F5D8B2-BB6F-4154-B867-68E18CF591D1}"/>
                </a:ext>
              </a:extLst>
            </p:cNvPr>
            <p:cNvSpPr/>
            <p:nvPr/>
          </p:nvSpPr>
          <p:spPr>
            <a:xfrm>
              <a:off x="3187778" y="298430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12700" dir="5400000" sx="95000" sy="95000" algn="t" rotWithShape="0">
                <a:srgbClr val="3799FA">
                  <a:alpha val="4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4F87D27-ED3E-4356-85C0-7F267F02494E}"/>
                </a:ext>
              </a:extLst>
            </p:cNvPr>
            <p:cNvGrpSpPr/>
            <p:nvPr/>
          </p:nvGrpSpPr>
          <p:grpSpPr>
            <a:xfrm>
              <a:off x="3282962" y="3086586"/>
              <a:ext cx="169632" cy="172012"/>
              <a:chOff x="1872898" y="2772494"/>
              <a:chExt cx="169632" cy="172012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A15B73C1-DE3B-41D2-B15B-172C0BFC3A0B}"/>
                  </a:ext>
                </a:extLst>
              </p:cNvPr>
              <p:cNvSpPr/>
              <p:nvPr/>
            </p:nvSpPr>
            <p:spPr>
              <a:xfrm>
                <a:off x="1872898" y="2772494"/>
                <a:ext cx="72000" cy="72000"/>
              </a:xfrm>
              <a:prstGeom prst="roundRect">
                <a:avLst>
                  <a:gd name="adj" fmla="val 21830"/>
                </a:avLst>
              </a:prstGeom>
              <a:solidFill>
                <a:schemeClr val="bg1"/>
              </a:solidFill>
              <a:ln>
                <a:solidFill>
                  <a:srgbClr val="3799FA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30CC2612-751E-4D41-B5D2-B0894988E8D5}"/>
                  </a:ext>
                </a:extLst>
              </p:cNvPr>
              <p:cNvSpPr/>
              <p:nvPr/>
            </p:nvSpPr>
            <p:spPr>
              <a:xfrm>
                <a:off x="1970530" y="2772494"/>
                <a:ext cx="72000" cy="72000"/>
              </a:xfrm>
              <a:prstGeom prst="roundRect">
                <a:avLst>
                  <a:gd name="adj" fmla="val 21830"/>
                </a:avLst>
              </a:prstGeom>
              <a:solidFill>
                <a:schemeClr val="bg1"/>
              </a:solidFill>
              <a:ln>
                <a:solidFill>
                  <a:srgbClr val="3799FA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7DBB07A-3AC4-4762-9947-E3B09856E5D9}"/>
                  </a:ext>
                </a:extLst>
              </p:cNvPr>
              <p:cNvSpPr/>
              <p:nvPr/>
            </p:nvSpPr>
            <p:spPr>
              <a:xfrm>
                <a:off x="1872898" y="2872506"/>
                <a:ext cx="72000" cy="72000"/>
              </a:xfrm>
              <a:prstGeom prst="roundRect">
                <a:avLst>
                  <a:gd name="adj" fmla="val 21830"/>
                </a:avLst>
              </a:prstGeom>
              <a:solidFill>
                <a:schemeClr val="bg1"/>
              </a:solidFill>
              <a:ln>
                <a:solidFill>
                  <a:srgbClr val="3799FA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0783856E-DC35-401E-B5DE-9F670BB2E698}"/>
                  </a:ext>
                </a:extLst>
              </p:cNvPr>
              <p:cNvSpPr/>
              <p:nvPr/>
            </p:nvSpPr>
            <p:spPr>
              <a:xfrm>
                <a:off x="1970530" y="2872506"/>
                <a:ext cx="72000" cy="72000"/>
              </a:xfrm>
              <a:prstGeom prst="roundRect">
                <a:avLst>
                  <a:gd name="adj" fmla="val 21830"/>
                </a:avLst>
              </a:prstGeom>
              <a:solidFill>
                <a:schemeClr val="bg1"/>
              </a:solidFill>
              <a:ln>
                <a:solidFill>
                  <a:srgbClr val="3799FA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000" dirty="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417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FA0B51C-1D71-4FB0-B834-6A4E731381FD}"/>
              </a:ext>
            </a:extLst>
          </p:cNvPr>
          <p:cNvSpPr/>
          <p:nvPr/>
        </p:nvSpPr>
        <p:spPr>
          <a:xfrm>
            <a:off x="367645" y="252264"/>
            <a:ext cx="11491275" cy="671563"/>
          </a:xfrm>
          <a:prstGeom prst="roundRect">
            <a:avLst>
              <a:gd name="adj" fmla="val 24332"/>
            </a:avLst>
          </a:prstGeom>
          <a:solidFill>
            <a:srgbClr val="3799FA"/>
          </a:solidFill>
          <a:ln>
            <a:noFill/>
          </a:ln>
          <a:effectLst>
            <a:outerShdw blurRad="241300" dist="177800" dir="5400000" sx="95000" sy="95000" algn="t" rotWithShape="0">
              <a:srgbClr val="3799FA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94DF2E2-5941-4299-9EAC-A49D506D9AC7}"/>
              </a:ext>
            </a:extLst>
          </p:cNvPr>
          <p:cNvSpPr/>
          <p:nvPr/>
        </p:nvSpPr>
        <p:spPr>
          <a:xfrm>
            <a:off x="367645" y="252263"/>
            <a:ext cx="10897255" cy="671563"/>
          </a:xfrm>
          <a:prstGeom prst="roundRect">
            <a:avLst>
              <a:gd name="adj" fmla="val 2433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atinLnBrk="0">
              <a:defRPr/>
            </a:pPr>
            <a:r>
              <a:rPr lang="ko-KR" altLang="en-US" sz="2400" b="1" i="1" kern="0" dirty="0">
                <a:solidFill>
                  <a:srgbClr val="44546A">
                    <a:lumMod val="75000"/>
                  </a:srgbClr>
                </a:solidFill>
              </a:rPr>
              <a:t>화면 구성 및 흐름</a:t>
            </a:r>
            <a:endParaRPr lang="en-US" altLang="ko-KR" sz="700" kern="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5412C0B-3CB5-4A93-AEF5-A82E433B1C24}"/>
              </a:ext>
            </a:extLst>
          </p:cNvPr>
          <p:cNvSpPr/>
          <p:nvPr/>
        </p:nvSpPr>
        <p:spPr>
          <a:xfrm>
            <a:off x="350362" y="1153964"/>
            <a:ext cx="11491275" cy="5451772"/>
          </a:xfrm>
          <a:prstGeom prst="roundRect">
            <a:avLst>
              <a:gd name="adj" fmla="val 3832"/>
            </a:avLst>
          </a:prstGeom>
          <a:solidFill>
            <a:schemeClr val="bg1"/>
          </a:solidFill>
          <a:ln>
            <a:noFill/>
          </a:ln>
          <a:effectLst>
            <a:outerShdw blurRad="241300" dist="177800" dir="5400000" sx="95000" sy="95000" algn="t" rotWithShape="0">
              <a:srgbClr val="3799FA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7246E23A-CEB8-46A6-ACDE-D86EF6BEC0C6}"/>
              </a:ext>
            </a:extLst>
          </p:cNvPr>
          <p:cNvSpPr>
            <a:spLocks/>
          </p:cNvSpPr>
          <p:nvPr/>
        </p:nvSpPr>
        <p:spPr bwMode="auto">
          <a:xfrm flipH="1">
            <a:off x="11455590" y="447735"/>
            <a:ext cx="212639" cy="280617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6F5D8B2-BB6F-4154-B867-68E18CF591D1}"/>
              </a:ext>
            </a:extLst>
          </p:cNvPr>
          <p:cNvSpPr/>
          <p:nvPr/>
        </p:nvSpPr>
        <p:spPr>
          <a:xfrm>
            <a:off x="527128" y="399759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41300" dist="76200" dir="5400000" sx="95000" sy="95000" algn="t" rotWithShape="0">
              <a:srgbClr val="3799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F87D27-ED3E-4356-85C0-7F267F02494E}"/>
              </a:ext>
            </a:extLst>
          </p:cNvPr>
          <p:cNvGrpSpPr/>
          <p:nvPr/>
        </p:nvGrpSpPr>
        <p:grpSpPr>
          <a:xfrm>
            <a:off x="622312" y="502037"/>
            <a:ext cx="169632" cy="172012"/>
            <a:chOff x="1872898" y="2772494"/>
            <a:chExt cx="169632" cy="172012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15B73C1-DE3B-41D2-B15B-172C0BFC3A0B}"/>
                </a:ext>
              </a:extLst>
            </p:cNvPr>
            <p:cNvSpPr/>
            <p:nvPr/>
          </p:nvSpPr>
          <p:spPr>
            <a:xfrm>
              <a:off x="1872898" y="2772494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30CC2612-751E-4D41-B5D2-B0894988E8D5}"/>
                </a:ext>
              </a:extLst>
            </p:cNvPr>
            <p:cNvSpPr/>
            <p:nvPr/>
          </p:nvSpPr>
          <p:spPr>
            <a:xfrm>
              <a:off x="1970530" y="2772494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7DBB07A-3AC4-4762-9947-E3B09856E5D9}"/>
                </a:ext>
              </a:extLst>
            </p:cNvPr>
            <p:cNvSpPr/>
            <p:nvPr/>
          </p:nvSpPr>
          <p:spPr>
            <a:xfrm>
              <a:off x="1872898" y="2872506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0783856E-DC35-401E-B5DE-9F670BB2E698}"/>
                </a:ext>
              </a:extLst>
            </p:cNvPr>
            <p:cNvSpPr/>
            <p:nvPr/>
          </p:nvSpPr>
          <p:spPr>
            <a:xfrm>
              <a:off x="1970530" y="2872506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C8B005-DBC6-C4D8-4B5C-7CE67BA86CE5}"/>
              </a:ext>
            </a:extLst>
          </p:cNvPr>
          <p:cNvSpPr/>
          <p:nvPr/>
        </p:nvSpPr>
        <p:spPr>
          <a:xfrm>
            <a:off x="6113282" y="1295400"/>
            <a:ext cx="4965688" cy="5289667"/>
          </a:xfrm>
          <a:prstGeom prst="roundRect">
            <a:avLst/>
          </a:prstGeom>
          <a:solidFill>
            <a:schemeClr val="bg1"/>
          </a:solidFill>
          <a:ln>
            <a:solidFill>
              <a:srgbClr val="DCE4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우측 하단에 고정된 버튼으로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클릭하게 되면 화면 최상단으로 이동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C59205-0E53-6F88-9AD3-39DF6B888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62" y="1981451"/>
            <a:ext cx="5350139" cy="391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4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FA0B51C-1D71-4FB0-B834-6A4E731381FD}"/>
              </a:ext>
            </a:extLst>
          </p:cNvPr>
          <p:cNvSpPr/>
          <p:nvPr/>
        </p:nvSpPr>
        <p:spPr>
          <a:xfrm>
            <a:off x="367645" y="252264"/>
            <a:ext cx="11491275" cy="671563"/>
          </a:xfrm>
          <a:prstGeom prst="roundRect">
            <a:avLst>
              <a:gd name="adj" fmla="val 24332"/>
            </a:avLst>
          </a:prstGeom>
          <a:solidFill>
            <a:srgbClr val="3799FA"/>
          </a:solidFill>
          <a:ln>
            <a:noFill/>
          </a:ln>
          <a:effectLst>
            <a:outerShdw blurRad="241300" dist="177800" dir="5400000" sx="95000" sy="95000" algn="t" rotWithShape="0">
              <a:srgbClr val="3799FA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94DF2E2-5941-4299-9EAC-A49D506D9AC7}"/>
              </a:ext>
            </a:extLst>
          </p:cNvPr>
          <p:cNvSpPr/>
          <p:nvPr/>
        </p:nvSpPr>
        <p:spPr>
          <a:xfrm>
            <a:off x="367645" y="252263"/>
            <a:ext cx="10897255" cy="671563"/>
          </a:xfrm>
          <a:prstGeom prst="roundRect">
            <a:avLst>
              <a:gd name="adj" fmla="val 2433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atinLnBrk="0">
              <a:defRPr/>
            </a:pPr>
            <a:r>
              <a:rPr lang="ko-KR" altLang="en-US" sz="2400" b="1" i="1" kern="0" dirty="0">
                <a:solidFill>
                  <a:srgbClr val="44546A">
                    <a:lumMod val="75000"/>
                  </a:srgbClr>
                </a:solidFill>
              </a:rPr>
              <a:t>화면 구성 및 흐름</a:t>
            </a:r>
            <a:endParaRPr lang="en-US" altLang="ko-KR" sz="700" kern="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5412C0B-3CB5-4A93-AEF5-A82E433B1C24}"/>
              </a:ext>
            </a:extLst>
          </p:cNvPr>
          <p:cNvSpPr/>
          <p:nvPr/>
        </p:nvSpPr>
        <p:spPr>
          <a:xfrm>
            <a:off x="350362" y="1153964"/>
            <a:ext cx="11491275" cy="5451772"/>
          </a:xfrm>
          <a:prstGeom prst="roundRect">
            <a:avLst>
              <a:gd name="adj" fmla="val 3832"/>
            </a:avLst>
          </a:prstGeom>
          <a:solidFill>
            <a:schemeClr val="bg1"/>
          </a:solidFill>
          <a:ln>
            <a:noFill/>
          </a:ln>
          <a:effectLst>
            <a:outerShdw blurRad="241300" dist="177800" dir="5400000" sx="95000" sy="95000" algn="t" rotWithShape="0">
              <a:srgbClr val="3799FA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7246E23A-CEB8-46A6-ACDE-D86EF6BEC0C6}"/>
              </a:ext>
            </a:extLst>
          </p:cNvPr>
          <p:cNvSpPr>
            <a:spLocks/>
          </p:cNvSpPr>
          <p:nvPr/>
        </p:nvSpPr>
        <p:spPr bwMode="auto">
          <a:xfrm flipH="1">
            <a:off x="11455590" y="447735"/>
            <a:ext cx="212639" cy="280617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6F5D8B2-BB6F-4154-B867-68E18CF591D1}"/>
              </a:ext>
            </a:extLst>
          </p:cNvPr>
          <p:cNvSpPr/>
          <p:nvPr/>
        </p:nvSpPr>
        <p:spPr>
          <a:xfrm>
            <a:off x="527128" y="399759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41300" dist="76200" dir="5400000" sx="95000" sy="95000" algn="t" rotWithShape="0">
              <a:srgbClr val="3799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F87D27-ED3E-4356-85C0-7F267F02494E}"/>
              </a:ext>
            </a:extLst>
          </p:cNvPr>
          <p:cNvGrpSpPr/>
          <p:nvPr/>
        </p:nvGrpSpPr>
        <p:grpSpPr>
          <a:xfrm>
            <a:off x="622312" y="502037"/>
            <a:ext cx="169632" cy="172012"/>
            <a:chOff x="1872898" y="2772494"/>
            <a:chExt cx="169632" cy="172012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15B73C1-DE3B-41D2-B15B-172C0BFC3A0B}"/>
                </a:ext>
              </a:extLst>
            </p:cNvPr>
            <p:cNvSpPr/>
            <p:nvPr/>
          </p:nvSpPr>
          <p:spPr>
            <a:xfrm>
              <a:off x="1872898" y="2772494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30CC2612-751E-4D41-B5D2-B0894988E8D5}"/>
                </a:ext>
              </a:extLst>
            </p:cNvPr>
            <p:cNvSpPr/>
            <p:nvPr/>
          </p:nvSpPr>
          <p:spPr>
            <a:xfrm>
              <a:off x="1970530" y="2772494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7DBB07A-3AC4-4762-9947-E3B09856E5D9}"/>
                </a:ext>
              </a:extLst>
            </p:cNvPr>
            <p:cNvSpPr/>
            <p:nvPr/>
          </p:nvSpPr>
          <p:spPr>
            <a:xfrm>
              <a:off x="1872898" y="2872506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0783856E-DC35-401E-B5DE-9F670BB2E698}"/>
                </a:ext>
              </a:extLst>
            </p:cNvPr>
            <p:cNvSpPr/>
            <p:nvPr/>
          </p:nvSpPr>
          <p:spPr>
            <a:xfrm>
              <a:off x="1970530" y="2872506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C8B005-DBC6-C4D8-4B5C-7CE67BA86CE5}"/>
              </a:ext>
            </a:extLst>
          </p:cNvPr>
          <p:cNvSpPr/>
          <p:nvPr/>
        </p:nvSpPr>
        <p:spPr>
          <a:xfrm>
            <a:off x="6113282" y="1295400"/>
            <a:ext cx="4965688" cy="5289667"/>
          </a:xfrm>
          <a:prstGeom prst="roundRect">
            <a:avLst/>
          </a:prstGeom>
          <a:solidFill>
            <a:schemeClr val="bg1"/>
          </a:solidFill>
          <a:ln>
            <a:solidFill>
              <a:srgbClr val="DCE4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우측 하단에 고정된 버튼으로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클릭하게 되면 화면 최상단으로 이동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C59205-0E53-6F88-9AD3-39DF6B888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62" y="1981451"/>
            <a:ext cx="5350139" cy="391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25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FA0B51C-1D71-4FB0-B834-6A4E731381FD}"/>
              </a:ext>
            </a:extLst>
          </p:cNvPr>
          <p:cNvSpPr/>
          <p:nvPr/>
        </p:nvSpPr>
        <p:spPr>
          <a:xfrm>
            <a:off x="367645" y="252264"/>
            <a:ext cx="11491275" cy="671563"/>
          </a:xfrm>
          <a:prstGeom prst="roundRect">
            <a:avLst>
              <a:gd name="adj" fmla="val 24332"/>
            </a:avLst>
          </a:prstGeom>
          <a:solidFill>
            <a:srgbClr val="3799FA"/>
          </a:solidFill>
          <a:ln>
            <a:noFill/>
          </a:ln>
          <a:effectLst>
            <a:outerShdw blurRad="241300" dist="177800" dir="5400000" sx="95000" sy="95000" algn="t" rotWithShape="0">
              <a:srgbClr val="3799FA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94DF2E2-5941-4299-9EAC-A49D506D9AC7}"/>
              </a:ext>
            </a:extLst>
          </p:cNvPr>
          <p:cNvSpPr/>
          <p:nvPr/>
        </p:nvSpPr>
        <p:spPr>
          <a:xfrm>
            <a:off x="367645" y="252263"/>
            <a:ext cx="10897255" cy="671563"/>
          </a:xfrm>
          <a:prstGeom prst="roundRect">
            <a:avLst>
              <a:gd name="adj" fmla="val 2433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atinLnBrk="0">
              <a:defRPr/>
            </a:pPr>
            <a:r>
              <a:rPr lang="ko-KR" altLang="en-US" sz="2400" b="1" i="1" kern="0" dirty="0">
                <a:solidFill>
                  <a:srgbClr val="44546A">
                    <a:lumMod val="75000"/>
                  </a:srgbClr>
                </a:solidFill>
              </a:rPr>
              <a:t>화면 구성 및 흐름</a:t>
            </a:r>
            <a:endParaRPr lang="en-US" altLang="ko-KR" sz="700" kern="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5412C0B-3CB5-4A93-AEF5-A82E433B1C24}"/>
              </a:ext>
            </a:extLst>
          </p:cNvPr>
          <p:cNvSpPr/>
          <p:nvPr/>
        </p:nvSpPr>
        <p:spPr>
          <a:xfrm>
            <a:off x="350362" y="1153964"/>
            <a:ext cx="11491275" cy="5451772"/>
          </a:xfrm>
          <a:prstGeom prst="roundRect">
            <a:avLst>
              <a:gd name="adj" fmla="val 3832"/>
            </a:avLst>
          </a:prstGeom>
          <a:solidFill>
            <a:schemeClr val="bg1"/>
          </a:solidFill>
          <a:ln>
            <a:noFill/>
          </a:ln>
          <a:effectLst>
            <a:outerShdw blurRad="241300" dist="177800" dir="5400000" sx="95000" sy="95000" algn="t" rotWithShape="0">
              <a:srgbClr val="3799FA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7246E23A-CEB8-46A6-ACDE-D86EF6BEC0C6}"/>
              </a:ext>
            </a:extLst>
          </p:cNvPr>
          <p:cNvSpPr>
            <a:spLocks/>
          </p:cNvSpPr>
          <p:nvPr/>
        </p:nvSpPr>
        <p:spPr bwMode="auto">
          <a:xfrm flipH="1">
            <a:off x="11455590" y="447735"/>
            <a:ext cx="212639" cy="280617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6F5D8B2-BB6F-4154-B867-68E18CF591D1}"/>
              </a:ext>
            </a:extLst>
          </p:cNvPr>
          <p:cNvSpPr/>
          <p:nvPr/>
        </p:nvSpPr>
        <p:spPr>
          <a:xfrm>
            <a:off x="527128" y="399759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41300" dist="76200" dir="5400000" sx="95000" sy="95000" algn="t" rotWithShape="0">
              <a:srgbClr val="3799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F87D27-ED3E-4356-85C0-7F267F02494E}"/>
              </a:ext>
            </a:extLst>
          </p:cNvPr>
          <p:cNvGrpSpPr/>
          <p:nvPr/>
        </p:nvGrpSpPr>
        <p:grpSpPr>
          <a:xfrm>
            <a:off x="622312" y="502037"/>
            <a:ext cx="169632" cy="172012"/>
            <a:chOff x="1872898" y="2772494"/>
            <a:chExt cx="169632" cy="172012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15B73C1-DE3B-41D2-B15B-172C0BFC3A0B}"/>
                </a:ext>
              </a:extLst>
            </p:cNvPr>
            <p:cNvSpPr/>
            <p:nvPr/>
          </p:nvSpPr>
          <p:spPr>
            <a:xfrm>
              <a:off x="1872898" y="2772494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30CC2612-751E-4D41-B5D2-B0894988E8D5}"/>
                </a:ext>
              </a:extLst>
            </p:cNvPr>
            <p:cNvSpPr/>
            <p:nvPr/>
          </p:nvSpPr>
          <p:spPr>
            <a:xfrm>
              <a:off x="1970530" y="2772494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7DBB07A-3AC4-4762-9947-E3B09856E5D9}"/>
                </a:ext>
              </a:extLst>
            </p:cNvPr>
            <p:cNvSpPr/>
            <p:nvPr/>
          </p:nvSpPr>
          <p:spPr>
            <a:xfrm>
              <a:off x="1872898" y="2872506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0783856E-DC35-401E-B5DE-9F670BB2E698}"/>
                </a:ext>
              </a:extLst>
            </p:cNvPr>
            <p:cNvSpPr/>
            <p:nvPr/>
          </p:nvSpPr>
          <p:spPr>
            <a:xfrm>
              <a:off x="1970530" y="2872506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C8B005-DBC6-C4D8-4B5C-7CE67BA86CE5}"/>
              </a:ext>
            </a:extLst>
          </p:cNvPr>
          <p:cNvSpPr/>
          <p:nvPr/>
        </p:nvSpPr>
        <p:spPr>
          <a:xfrm>
            <a:off x="6113282" y="1295400"/>
            <a:ext cx="4965688" cy="5289667"/>
          </a:xfrm>
          <a:prstGeom prst="roundRect">
            <a:avLst/>
          </a:prstGeom>
          <a:solidFill>
            <a:schemeClr val="bg1"/>
          </a:solidFill>
          <a:ln>
            <a:solidFill>
              <a:srgbClr val="DCE4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CART</a:t>
            </a:r>
            <a:r>
              <a:rPr lang="ko-KR" altLang="en-US" dirty="0">
                <a:solidFill>
                  <a:sysClr val="windowText" lastClr="000000"/>
                </a:solidFill>
              </a:rPr>
              <a:t> 클릭 이동 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출력 화면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8DB330-4B36-1623-A39E-67C69579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895600"/>
            <a:ext cx="5701129" cy="298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88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FA0B51C-1D71-4FB0-B834-6A4E731381FD}"/>
              </a:ext>
            </a:extLst>
          </p:cNvPr>
          <p:cNvSpPr/>
          <p:nvPr/>
        </p:nvSpPr>
        <p:spPr>
          <a:xfrm>
            <a:off x="367645" y="252264"/>
            <a:ext cx="11491275" cy="671563"/>
          </a:xfrm>
          <a:prstGeom prst="roundRect">
            <a:avLst>
              <a:gd name="adj" fmla="val 24332"/>
            </a:avLst>
          </a:prstGeom>
          <a:solidFill>
            <a:srgbClr val="3799FA"/>
          </a:solidFill>
          <a:ln>
            <a:noFill/>
          </a:ln>
          <a:effectLst>
            <a:outerShdw blurRad="241300" dist="177800" dir="5400000" sx="95000" sy="95000" algn="t" rotWithShape="0">
              <a:srgbClr val="3799FA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94DF2E2-5941-4299-9EAC-A49D506D9AC7}"/>
              </a:ext>
            </a:extLst>
          </p:cNvPr>
          <p:cNvSpPr/>
          <p:nvPr/>
        </p:nvSpPr>
        <p:spPr>
          <a:xfrm>
            <a:off x="367645" y="252263"/>
            <a:ext cx="10897255" cy="671563"/>
          </a:xfrm>
          <a:prstGeom prst="roundRect">
            <a:avLst>
              <a:gd name="adj" fmla="val 2433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atinLnBrk="0">
              <a:defRPr/>
            </a:pPr>
            <a:r>
              <a:rPr lang="ko-KR" altLang="en-US" sz="2400" b="1" i="1" kern="0" dirty="0">
                <a:solidFill>
                  <a:srgbClr val="44546A">
                    <a:lumMod val="75000"/>
                  </a:srgbClr>
                </a:solidFill>
              </a:rPr>
              <a:t>경험했던 문제점 </a:t>
            </a:r>
            <a:r>
              <a:rPr lang="en-US" altLang="ko-KR" sz="2400" b="1" i="1" kern="0" dirty="0">
                <a:solidFill>
                  <a:srgbClr val="44546A">
                    <a:lumMod val="75000"/>
                  </a:srgbClr>
                </a:solidFill>
              </a:rPr>
              <a:t>/ </a:t>
            </a:r>
            <a:r>
              <a:rPr lang="ko-KR" altLang="en-US" sz="2400" b="1" i="1" kern="0" dirty="0">
                <a:solidFill>
                  <a:srgbClr val="44546A">
                    <a:lumMod val="75000"/>
                  </a:srgbClr>
                </a:solidFill>
              </a:rPr>
              <a:t>추후 보완사항 </a:t>
            </a:r>
            <a:r>
              <a:rPr lang="en-US" altLang="ko-KR" sz="2400" b="1" i="1" kern="0" dirty="0">
                <a:solidFill>
                  <a:srgbClr val="44546A">
                    <a:lumMod val="75000"/>
                  </a:srgbClr>
                </a:solidFill>
              </a:rPr>
              <a:t>/ </a:t>
            </a:r>
            <a:r>
              <a:rPr lang="ko-KR" altLang="en-US" sz="2400" b="1" i="1" kern="0" dirty="0" err="1">
                <a:solidFill>
                  <a:srgbClr val="44546A">
                    <a:lumMod val="75000"/>
                  </a:srgbClr>
                </a:solidFill>
              </a:rPr>
              <a:t>느낀점</a:t>
            </a:r>
            <a:endParaRPr lang="en-US" altLang="ko-KR" sz="700" kern="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5412C0B-3CB5-4A93-AEF5-A82E433B1C24}"/>
              </a:ext>
            </a:extLst>
          </p:cNvPr>
          <p:cNvSpPr/>
          <p:nvPr/>
        </p:nvSpPr>
        <p:spPr>
          <a:xfrm>
            <a:off x="350362" y="1153964"/>
            <a:ext cx="11491275" cy="5451772"/>
          </a:xfrm>
          <a:prstGeom prst="roundRect">
            <a:avLst>
              <a:gd name="adj" fmla="val 3832"/>
            </a:avLst>
          </a:prstGeom>
          <a:solidFill>
            <a:schemeClr val="bg1"/>
          </a:solidFill>
          <a:ln>
            <a:noFill/>
          </a:ln>
          <a:effectLst>
            <a:outerShdw blurRad="241300" dist="177800" dir="5400000" sx="95000" sy="95000" algn="t" rotWithShape="0">
              <a:srgbClr val="3799FA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7246E23A-CEB8-46A6-ACDE-D86EF6BEC0C6}"/>
              </a:ext>
            </a:extLst>
          </p:cNvPr>
          <p:cNvSpPr>
            <a:spLocks/>
          </p:cNvSpPr>
          <p:nvPr/>
        </p:nvSpPr>
        <p:spPr bwMode="auto">
          <a:xfrm flipH="1">
            <a:off x="11455590" y="447735"/>
            <a:ext cx="212639" cy="280617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6F5D8B2-BB6F-4154-B867-68E18CF591D1}"/>
              </a:ext>
            </a:extLst>
          </p:cNvPr>
          <p:cNvSpPr/>
          <p:nvPr/>
        </p:nvSpPr>
        <p:spPr>
          <a:xfrm>
            <a:off x="527128" y="399759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41300" dist="76200" dir="5400000" sx="95000" sy="95000" algn="t" rotWithShape="0">
              <a:srgbClr val="3799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F87D27-ED3E-4356-85C0-7F267F02494E}"/>
              </a:ext>
            </a:extLst>
          </p:cNvPr>
          <p:cNvGrpSpPr/>
          <p:nvPr/>
        </p:nvGrpSpPr>
        <p:grpSpPr>
          <a:xfrm>
            <a:off x="622312" y="502037"/>
            <a:ext cx="169632" cy="172012"/>
            <a:chOff x="1872898" y="2772494"/>
            <a:chExt cx="169632" cy="172012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15B73C1-DE3B-41D2-B15B-172C0BFC3A0B}"/>
                </a:ext>
              </a:extLst>
            </p:cNvPr>
            <p:cNvSpPr/>
            <p:nvPr/>
          </p:nvSpPr>
          <p:spPr>
            <a:xfrm>
              <a:off x="1872898" y="2772494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30CC2612-751E-4D41-B5D2-B0894988E8D5}"/>
                </a:ext>
              </a:extLst>
            </p:cNvPr>
            <p:cNvSpPr/>
            <p:nvPr/>
          </p:nvSpPr>
          <p:spPr>
            <a:xfrm>
              <a:off x="1970530" y="2772494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7DBB07A-3AC4-4762-9947-E3B09856E5D9}"/>
                </a:ext>
              </a:extLst>
            </p:cNvPr>
            <p:cNvSpPr/>
            <p:nvPr/>
          </p:nvSpPr>
          <p:spPr>
            <a:xfrm>
              <a:off x="1872898" y="2872506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0783856E-DC35-401E-B5DE-9F670BB2E698}"/>
                </a:ext>
              </a:extLst>
            </p:cNvPr>
            <p:cNvSpPr/>
            <p:nvPr/>
          </p:nvSpPr>
          <p:spPr>
            <a:xfrm>
              <a:off x="1970530" y="2872506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C8B005-DBC6-C4D8-4B5C-7CE67BA86CE5}"/>
              </a:ext>
            </a:extLst>
          </p:cNvPr>
          <p:cNvSpPr/>
          <p:nvPr/>
        </p:nvSpPr>
        <p:spPr>
          <a:xfrm>
            <a:off x="367645" y="1295400"/>
            <a:ext cx="11491275" cy="5289667"/>
          </a:xfrm>
          <a:prstGeom prst="roundRect">
            <a:avLst/>
          </a:prstGeom>
          <a:solidFill>
            <a:schemeClr val="bg1"/>
          </a:solidFill>
          <a:ln>
            <a:solidFill>
              <a:srgbClr val="DCE4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JavaScript</a:t>
            </a:r>
            <a:r>
              <a:rPr lang="ko-KR" altLang="en-US" dirty="0">
                <a:solidFill>
                  <a:sysClr val="windowText" lastClr="000000"/>
                </a:solidFill>
              </a:rPr>
              <a:t>가 아닌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Css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위주로 개발하게 되었는데 </a:t>
            </a:r>
            <a:r>
              <a:rPr lang="en-US" altLang="ko-KR" dirty="0">
                <a:solidFill>
                  <a:sysClr val="windowText" lastClr="000000"/>
                </a:solidFill>
              </a:rPr>
              <a:t>JavaScript</a:t>
            </a:r>
            <a:r>
              <a:rPr lang="ko-KR" altLang="en-US" dirty="0">
                <a:solidFill>
                  <a:sysClr val="windowText" lastClr="000000"/>
                </a:solidFill>
              </a:rPr>
              <a:t>를 더 중점으로 사용해야 할 것 같다고 느꼈고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수업을 듣고 따라하는 것 보다 직접 해보니 어떻게 해야 정상적으로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출력이되고</a:t>
            </a:r>
            <a:r>
              <a:rPr lang="ko-KR" altLang="en-US" dirty="0">
                <a:solidFill>
                  <a:sysClr val="windowText" lastClr="000000"/>
                </a:solidFill>
              </a:rPr>
              <a:t> 정상적으로 작동하는지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한 번 더 공부할 수 있는 좋은 기회라고 생각했습니다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반응형 웹을 하려고 생각을 했으나 너무 보이는 것에 대해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꾸미는데에</a:t>
            </a:r>
            <a:r>
              <a:rPr lang="ko-KR" altLang="en-US" dirty="0">
                <a:solidFill>
                  <a:sysClr val="windowText" lastClr="000000"/>
                </a:solidFill>
              </a:rPr>
              <a:t> 중점을 두고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하다보니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생각했던 것 전부 작성하지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못한것에</a:t>
            </a:r>
            <a:r>
              <a:rPr lang="ko-KR" altLang="en-US" dirty="0">
                <a:solidFill>
                  <a:sysClr val="windowText" lastClr="000000"/>
                </a:solidFill>
              </a:rPr>
              <a:t> 대한 아쉬움이 남습니다</a:t>
            </a:r>
            <a:r>
              <a:rPr lang="en-US" altLang="ko-KR">
                <a:solidFill>
                  <a:sysClr val="windowText" lastClr="000000"/>
                </a:solidFill>
              </a:rPr>
              <a:t>.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3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FA0B51C-1D71-4FB0-B834-6A4E731381FD}"/>
              </a:ext>
            </a:extLst>
          </p:cNvPr>
          <p:cNvSpPr/>
          <p:nvPr/>
        </p:nvSpPr>
        <p:spPr>
          <a:xfrm>
            <a:off x="367645" y="252264"/>
            <a:ext cx="11491275" cy="671563"/>
          </a:xfrm>
          <a:prstGeom prst="roundRect">
            <a:avLst>
              <a:gd name="adj" fmla="val 24332"/>
            </a:avLst>
          </a:prstGeom>
          <a:solidFill>
            <a:srgbClr val="3799FA"/>
          </a:solidFill>
          <a:ln>
            <a:noFill/>
          </a:ln>
          <a:effectLst>
            <a:outerShdw blurRad="241300" dist="177800" dir="5400000" sx="95000" sy="95000" algn="t" rotWithShape="0">
              <a:srgbClr val="3799FA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94DF2E2-5941-4299-9EAC-A49D506D9AC7}"/>
              </a:ext>
            </a:extLst>
          </p:cNvPr>
          <p:cNvSpPr/>
          <p:nvPr/>
        </p:nvSpPr>
        <p:spPr>
          <a:xfrm>
            <a:off x="367645" y="252263"/>
            <a:ext cx="10897255" cy="671563"/>
          </a:xfrm>
          <a:prstGeom prst="roundRect">
            <a:avLst>
              <a:gd name="adj" fmla="val 2433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atinLnBrk="0">
              <a:defRPr/>
            </a:pPr>
            <a:r>
              <a:rPr lang="en-US" altLang="ko-KR" sz="2400" b="1" i="1" kern="0" dirty="0">
                <a:solidFill>
                  <a:srgbClr val="44546A">
                    <a:lumMod val="75000"/>
                  </a:srgbClr>
                </a:solidFill>
              </a:rPr>
              <a:t>1</a:t>
            </a:r>
            <a:r>
              <a:rPr lang="ko-KR" altLang="en-US" sz="2400" b="1" i="1" kern="0" dirty="0">
                <a:solidFill>
                  <a:srgbClr val="44546A">
                    <a:lumMod val="75000"/>
                  </a:srgbClr>
                </a:solidFill>
              </a:rPr>
              <a:t>차 프로젝트 개요</a:t>
            </a:r>
            <a:endParaRPr lang="en-US" altLang="ko-KR" sz="700" kern="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5412C0B-3CB5-4A93-AEF5-A82E433B1C24}"/>
              </a:ext>
            </a:extLst>
          </p:cNvPr>
          <p:cNvSpPr/>
          <p:nvPr/>
        </p:nvSpPr>
        <p:spPr>
          <a:xfrm>
            <a:off x="350362" y="1153964"/>
            <a:ext cx="11491275" cy="5451772"/>
          </a:xfrm>
          <a:prstGeom prst="roundRect">
            <a:avLst>
              <a:gd name="adj" fmla="val 3832"/>
            </a:avLst>
          </a:prstGeom>
          <a:solidFill>
            <a:schemeClr val="bg1"/>
          </a:solidFill>
          <a:ln>
            <a:noFill/>
          </a:ln>
          <a:effectLst>
            <a:outerShdw blurRad="241300" dist="177800" dir="5400000" sx="95000" sy="95000" algn="t" rotWithShape="0">
              <a:srgbClr val="3799FA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7246E23A-CEB8-46A6-ACDE-D86EF6BEC0C6}"/>
              </a:ext>
            </a:extLst>
          </p:cNvPr>
          <p:cNvSpPr>
            <a:spLocks/>
          </p:cNvSpPr>
          <p:nvPr/>
        </p:nvSpPr>
        <p:spPr bwMode="auto">
          <a:xfrm flipH="1">
            <a:off x="11455590" y="447735"/>
            <a:ext cx="212639" cy="280617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A999A5-A7D9-4738-9A7E-B38947720C7D}"/>
              </a:ext>
            </a:extLst>
          </p:cNvPr>
          <p:cNvSpPr/>
          <p:nvPr/>
        </p:nvSpPr>
        <p:spPr>
          <a:xfrm>
            <a:off x="2505742" y="3741206"/>
            <a:ext cx="753025" cy="304800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D4CA625-1F32-4EA2-9E84-DE841F85F756}"/>
              </a:ext>
            </a:extLst>
          </p:cNvPr>
          <p:cNvSpPr/>
          <p:nvPr/>
        </p:nvSpPr>
        <p:spPr>
          <a:xfrm>
            <a:off x="3493366" y="3741206"/>
            <a:ext cx="753025" cy="304800"/>
          </a:xfrm>
          <a:prstGeom prst="roundRect">
            <a:avLst>
              <a:gd name="adj" fmla="val 50000"/>
            </a:avLst>
          </a:prstGeom>
          <a:solidFill>
            <a:srgbClr val="E8F4F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srgbClr val="3799FA"/>
                </a:solidFill>
              </a:rPr>
              <a:t>CONTENT</a:t>
            </a:r>
            <a:endParaRPr lang="ko-KR" altLang="en-US" sz="1000" dirty="0">
              <a:solidFill>
                <a:srgbClr val="3799FA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6F5D8B2-BB6F-4154-B867-68E18CF591D1}"/>
              </a:ext>
            </a:extLst>
          </p:cNvPr>
          <p:cNvSpPr/>
          <p:nvPr/>
        </p:nvSpPr>
        <p:spPr>
          <a:xfrm>
            <a:off x="527128" y="399759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41300" dist="76200" dir="5400000" sx="95000" sy="95000" algn="t" rotWithShape="0">
              <a:srgbClr val="3799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F87D27-ED3E-4356-85C0-7F267F02494E}"/>
              </a:ext>
            </a:extLst>
          </p:cNvPr>
          <p:cNvGrpSpPr/>
          <p:nvPr/>
        </p:nvGrpSpPr>
        <p:grpSpPr>
          <a:xfrm>
            <a:off x="622312" y="502037"/>
            <a:ext cx="169632" cy="172012"/>
            <a:chOff x="1872898" y="2772494"/>
            <a:chExt cx="169632" cy="172012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15B73C1-DE3B-41D2-B15B-172C0BFC3A0B}"/>
                </a:ext>
              </a:extLst>
            </p:cNvPr>
            <p:cNvSpPr/>
            <p:nvPr/>
          </p:nvSpPr>
          <p:spPr>
            <a:xfrm>
              <a:off x="1872898" y="2772494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30CC2612-751E-4D41-B5D2-B0894988E8D5}"/>
                </a:ext>
              </a:extLst>
            </p:cNvPr>
            <p:cNvSpPr/>
            <p:nvPr/>
          </p:nvSpPr>
          <p:spPr>
            <a:xfrm>
              <a:off x="1970530" y="2772494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7DBB07A-3AC4-4762-9947-E3B09856E5D9}"/>
                </a:ext>
              </a:extLst>
            </p:cNvPr>
            <p:cNvSpPr/>
            <p:nvPr/>
          </p:nvSpPr>
          <p:spPr>
            <a:xfrm>
              <a:off x="1872898" y="2872506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0783856E-DC35-401E-B5DE-9F670BB2E698}"/>
                </a:ext>
              </a:extLst>
            </p:cNvPr>
            <p:cNvSpPr/>
            <p:nvPr/>
          </p:nvSpPr>
          <p:spPr>
            <a:xfrm>
              <a:off x="1970530" y="2872506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4D139FC-47F9-4B6F-9295-18FA3D743172}"/>
              </a:ext>
            </a:extLst>
          </p:cNvPr>
          <p:cNvSpPr/>
          <p:nvPr/>
        </p:nvSpPr>
        <p:spPr>
          <a:xfrm>
            <a:off x="2417591" y="1892726"/>
            <a:ext cx="1828800" cy="1618343"/>
          </a:xfrm>
          <a:prstGeom prst="roundRect">
            <a:avLst>
              <a:gd name="adj" fmla="val 17194"/>
            </a:avLst>
          </a:prstGeom>
          <a:solidFill>
            <a:schemeClr val="bg1"/>
          </a:solidFill>
          <a:ln>
            <a:solidFill>
              <a:srgbClr val="3799FA">
                <a:alpha val="15000"/>
              </a:srgbClr>
            </a:solidFill>
          </a:ln>
          <a:effectLst>
            <a:outerShdw blurRad="241300" dist="127000" dir="5400000" sx="95000" sy="95000" algn="t" rotWithShape="0">
              <a:srgbClr val="3799FA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NIND.</a:t>
            </a:r>
            <a:endParaRPr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704B9B-B78A-4FAC-9E5C-329200A5E737}"/>
              </a:ext>
            </a:extLst>
          </p:cNvPr>
          <p:cNvSpPr/>
          <p:nvPr/>
        </p:nvSpPr>
        <p:spPr>
          <a:xfrm>
            <a:off x="2172646" y="4576675"/>
            <a:ext cx="2327219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3799FA"/>
                </a:solidFill>
              </a:rPr>
              <a:t>주제</a:t>
            </a:r>
            <a:endParaRPr lang="en-US" altLang="ko-KR" sz="1600" b="1" dirty="0">
              <a:solidFill>
                <a:srgbClr val="3799F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의류 판매를 목적으로 하는</a:t>
            </a:r>
            <a:b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쇼핑몰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FE12AF4-8881-41A2-A998-79CF5545F4DF}"/>
              </a:ext>
            </a:extLst>
          </p:cNvPr>
          <p:cNvSpPr/>
          <p:nvPr/>
        </p:nvSpPr>
        <p:spPr>
          <a:xfrm>
            <a:off x="8278705" y="3741206"/>
            <a:ext cx="753025" cy="304800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380F2C4-AB4C-4CA2-B957-9B574CB09DC6}"/>
              </a:ext>
            </a:extLst>
          </p:cNvPr>
          <p:cNvSpPr/>
          <p:nvPr/>
        </p:nvSpPr>
        <p:spPr>
          <a:xfrm>
            <a:off x="9266329" y="3741206"/>
            <a:ext cx="753025" cy="304800"/>
          </a:xfrm>
          <a:prstGeom prst="roundRect">
            <a:avLst>
              <a:gd name="adj" fmla="val 50000"/>
            </a:avLst>
          </a:prstGeom>
          <a:solidFill>
            <a:srgbClr val="E8F4F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srgbClr val="3799FA"/>
                </a:solidFill>
              </a:rPr>
              <a:t>CONTENT</a:t>
            </a:r>
            <a:endParaRPr lang="ko-KR" altLang="en-US" sz="1000" dirty="0">
              <a:solidFill>
                <a:srgbClr val="3799FA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E3561D8-F43D-450F-BC19-C42523D122F0}"/>
              </a:ext>
            </a:extLst>
          </p:cNvPr>
          <p:cNvSpPr/>
          <p:nvPr/>
        </p:nvSpPr>
        <p:spPr>
          <a:xfrm>
            <a:off x="8190554" y="1892726"/>
            <a:ext cx="1828800" cy="1618343"/>
          </a:xfrm>
          <a:prstGeom prst="roundRect">
            <a:avLst>
              <a:gd name="adj" fmla="val 17194"/>
            </a:avLst>
          </a:prstGeom>
          <a:solidFill>
            <a:schemeClr val="bg1"/>
          </a:solidFill>
          <a:ln>
            <a:solidFill>
              <a:srgbClr val="3799FA">
                <a:alpha val="15000"/>
              </a:srgbClr>
            </a:solidFill>
          </a:ln>
          <a:effectLst>
            <a:outerShdw blurRad="241300" dist="127000" dir="5400000" sx="95000" sy="95000" algn="t" rotWithShape="0">
              <a:srgbClr val="3799FA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MT" panose="02020503060305020303" pitchFamily="18" charset="0"/>
              </a:rPr>
              <a:t>NIND.</a:t>
            </a:r>
            <a:endParaRPr lang="ko-KR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FA7FC1-52F3-43F9-AA1C-B12CCA6B7121}"/>
              </a:ext>
            </a:extLst>
          </p:cNvPr>
          <p:cNvSpPr/>
          <p:nvPr/>
        </p:nvSpPr>
        <p:spPr>
          <a:xfrm>
            <a:off x="7945609" y="4576675"/>
            <a:ext cx="2327219" cy="1533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3799FA"/>
                </a:solidFill>
              </a:rPr>
              <a:t>주제 선택 사유</a:t>
            </a:r>
            <a:endParaRPr lang="en-US" altLang="ko-KR" sz="1600" b="1" dirty="0">
              <a:solidFill>
                <a:srgbClr val="3799F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이전 쇼핑몰을 운영하던 경험이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있고 사람들이 자주 접하는 홈페이지가 인터넷 쇼핑몰이라고 생각되어 선정하게 되었습니다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85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FA0B51C-1D71-4FB0-B834-6A4E731381FD}"/>
              </a:ext>
            </a:extLst>
          </p:cNvPr>
          <p:cNvSpPr/>
          <p:nvPr/>
        </p:nvSpPr>
        <p:spPr>
          <a:xfrm>
            <a:off x="367645" y="252264"/>
            <a:ext cx="11491275" cy="671563"/>
          </a:xfrm>
          <a:prstGeom prst="roundRect">
            <a:avLst>
              <a:gd name="adj" fmla="val 24332"/>
            </a:avLst>
          </a:prstGeom>
          <a:solidFill>
            <a:srgbClr val="3799FA"/>
          </a:solidFill>
          <a:ln>
            <a:noFill/>
          </a:ln>
          <a:effectLst>
            <a:outerShdw blurRad="241300" dist="177800" dir="5400000" sx="95000" sy="95000" algn="t" rotWithShape="0">
              <a:srgbClr val="3799FA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94DF2E2-5941-4299-9EAC-A49D506D9AC7}"/>
              </a:ext>
            </a:extLst>
          </p:cNvPr>
          <p:cNvSpPr/>
          <p:nvPr/>
        </p:nvSpPr>
        <p:spPr>
          <a:xfrm>
            <a:off x="367645" y="252263"/>
            <a:ext cx="10897255" cy="671563"/>
          </a:xfrm>
          <a:prstGeom prst="roundRect">
            <a:avLst>
              <a:gd name="adj" fmla="val 2433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atinLnBrk="0">
              <a:defRPr/>
            </a:pPr>
            <a:r>
              <a:rPr lang="ko-KR" altLang="en-US" sz="2400" b="1" i="1" kern="0" dirty="0">
                <a:solidFill>
                  <a:srgbClr val="44546A">
                    <a:lumMod val="75000"/>
                  </a:srgbClr>
                </a:solidFill>
              </a:rPr>
              <a:t>사용기술 </a:t>
            </a:r>
            <a:r>
              <a:rPr lang="en-US" altLang="ko-KR" sz="2400" b="1" i="1" kern="0" dirty="0">
                <a:solidFill>
                  <a:srgbClr val="44546A">
                    <a:lumMod val="75000"/>
                  </a:srgbClr>
                </a:solidFill>
              </a:rPr>
              <a:t>· </a:t>
            </a:r>
            <a:r>
              <a:rPr lang="ko-KR" altLang="en-US" sz="2400" b="1" i="1" kern="0" dirty="0">
                <a:solidFill>
                  <a:srgbClr val="44546A">
                    <a:lumMod val="75000"/>
                  </a:srgbClr>
                </a:solidFill>
              </a:rPr>
              <a:t>개발환경</a:t>
            </a:r>
            <a:endParaRPr lang="en-US" altLang="ko-KR" sz="700" kern="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5412C0B-3CB5-4A93-AEF5-A82E433B1C24}"/>
              </a:ext>
            </a:extLst>
          </p:cNvPr>
          <p:cNvSpPr/>
          <p:nvPr/>
        </p:nvSpPr>
        <p:spPr>
          <a:xfrm>
            <a:off x="350362" y="1153964"/>
            <a:ext cx="11491275" cy="5451772"/>
          </a:xfrm>
          <a:prstGeom prst="roundRect">
            <a:avLst>
              <a:gd name="adj" fmla="val 3832"/>
            </a:avLst>
          </a:prstGeom>
          <a:solidFill>
            <a:schemeClr val="bg1"/>
          </a:solidFill>
          <a:ln>
            <a:noFill/>
          </a:ln>
          <a:effectLst>
            <a:outerShdw blurRad="241300" dist="177800" dir="5400000" sx="95000" sy="95000" algn="t" rotWithShape="0">
              <a:srgbClr val="3799FA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7246E23A-CEB8-46A6-ACDE-D86EF6BEC0C6}"/>
              </a:ext>
            </a:extLst>
          </p:cNvPr>
          <p:cNvSpPr>
            <a:spLocks/>
          </p:cNvSpPr>
          <p:nvPr/>
        </p:nvSpPr>
        <p:spPr bwMode="auto">
          <a:xfrm flipH="1">
            <a:off x="11455590" y="447735"/>
            <a:ext cx="212639" cy="280617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6F5D8B2-BB6F-4154-B867-68E18CF591D1}"/>
              </a:ext>
            </a:extLst>
          </p:cNvPr>
          <p:cNvSpPr/>
          <p:nvPr/>
        </p:nvSpPr>
        <p:spPr>
          <a:xfrm>
            <a:off x="527128" y="399759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41300" dist="76200" dir="5400000" sx="95000" sy="95000" algn="t" rotWithShape="0">
              <a:srgbClr val="3799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F87D27-ED3E-4356-85C0-7F267F02494E}"/>
              </a:ext>
            </a:extLst>
          </p:cNvPr>
          <p:cNvGrpSpPr/>
          <p:nvPr/>
        </p:nvGrpSpPr>
        <p:grpSpPr>
          <a:xfrm>
            <a:off x="622312" y="502037"/>
            <a:ext cx="169632" cy="172012"/>
            <a:chOff x="1872898" y="2772494"/>
            <a:chExt cx="169632" cy="172012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15B73C1-DE3B-41D2-B15B-172C0BFC3A0B}"/>
                </a:ext>
              </a:extLst>
            </p:cNvPr>
            <p:cNvSpPr/>
            <p:nvPr/>
          </p:nvSpPr>
          <p:spPr>
            <a:xfrm>
              <a:off x="1872898" y="2772494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30CC2612-751E-4D41-B5D2-B0894988E8D5}"/>
                </a:ext>
              </a:extLst>
            </p:cNvPr>
            <p:cNvSpPr/>
            <p:nvPr/>
          </p:nvSpPr>
          <p:spPr>
            <a:xfrm>
              <a:off x="1970530" y="2772494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7DBB07A-3AC4-4762-9947-E3B09856E5D9}"/>
                </a:ext>
              </a:extLst>
            </p:cNvPr>
            <p:cNvSpPr/>
            <p:nvPr/>
          </p:nvSpPr>
          <p:spPr>
            <a:xfrm>
              <a:off x="1872898" y="2872506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0783856E-DC35-401E-B5DE-9F670BB2E698}"/>
                </a:ext>
              </a:extLst>
            </p:cNvPr>
            <p:cNvSpPr/>
            <p:nvPr/>
          </p:nvSpPr>
          <p:spPr>
            <a:xfrm>
              <a:off x="1970530" y="2872506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4D139FC-47F9-4B6F-9295-18FA3D743172}"/>
              </a:ext>
            </a:extLst>
          </p:cNvPr>
          <p:cNvSpPr/>
          <p:nvPr/>
        </p:nvSpPr>
        <p:spPr>
          <a:xfrm>
            <a:off x="1740501" y="2468897"/>
            <a:ext cx="1920206" cy="192020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solidFill>
              <a:srgbClr val="3799FA">
                <a:alpha val="15000"/>
              </a:srgbClr>
            </a:solidFill>
          </a:ln>
          <a:effectLst>
            <a:outerShdw blurRad="241300" dist="127000" dir="5400000" sx="95000" sy="95000" algn="t" rotWithShape="0">
              <a:srgbClr val="3799FA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4" name="사각형: 둥근 모서리 5">
            <a:extLst>
              <a:ext uri="{FF2B5EF4-FFF2-40B4-BE49-F238E27FC236}">
                <a16:creationId xmlns:a16="http://schemas.microsoft.com/office/drawing/2014/main" id="{F2FE4E8B-354B-4E88-A680-AFDA2164A2B0}"/>
              </a:ext>
            </a:extLst>
          </p:cNvPr>
          <p:cNvSpPr/>
          <p:nvPr/>
        </p:nvSpPr>
        <p:spPr>
          <a:xfrm>
            <a:off x="2073844" y="4195300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HTML</a:t>
            </a:r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7A03F7FB-6436-4F1E-9BB8-B5D1EBCE5C2A}"/>
              </a:ext>
            </a:extLst>
          </p:cNvPr>
          <p:cNvSpPr/>
          <p:nvPr/>
        </p:nvSpPr>
        <p:spPr>
          <a:xfrm>
            <a:off x="1740501" y="2468897"/>
            <a:ext cx="1920206" cy="1920206"/>
          </a:xfrm>
          <a:prstGeom prst="arc">
            <a:avLst>
              <a:gd name="adj1" fmla="val 6668292"/>
              <a:gd name="adj2" fmla="val 0"/>
            </a:avLst>
          </a:prstGeom>
          <a:noFill/>
          <a:ln w="25400">
            <a:solidFill>
              <a:srgbClr val="3799FA"/>
            </a:solidFill>
          </a:ln>
          <a:effectLst>
            <a:outerShdw blurRad="241300" dist="127000" dir="5400000" sx="95000" sy="95000" algn="t" rotWithShape="0">
              <a:srgbClr val="3799FA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5ED2496-477E-4ED3-A80D-8DA0D793D66A}"/>
              </a:ext>
            </a:extLst>
          </p:cNvPr>
          <p:cNvSpPr/>
          <p:nvPr/>
        </p:nvSpPr>
        <p:spPr>
          <a:xfrm>
            <a:off x="5037534" y="2468897"/>
            <a:ext cx="1920206" cy="192020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solidFill>
              <a:srgbClr val="3799FA">
                <a:alpha val="15000"/>
              </a:srgbClr>
            </a:solidFill>
          </a:ln>
          <a:effectLst>
            <a:outerShdw blurRad="241300" dist="127000" dir="5400000" sx="95000" sy="95000" algn="t" rotWithShape="0">
              <a:srgbClr val="3799FA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사각형: 둥근 모서리 5">
            <a:extLst>
              <a:ext uri="{FF2B5EF4-FFF2-40B4-BE49-F238E27FC236}">
                <a16:creationId xmlns:a16="http://schemas.microsoft.com/office/drawing/2014/main" id="{BFF84BE0-2DDB-47F7-AE23-327A2DCC41E5}"/>
              </a:ext>
            </a:extLst>
          </p:cNvPr>
          <p:cNvSpPr/>
          <p:nvPr/>
        </p:nvSpPr>
        <p:spPr>
          <a:xfrm>
            <a:off x="5370877" y="4195300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JAVASCRIPT</a:t>
            </a:r>
          </a:p>
        </p:txBody>
      </p:sp>
      <p:sp>
        <p:nvSpPr>
          <p:cNvPr id="49" name="원호 48">
            <a:extLst>
              <a:ext uri="{FF2B5EF4-FFF2-40B4-BE49-F238E27FC236}">
                <a16:creationId xmlns:a16="http://schemas.microsoft.com/office/drawing/2014/main" id="{A3715007-5BC5-4C00-93E5-104F9084B3EB}"/>
              </a:ext>
            </a:extLst>
          </p:cNvPr>
          <p:cNvSpPr/>
          <p:nvPr/>
        </p:nvSpPr>
        <p:spPr>
          <a:xfrm>
            <a:off x="5037534" y="2468897"/>
            <a:ext cx="1920206" cy="1920206"/>
          </a:xfrm>
          <a:prstGeom prst="arc">
            <a:avLst>
              <a:gd name="adj1" fmla="val 6668292"/>
              <a:gd name="adj2" fmla="val 0"/>
            </a:avLst>
          </a:prstGeom>
          <a:noFill/>
          <a:ln w="25400">
            <a:solidFill>
              <a:srgbClr val="3799FA"/>
            </a:solidFill>
          </a:ln>
          <a:effectLst>
            <a:outerShdw blurRad="241300" dist="127000" dir="5400000" sx="95000" sy="95000" algn="t" rotWithShape="0">
              <a:srgbClr val="3799FA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8C4732C-483C-4A5B-82CB-9F4ACF06FB07}"/>
              </a:ext>
            </a:extLst>
          </p:cNvPr>
          <p:cNvSpPr/>
          <p:nvPr/>
        </p:nvSpPr>
        <p:spPr>
          <a:xfrm>
            <a:off x="8334567" y="2468897"/>
            <a:ext cx="1920206" cy="192020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solidFill>
              <a:srgbClr val="3799FA">
                <a:alpha val="15000"/>
              </a:srgbClr>
            </a:solidFill>
          </a:ln>
          <a:effectLst>
            <a:outerShdw blurRad="241300" dist="127000" dir="5400000" sx="95000" sy="95000" algn="t" rotWithShape="0">
              <a:srgbClr val="3799FA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2" name="사각형: 둥근 모서리 5">
            <a:extLst>
              <a:ext uri="{FF2B5EF4-FFF2-40B4-BE49-F238E27FC236}">
                <a16:creationId xmlns:a16="http://schemas.microsoft.com/office/drawing/2014/main" id="{89835A3C-042D-4997-83E6-55226ECB989C}"/>
              </a:ext>
            </a:extLst>
          </p:cNvPr>
          <p:cNvSpPr/>
          <p:nvPr/>
        </p:nvSpPr>
        <p:spPr>
          <a:xfrm>
            <a:off x="8667910" y="4195300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CSS</a:t>
            </a:r>
          </a:p>
        </p:txBody>
      </p:sp>
      <p:sp>
        <p:nvSpPr>
          <p:cNvPr id="53" name="원호 52">
            <a:extLst>
              <a:ext uri="{FF2B5EF4-FFF2-40B4-BE49-F238E27FC236}">
                <a16:creationId xmlns:a16="http://schemas.microsoft.com/office/drawing/2014/main" id="{13E6301B-3C6C-44C4-9362-3EEBBBBA4BB3}"/>
              </a:ext>
            </a:extLst>
          </p:cNvPr>
          <p:cNvSpPr/>
          <p:nvPr/>
        </p:nvSpPr>
        <p:spPr>
          <a:xfrm>
            <a:off x="8334567" y="2468897"/>
            <a:ext cx="1920206" cy="1920206"/>
          </a:xfrm>
          <a:prstGeom prst="arc">
            <a:avLst>
              <a:gd name="adj1" fmla="val 6668292"/>
              <a:gd name="adj2" fmla="val 0"/>
            </a:avLst>
          </a:prstGeom>
          <a:noFill/>
          <a:ln w="25400">
            <a:solidFill>
              <a:srgbClr val="3799FA"/>
            </a:solidFill>
          </a:ln>
          <a:effectLst>
            <a:outerShdw blurRad="241300" dist="127000" dir="5400000" sx="95000" sy="95000" algn="t" rotWithShape="0">
              <a:srgbClr val="3799FA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6B15A1-B974-EB3D-9AFB-D2D1661123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36" y="2457078"/>
            <a:ext cx="4723620" cy="17892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967E45-DD1C-0F04-D15F-7005449E73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119" y="2468897"/>
            <a:ext cx="4782323" cy="18114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37DCAE4-D0D7-EF15-62E2-53FE5A0931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65" y="2462987"/>
            <a:ext cx="4813525" cy="182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5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FA0B51C-1D71-4FB0-B834-6A4E731381FD}"/>
              </a:ext>
            </a:extLst>
          </p:cNvPr>
          <p:cNvSpPr/>
          <p:nvPr/>
        </p:nvSpPr>
        <p:spPr>
          <a:xfrm>
            <a:off x="367645" y="252264"/>
            <a:ext cx="11491275" cy="671563"/>
          </a:xfrm>
          <a:prstGeom prst="roundRect">
            <a:avLst>
              <a:gd name="adj" fmla="val 24332"/>
            </a:avLst>
          </a:prstGeom>
          <a:solidFill>
            <a:srgbClr val="3799FA"/>
          </a:solidFill>
          <a:ln>
            <a:noFill/>
          </a:ln>
          <a:effectLst>
            <a:outerShdw blurRad="241300" dist="177800" dir="5400000" sx="95000" sy="95000" algn="t" rotWithShape="0">
              <a:srgbClr val="3799FA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94DF2E2-5941-4299-9EAC-A49D506D9AC7}"/>
              </a:ext>
            </a:extLst>
          </p:cNvPr>
          <p:cNvSpPr/>
          <p:nvPr/>
        </p:nvSpPr>
        <p:spPr>
          <a:xfrm>
            <a:off x="367645" y="252263"/>
            <a:ext cx="10897255" cy="671563"/>
          </a:xfrm>
          <a:prstGeom prst="roundRect">
            <a:avLst>
              <a:gd name="adj" fmla="val 2433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atinLnBrk="0">
              <a:defRPr/>
            </a:pPr>
            <a:r>
              <a:rPr lang="ko-KR" altLang="en-US" sz="2400" b="1" i="1" kern="0" dirty="0">
                <a:solidFill>
                  <a:srgbClr val="44546A">
                    <a:lumMod val="75000"/>
                  </a:srgbClr>
                </a:solidFill>
              </a:rPr>
              <a:t>프로젝트 일정</a:t>
            </a:r>
            <a:endParaRPr lang="en-US" altLang="ko-KR" sz="700" kern="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5412C0B-3CB5-4A93-AEF5-A82E433B1C24}"/>
              </a:ext>
            </a:extLst>
          </p:cNvPr>
          <p:cNvSpPr/>
          <p:nvPr/>
        </p:nvSpPr>
        <p:spPr>
          <a:xfrm>
            <a:off x="350362" y="1153964"/>
            <a:ext cx="11491275" cy="5451772"/>
          </a:xfrm>
          <a:prstGeom prst="roundRect">
            <a:avLst>
              <a:gd name="adj" fmla="val 3832"/>
            </a:avLst>
          </a:prstGeom>
          <a:solidFill>
            <a:schemeClr val="bg1"/>
          </a:solidFill>
          <a:ln>
            <a:noFill/>
          </a:ln>
          <a:effectLst>
            <a:outerShdw blurRad="241300" dist="177800" dir="5400000" sx="95000" sy="95000" algn="t" rotWithShape="0">
              <a:srgbClr val="3799FA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7246E23A-CEB8-46A6-ACDE-D86EF6BEC0C6}"/>
              </a:ext>
            </a:extLst>
          </p:cNvPr>
          <p:cNvSpPr>
            <a:spLocks/>
          </p:cNvSpPr>
          <p:nvPr/>
        </p:nvSpPr>
        <p:spPr bwMode="auto">
          <a:xfrm flipH="1">
            <a:off x="11455590" y="447735"/>
            <a:ext cx="212639" cy="280617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6F5D8B2-BB6F-4154-B867-68E18CF591D1}"/>
              </a:ext>
            </a:extLst>
          </p:cNvPr>
          <p:cNvSpPr/>
          <p:nvPr/>
        </p:nvSpPr>
        <p:spPr>
          <a:xfrm>
            <a:off x="527128" y="399759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41300" dist="76200" dir="5400000" sx="95000" sy="95000" algn="t" rotWithShape="0">
              <a:srgbClr val="3799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F87D27-ED3E-4356-85C0-7F267F02494E}"/>
              </a:ext>
            </a:extLst>
          </p:cNvPr>
          <p:cNvGrpSpPr/>
          <p:nvPr/>
        </p:nvGrpSpPr>
        <p:grpSpPr>
          <a:xfrm>
            <a:off x="622312" y="502037"/>
            <a:ext cx="169632" cy="172012"/>
            <a:chOff x="1872898" y="2772494"/>
            <a:chExt cx="169632" cy="172012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15B73C1-DE3B-41D2-B15B-172C0BFC3A0B}"/>
                </a:ext>
              </a:extLst>
            </p:cNvPr>
            <p:cNvSpPr/>
            <p:nvPr/>
          </p:nvSpPr>
          <p:spPr>
            <a:xfrm>
              <a:off x="1872898" y="2772494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30CC2612-751E-4D41-B5D2-B0894988E8D5}"/>
                </a:ext>
              </a:extLst>
            </p:cNvPr>
            <p:cNvSpPr/>
            <p:nvPr/>
          </p:nvSpPr>
          <p:spPr>
            <a:xfrm>
              <a:off x="1970530" y="2772494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7DBB07A-3AC4-4762-9947-E3B09856E5D9}"/>
                </a:ext>
              </a:extLst>
            </p:cNvPr>
            <p:cNvSpPr/>
            <p:nvPr/>
          </p:nvSpPr>
          <p:spPr>
            <a:xfrm>
              <a:off x="1872898" y="2872506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0783856E-DC35-401E-B5DE-9F670BB2E698}"/>
                </a:ext>
              </a:extLst>
            </p:cNvPr>
            <p:cNvSpPr/>
            <p:nvPr/>
          </p:nvSpPr>
          <p:spPr>
            <a:xfrm>
              <a:off x="1970530" y="2872506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CAFA8C60-5ADB-497E-9831-D9E8B7DAE957}"/>
              </a:ext>
            </a:extLst>
          </p:cNvPr>
          <p:cNvSpPr/>
          <p:nvPr/>
        </p:nvSpPr>
        <p:spPr>
          <a:xfrm>
            <a:off x="3057153" y="2979900"/>
            <a:ext cx="640080" cy="449100"/>
          </a:xfrm>
          <a:custGeom>
            <a:avLst/>
            <a:gdLst>
              <a:gd name="connsiteX0" fmla="*/ 60960 w 640080"/>
              <a:gd name="connsiteY0" fmla="*/ 0 h 449100"/>
              <a:gd name="connsiteX1" fmla="*/ 579120 w 640080"/>
              <a:gd name="connsiteY1" fmla="*/ 0 h 449100"/>
              <a:gd name="connsiteX2" fmla="*/ 640080 w 640080"/>
              <a:gd name="connsiteY2" fmla="*/ 60960 h 449100"/>
              <a:gd name="connsiteX3" fmla="*/ 579120 w 640080"/>
              <a:gd name="connsiteY3" fmla="*/ 121920 h 449100"/>
              <a:gd name="connsiteX4" fmla="*/ 203507 w 640080"/>
              <a:gd name="connsiteY4" fmla="*/ 121920 h 449100"/>
              <a:gd name="connsiteX5" fmla="*/ 172994 w 640080"/>
              <a:gd name="connsiteY5" fmla="*/ 126533 h 449100"/>
              <a:gd name="connsiteX6" fmla="*/ 108948 w 640080"/>
              <a:gd name="connsiteY6" fmla="*/ 184601 h 449100"/>
              <a:gd name="connsiteX7" fmla="*/ 100883 w 640080"/>
              <a:gd name="connsiteY7" fmla="*/ 224549 h 449100"/>
              <a:gd name="connsiteX8" fmla="*/ 108948 w 640080"/>
              <a:gd name="connsiteY8" fmla="*/ 264496 h 449100"/>
              <a:gd name="connsiteX9" fmla="*/ 203513 w 640080"/>
              <a:gd name="connsiteY9" fmla="*/ 327178 h 449100"/>
              <a:gd name="connsiteX10" fmla="*/ 501831 w 640080"/>
              <a:gd name="connsiteY10" fmla="*/ 327179 h 449100"/>
              <a:gd name="connsiteX11" fmla="*/ 501831 w 640080"/>
              <a:gd name="connsiteY11" fmla="*/ 327180 h 449100"/>
              <a:gd name="connsiteX12" fmla="*/ 579120 w 640080"/>
              <a:gd name="connsiteY12" fmla="*/ 327180 h 449100"/>
              <a:gd name="connsiteX13" fmla="*/ 640080 w 640080"/>
              <a:gd name="connsiteY13" fmla="*/ 388140 h 449100"/>
              <a:gd name="connsiteX14" fmla="*/ 579120 w 640080"/>
              <a:gd name="connsiteY14" fmla="*/ 449100 h 449100"/>
              <a:gd name="connsiteX15" fmla="*/ 60960 w 640080"/>
              <a:gd name="connsiteY15" fmla="*/ 449100 h 449100"/>
              <a:gd name="connsiteX16" fmla="*/ 0 w 640080"/>
              <a:gd name="connsiteY16" fmla="*/ 388140 h 449100"/>
              <a:gd name="connsiteX17" fmla="*/ 17855 w 640080"/>
              <a:gd name="connsiteY17" fmla="*/ 345035 h 449100"/>
              <a:gd name="connsiteX18" fmla="*/ 26507 w 640080"/>
              <a:gd name="connsiteY18" fmla="*/ 339201 h 449100"/>
              <a:gd name="connsiteX19" fmla="*/ 21133 w 640080"/>
              <a:gd name="connsiteY19" fmla="*/ 335578 h 449100"/>
              <a:gd name="connsiteX20" fmla="*/ 0 w 640080"/>
              <a:gd name="connsiteY20" fmla="*/ 284559 h 449100"/>
              <a:gd name="connsiteX21" fmla="*/ 0 w 640080"/>
              <a:gd name="connsiteY21" fmla="*/ 194070 h 449100"/>
              <a:gd name="connsiteX22" fmla="*/ 44067 w 640080"/>
              <a:gd name="connsiteY22" fmla="*/ 127589 h 449100"/>
              <a:gd name="connsiteX23" fmla="*/ 72146 w 640080"/>
              <a:gd name="connsiteY23" fmla="*/ 121920 h 449100"/>
              <a:gd name="connsiteX24" fmla="*/ 60960 w 640080"/>
              <a:gd name="connsiteY24" fmla="*/ 121920 h 449100"/>
              <a:gd name="connsiteX25" fmla="*/ 0 w 640080"/>
              <a:gd name="connsiteY25" fmla="*/ 60960 h 449100"/>
              <a:gd name="connsiteX26" fmla="*/ 60960 w 640080"/>
              <a:gd name="connsiteY26" fmla="*/ 0 h 44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0080" h="449100">
                <a:moveTo>
                  <a:pt x="60960" y="0"/>
                </a:moveTo>
                <a:lnTo>
                  <a:pt x="579120" y="0"/>
                </a:lnTo>
                <a:cubicBezTo>
                  <a:pt x="612787" y="0"/>
                  <a:pt x="640080" y="27293"/>
                  <a:pt x="640080" y="60960"/>
                </a:cubicBezTo>
                <a:cubicBezTo>
                  <a:pt x="640080" y="94627"/>
                  <a:pt x="612787" y="121920"/>
                  <a:pt x="579120" y="121920"/>
                </a:cubicBezTo>
                <a:lnTo>
                  <a:pt x="203507" y="121920"/>
                </a:lnTo>
                <a:lnTo>
                  <a:pt x="172994" y="126533"/>
                </a:lnTo>
                <a:cubicBezTo>
                  <a:pt x="144071" y="135529"/>
                  <a:pt x="120633" y="156974"/>
                  <a:pt x="108948" y="184601"/>
                </a:cubicBezTo>
                <a:lnTo>
                  <a:pt x="100883" y="224549"/>
                </a:lnTo>
                <a:lnTo>
                  <a:pt x="108948" y="264496"/>
                </a:lnTo>
                <a:cubicBezTo>
                  <a:pt x="124528" y="301332"/>
                  <a:pt x="161002" y="327178"/>
                  <a:pt x="203513" y="327178"/>
                </a:cubicBezTo>
                <a:lnTo>
                  <a:pt x="501831" y="327179"/>
                </a:lnTo>
                <a:lnTo>
                  <a:pt x="501831" y="327180"/>
                </a:lnTo>
                <a:lnTo>
                  <a:pt x="579120" y="327180"/>
                </a:lnTo>
                <a:cubicBezTo>
                  <a:pt x="612787" y="327180"/>
                  <a:pt x="640080" y="354473"/>
                  <a:pt x="640080" y="388140"/>
                </a:cubicBezTo>
                <a:cubicBezTo>
                  <a:pt x="640080" y="421807"/>
                  <a:pt x="612787" y="449100"/>
                  <a:pt x="579120" y="449100"/>
                </a:cubicBezTo>
                <a:lnTo>
                  <a:pt x="60960" y="449100"/>
                </a:lnTo>
                <a:cubicBezTo>
                  <a:pt x="27293" y="449100"/>
                  <a:pt x="0" y="421807"/>
                  <a:pt x="0" y="388140"/>
                </a:cubicBezTo>
                <a:cubicBezTo>
                  <a:pt x="0" y="371307"/>
                  <a:pt x="6823" y="356067"/>
                  <a:pt x="17855" y="345035"/>
                </a:cubicBezTo>
                <a:lnTo>
                  <a:pt x="26507" y="339201"/>
                </a:lnTo>
                <a:lnTo>
                  <a:pt x="21133" y="335578"/>
                </a:lnTo>
                <a:cubicBezTo>
                  <a:pt x="8076" y="322521"/>
                  <a:pt x="0" y="304483"/>
                  <a:pt x="0" y="284559"/>
                </a:cubicBezTo>
                <a:lnTo>
                  <a:pt x="0" y="194070"/>
                </a:lnTo>
                <a:cubicBezTo>
                  <a:pt x="0" y="164184"/>
                  <a:pt x="18171" y="138542"/>
                  <a:pt x="44067" y="127589"/>
                </a:cubicBezTo>
                <a:lnTo>
                  <a:pt x="72146" y="121920"/>
                </a:lnTo>
                <a:lnTo>
                  <a:pt x="60960" y="121920"/>
                </a:lnTo>
                <a:cubicBezTo>
                  <a:pt x="27293" y="121920"/>
                  <a:pt x="0" y="94627"/>
                  <a:pt x="0" y="60960"/>
                </a:cubicBez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CBF48DF-C0E8-441F-A1FD-17F0A4CDD283}"/>
              </a:ext>
            </a:extLst>
          </p:cNvPr>
          <p:cNvSpPr/>
          <p:nvPr/>
        </p:nvSpPr>
        <p:spPr>
          <a:xfrm>
            <a:off x="1181100" y="2215042"/>
            <a:ext cx="1962150" cy="1962150"/>
          </a:xfrm>
          <a:prstGeom prst="ellipse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11F5DAE-FFE2-49E2-A898-001463C2EC4F}"/>
              </a:ext>
            </a:extLst>
          </p:cNvPr>
          <p:cNvSpPr/>
          <p:nvPr/>
        </p:nvSpPr>
        <p:spPr>
          <a:xfrm>
            <a:off x="1267196" y="2301138"/>
            <a:ext cx="1789957" cy="1789957"/>
          </a:xfrm>
          <a:prstGeom prst="ellipse">
            <a:avLst/>
          </a:prstGeom>
          <a:solidFill>
            <a:srgbClr val="E8F4FE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주제선정 및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레이아웃 구상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9502561-0B9D-402E-BF13-0E2D40F5371D}"/>
              </a:ext>
            </a:extLst>
          </p:cNvPr>
          <p:cNvSpPr/>
          <p:nvPr/>
        </p:nvSpPr>
        <p:spPr>
          <a:xfrm>
            <a:off x="3216299" y="3143488"/>
            <a:ext cx="567030" cy="121920"/>
          </a:xfrm>
          <a:prstGeom prst="roundRect">
            <a:avLst>
              <a:gd name="adj" fmla="val 50000"/>
            </a:avLst>
          </a:prstGeom>
          <a:solidFill>
            <a:srgbClr val="0DB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AF899A7-EE9D-482B-89E8-398D3981CEEB}"/>
              </a:ext>
            </a:extLst>
          </p:cNvPr>
          <p:cNvGrpSpPr/>
          <p:nvPr/>
        </p:nvGrpSpPr>
        <p:grpSpPr>
          <a:xfrm>
            <a:off x="3223253" y="2215041"/>
            <a:ext cx="3057108" cy="1962150"/>
            <a:chOff x="3289928" y="2743199"/>
            <a:chExt cx="3057108" cy="1962150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C89D1511-0F97-4025-8CBD-257D2108ED95}"/>
                </a:ext>
              </a:extLst>
            </p:cNvPr>
            <p:cNvSpPr/>
            <p:nvPr/>
          </p:nvSpPr>
          <p:spPr>
            <a:xfrm>
              <a:off x="5706956" y="3508058"/>
              <a:ext cx="640080" cy="449100"/>
            </a:xfrm>
            <a:custGeom>
              <a:avLst/>
              <a:gdLst>
                <a:gd name="connsiteX0" fmla="*/ 60960 w 640080"/>
                <a:gd name="connsiteY0" fmla="*/ 0 h 449100"/>
                <a:gd name="connsiteX1" fmla="*/ 579120 w 640080"/>
                <a:gd name="connsiteY1" fmla="*/ 0 h 449100"/>
                <a:gd name="connsiteX2" fmla="*/ 640080 w 640080"/>
                <a:gd name="connsiteY2" fmla="*/ 60960 h 449100"/>
                <a:gd name="connsiteX3" fmla="*/ 579120 w 640080"/>
                <a:gd name="connsiteY3" fmla="*/ 121920 h 449100"/>
                <a:gd name="connsiteX4" fmla="*/ 203507 w 640080"/>
                <a:gd name="connsiteY4" fmla="*/ 121920 h 449100"/>
                <a:gd name="connsiteX5" fmla="*/ 172994 w 640080"/>
                <a:gd name="connsiteY5" fmla="*/ 126533 h 449100"/>
                <a:gd name="connsiteX6" fmla="*/ 108948 w 640080"/>
                <a:gd name="connsiteY6" fmla="*/ 184601 h 449100"/>
                <a:gd name="connsiteX7" fmla="*/ 100883 w 640080"/>
                <a:gd name="connsiteY7" fmla="*/ 224549 h 449100"/>
                <a:gd name="connsiteX8" fmla="*/ 108948 w 640080"/>
                <a:gd name="connsiteY8" fmla="*/ 264496 h 449100"/>
                <a:gd name="connsiteX9" fmla="*/ 203513 w 640080"/>
                <a:gd name="connsiteY9" fmla="*/ 327178 h 449100"/>
                <a:gd name="connsiteX10" fmla="*/ 501831 w 640080"/>
                <a:gd name="connsiteY10" fmla="*/ 327179 h 449100"/>
                <a:gd name="connsiteX11" fmla="*/ 501831 w 640080"/>
                <a:gd name="connsiteY11" fmla="*/ 327180 h 449100"/>
                <a:gd name="connsiteX12" fmla="*/ 579120 w 640080"/>
                <a:gd name="connsiteY12" fmla="*/ 327180 h 449100"/>
                <a:gd name="connsiteX13" fmla="*/ 640080 w 640080"/>
                <a:gd name="connsiteY13" fmla="*/ 388140 h 449100"/>
                <a:gd name="connsiteX14" fmla="*/ 579120 w 640080"/>
                <a:gd name="connsiteY14" fmla="*/ 449100 h 449100"/>
                <a:gd name="connsiteX15" fmla="*/ 60960 w 640080"/>
                <a:gd name="connsiteY15" fmla="*/ 449100 h 449100"/>
                <a:gd name="connsiteX16" fmla="*/ 0 w 640080"/>
                <a:gd name="connsiteY16" fmla="*/ 388140 h 449100"/>
                <a:gd name="connsiteX17" fmla="*/ 17855 w 640080"/>
                <a:gd name="connsiteY17" fmla="*/ 345035 h 449100"/>
                <a:gd name="connsiteX18" fmla="*/ 26507 w 640080"/>
                <a:gd name="connsiteY18" fmla="*/ 339201 h 449100"/>
                <a:gd name="connsiteX19" fmla="*/ 21133 w 640080"/>
                <a:gd name="connsiteY19" fmla="*/ 335578 h 449100"/>
                <a:gd name="connsiteX20" fmla="*/ 0 w 640080"/>
                <a:gd name="connsiteY20" fmla="*/ 284559 h 449100"/>
                <a:gd name="connsiteX21" fmla="*/ 0 w 640080"/>
                <a:gd name="connsiteY21" fmla="*/ 194070 h 449100"/>
                <a:gd name="connsiteX22" fmla="*/ 44067 w 640080"/>
                <a:gd name="connsiteY22" fmla="*/ 127589 h 449100"/>
                <a:gd name="connsiteX23" fmla="*/ 72146 w 640080"/>
                <a:gd name="connsiteY23" fmla="*/ 121920 h 449100"/>
                <a:gd name="connsiteX24" fmla="*/ 60960 w 640080"/>
                <a:gd name="connsiteY24" fmla="*/ 121920 h 449100"/>
                <a:gd name="connsiteX25" fmla="*/ 0 w 640080"/>
                <a:gd name="connsiteY25" fmla="*/ 60960 h 449100"/>
                <a:gd name="connsiteX26" fmla="*/ 60960 w 640080"/>
                <a:gd name="connsiteY26" fmla="*/ 0 h 44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40080" h="449100">
                  <a:moveTo>
                    <a:pt x="60960" y="0"/>
                  </a:moveTo>
                  <a:lnTo>
                    <a:pt x="579120" y="0"/>
                  </a:lnTo>
                  <a:cubicBezTo>
                    <a:pt x="612787" y="0"/>
                    <a:pt x="640080" y="27293"/>
                    <a:pt x="640080" y="60960"/>
                  </a:cubicBezTo>
                  <a:cubicBezTo>
                    <a:pt x="640080" y="94627"/>
                    <a:pt x="612787" y="121920"/>
                    <a:pt x="579120" y="121920"/>
                  </a:cubicBezTo>
                  <a:lnTo>
                    <a:pt x="203507" y="121920"/>
                  </a:lnTo>
                  <a:lnTo>
                    <a:pt x="172994" y="126533"/>
                  </a:lnTo>
                  <a:cubicBezTo>
                    <a:pt x="144071" y="135529"/>
                    <a:pt x="120633" y="156974"/>
                    <a:pt x="108948" y="184601"/>
                  </a:cubicBezTo>
                  <a:lnTo>
                    <a:pt x="100883" y="224549"/>
                  </a:lnTo>
                  <a:lnTo>
                    <a:pt x="108948" y="264496"/>
                  </a:lnTo>
                  <a:cubicBezTo>
                    <a:pt x="124528" y="301332"/>
                    <a:pt x="161002" y="327178"/>
                    <a:pt x="203513" y="327178"/>
                  </a:cubicBezTo>
                  <a:lnTo>
                    <a:pt x="501831" y="327179"/>
                  </a:lnTo>
                  <a:lnTo>
                    <a:pt x="501831" y="327180"/>
                  </a:lnTo>
                  <a:lnTo>
                    <a:pt x="579120" y="327180"/>
                  </a:lnTo>
                  <a:cubicBezTo>
                    <a:pt x="612787" y="327180"/>
                    <a:pt x="640080" y="354473"/>
                    <a:pt x="640080" y="388140"/>
                  </a:cubicBezTo>
                  <a:cubicBezTo>
                    <a:pt x="640080" y="421807"/>
                    <a:pt x="612787" y="449100"/>
                    <a:pt x="579120" y="449100"/>
                  </a:cubicBezTo>
                  <a:lnTo>
                    <a:pt x="60960" y="449100"/>
                  </a:lnTo>
                  <a:cubicBezTo>
                    <a:pt x="27293" y="449100"/>
                    <a:pt x="0" y="421807"/>
                    <a:pt x="0" y="388140"/>
                  </a:cubicBezTo>
                  <a:cubicBezTo>
                    <a:pt x="0" y="371307"/>
                    <a:pt x="6823" y="356067"/>
                    <a:pt x="17855" y="345035"/>
                  </a:cubicBezTo>
                  <a:lnTo>
                    <a:pt x="26507" y="339201"/>
                  </a:lnTo>
                  <a:lnTo>
                    <a:pt x="21133" y="335578"/>
                  </a:lnTo>
                  <a:cubicBezTo>
                    <a:pt x="8076" y="322521"/>
                    <a:pt x="0" y="304483"/>
                    <a:pt x="0" y="284559"/>
                  </a:cubicBezTo>
                  <a:lnTo>
                    <a:pt x="0" y="194070"/>
                  </a:lnTo>
                  <a:cubicBezTo>
                    <a:pt x="0" y="164184"/>
                    <a:pt x="18171" y="138542"/>
                    <a:pt x="44067" y="127589"/>
                  </a:cubicBezTo>
                  <a:lnTo>
                    <a:pt x="72146" y="121920"/>
                  </a:lnTo>
                  <a:lnTo>
                    <a:pt x="60960" y="121920"/>
                  </a:lnTo>
                  <a:cubicBezTo>
                    <a:pt x="27293" y="121920"/>
                    <a:pt x="0" y="94627"/>
                    <a:pt x="0" y="60960"/>
                  </a:cubicBezTo>
                  <a:cubicBezTo>
                    <a:pt x="0" y="27293"/>
                    <a:pt x="27293" y="0"/>
                    <a:pt x="60960" y="0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D80EC43-5CCB-480D-83BE-367BE40CD3A3}"/>
                </a:ext>
              </a:extLst>
            </p:cNvPr>
            <p:cNvGrpSpPr/>
            <p:nvPr/>
          </p:nvGrpSpPr>
          <p:grpSpPr>
            <a:xfrm rot="10800000">
              <a:off x="3289928" y="2743199"/>
              <a:ext cx="2484867" cy="1962150"/>
              <a:chOff x="5217627" y="2737962"/>
              <a:chExt cx="2484867" cy="1962150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3DD6A563-0412-457F-80EA-1026B816706C}"/>
                  </a:ext>
                </a:extLst>
              </p:cNvPr>
              <p:cNvSpPr/>
              <p:nvPr/>
            </p:nvSpPr>
            <p:spPr>
              <a:xfrm>
                <a:off x="7062414" y="3648551"/>
                <a:ext cx="640080" cy="121920"/>
              </a:xfrm>
              <a:prstGeom prst="roundRect">
                <a:avLst>
                  <a:gd name="adj" fmla="val 50000"/>
                </a:avLst>
              </a:prstGeom>
              <a:solidFill>
                <a:srgbClr val="3799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016CC50B-266B-4B6C-89FD-266AEAC2C5DF}"/>
                  </a:ext>
                </a:extLst>
              </p:cNvPr>
              <p:cNvSpPr/>
              <p:nvPr/>
            </p:nvSpPr>
            <p:spPr>
              <a:xfrm>
                <a:off x="7062414" y="3975731"/>
                <a:ext cx="640080" cy="121920"/>
              </a:xfrm>
              <a:prstGeom prst="roundRect">
                <a:avLst>
                  <a:gd name="adj" fmla="val 50000"/>
                </a:avLst>
              </a:prstGeom>
              <a:solidFill>
                <a:srgbClr val="3799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A8187E42-2150-42BB-A8F4-F46530C50B1B}"/>
                  </a:ext>
                </a:extLst>
              </p:cNvPr>
              <p:cNvSpPr/>
              <p:nvPr/>
            </p:nvSpPr>
            <p:spPr>
              <a:xfrm>
                <a:off x="5217627" y="2737962"/>
                <a:ext cx="1962150" cy="1962150"/>
              </a:xfrm>
              <a:prstGeom prst="ellipse">
                <a:avLst/>
              </a:prstGeom>
              <a:solidFill>
                <a:srgbClr val="3799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8BEF42A-71D5-495F-A34D-529A2885CE08}"/>
                  </a:ext>
                </a:extLst>
              </p:cNvPr>
              <p:cNvSpPr/>
              <p:nvPr/>
            </p:nvSpPr>
            <p:spPr>
              <a:xfrm rot="10800000">
                <a:off x="5303723" y="2824058"/>
                <a:ext cx="1789957" cy="1789957"/>
              </a:xfrm>
              <a:prstGeom prst="ellipse">
                <a:avLst/>
              </a:prstGeom>
              <a:solidFill>
                <a:srgbClr val="E8F4FE"/>
              </a:solidFill>
              <a:ln w="476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HTML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을 통한 전체적인 레이아웃 작성</a:t>
                </a:r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A5B9EE7-CD07-4C60-AB03-04350684A6E8}"/>
              </a:ext>
            </a:extLst>
          </p:cNvPr>
          <p:cNvGrpSpPr/>
          <p:nvPr/>
        </p:nvGrpSpPr>
        <p:grpSpPr>
          <a:xfrm>
            <a:off x="5797061" y="2215041"/>
            <a:ext cx="3057108" cy="1962150"/>
            <a:chOff x="3289928" y="2743199"/>
            <a:chExt cx="3057108" cy="1962150"/>
          </a:xfrm>
        </p:grpSpPr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F6728D0D-61B9-4771-B540-4D385EAE2941}"/>
                </a:ext>
              </a:extLst>
            </p:cNvPr>
            <p:cNvSpPr/>
            <p:nvPr/>
          </p:nvSpPr>
          <p:spPr>
            <a:xfrm>
              <a:off x="5706956" y="3508058"/>
              <a:ext cx="640080" cy="449100"/>
            </a:xfrm>
            <a:custGeom>
              <a:avLst/>
              <a:gdLst>
                <a:gd name="connsiteX0" fmla="*/ 60960 w 640080"/>
                <a:gd name="connsiteY0" fmla="*/ 0 h 449100"/>
                <a:gd name="connsiteX1" fmla="*/ 579120 w 640080"/>
                <a:gd name="connsiteY1" fmla="*/ 0 h 449100"/>
                <a:gd name="connsiteX2" fmla="*/ 640080 w 640080"/>
                <a:gd name="connsiteY2" fmla="*/ 60960 h 449100"/>
                <a:gd name="connsiteX3" fmla="*/ 579120 w 640080"/>
                <a:gd name="connsiteY3" fmla="*/ 121920 h 449100"/>
                <a:gd name="connsiteX4" fmla="*/ 203507 w 640080"/>
                <a:gd name="connsiteY4" fmla="*/ 121920 h 449100"/>
                <a:gd name="connsiteX5" fmla="*/ 172994 w 640080"/>
                <a:gd name="connsiteY5" fmla="*/ 126533 h 449100"/>
                <a:gd name="connsiteX6" fmla="*/ 108948 w 640080"/>
                <a:gd name="connsiteY6" fmla="*/ 184601 h 449100"/>
                <a:gd name="connsiteX7" fmla="*/ 100883 w 640080"/>
                <a:gd name="connsiteY7" fmla="*/ 224549 h 449100"/>
                <a:gd name="connsiteX8" fmla="*/ 108948 w 640080"/>
                <a:gd name="connsiteY8" fmla="*/ 264496 h 449100"/>
                <a:gd name="connsiteX9" fmla="*/ 203513 w 640080"/>
                <a:gd name="connsiteY9" fmla="*/ 327178 h 449100"/>
                <a:gd name="connsiteX10" fmla="*/ 501831 w 640080"/>
                <a:gd name="connsiteY10" fmla="*/ 327179 h 449100"/>
                <a:gd name="connsiteX11" fmla="*/ 501831 w 640080"/>
                <a:gd name="connsiteY11" fmla="*/ 327180 h 449100"/>
                <a:gd name="connsiteX12" fmla="*/ 579120 w 640080"/>
                <a:gd name="connsiteY12" fmla="*/ 327180 h 449100"/>
                <a:gd name="connsiteX13" fmla="*/ 640080 w 640080"/>
                <a:gd name="connsiteY13" fmla="*/ 388140 h 449100"/>
                <a:gd name="connsiteX14" fmla="*/ 579120 w 640080"/>
                <a:gd name="connsiteY14" fmla="*/ 449100 h 449100"/>
                <a:gd name="connsiteX15" fmla="*/ 60960 w 640080"/>
                <a:gd name="connsiteY15" fmla="*/ 449100 h 449100"/>
                <a:gd name="connsiteX16" fmla="*/ 0 w 640080"/>
                <a:gd name="connsiteY16" fmla="*/ 388140 h 449100"/>
                <a:gd name="connsiteX17" fmla="*/ 17855 w 640080"/>
                <a:gd name="connsiteY17" fmla="*/ 345035 h 449100"/>
                <a:gd name="connsiteX18" fmla="*/ 26507 w 640080"/>
                <a:gd name="connsiteY18" fmla="*/ 339201 h 449100"/>
                <a:gd name="connsiteX19" fmla="*/ 21133 w 640080"/>
                <a:gd name="connsiteY19" fmla="*/ 335578 h 449100"/>
                <a:gd name="connsiteX20" fmla="*/ 0 w 640080"/>
                <a:gd name="connsiteY20" fmla="*/ 284559 h 449100"/>
                <a:gd name="connsiteX21" fmla="*/ 0 w 640080"/>
                <a:gd name="connsiteY21" fmla="*/ 194070 h 449100"/>
                <a:gd name="connsiteX22" fmla="*/ 44067 w 640080"/>
                <a:gd name="connsiteY22" fmla="*/ 127589 h 449100"/>
                <a:gd name="connsiteX23" fmla="*/ 72146 w 640080"/>
                <a:gd name="connsiteY23" fmla="*/ 121920 h 449100"/>
                <a:gd name="connsiteX24" fmla="*/ 60960 w 640080"/>
                <a:gd name="connsiteY24" fmla="*/ 121920 h 449100"/>
                <a:gd name="connsiteX25" fmla="*/ 0 w 640080"/>
                <a:gd name="connsiteY25" fmla="*/ 60960 h 449100"/>
                <a:gd name="connsiteX26" fmla="*/ 60960 w 640080"/>
                <a:gd name="connsiteY26" fmla="*/ 0 h 44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40080" h="449100">
                  <a:moveTo>
                    <a:pt x="60960" y="0"/>
                  </a:moveTo>
                  <a:lnTo>
                    <a:pt x="579120" y="0"/>
                  </a:lnTo>
                  <a:cubicBezTo>
                    <a:pt x="612787" y="0"/>
                    <a:pt x="640080" y="27293"/>
                    <a:pt x="640080" y="60960"/>
                  </a:cubicBezTo>
                  <a:cubicBezTo>
                    <a:pt x="640080" y="94627"/>
                    <a:pt x="612787" y="121920"/>
                    <a:pt x="579120" y="121920"/>
                  </a:cubicBezTo>
                  <a:lnTo>
                    <a:pt x="203507" y="121920"/>
                  </a:lnTo>
                  <a:lnTo>
                    <a:pt x="172994" y="126533"/>
                  </a:lnTo>
                  <a:cubicBezTo>
                    <a:pt x="144071" y="135529"/>
                    <a:pt x="120633" y="156974"/>
                    <a:pt x="108948" y="184601"/>
                  </a:cubicBezTo>
                  <a:lnTo>
                    <a:pt x="100883" y="224549"/>
                  </a:lnTo>
                  <a:lnTo>
                    <a:pt x="108948" y="264496"/>
                  </a:lnTo>
                  <a:cubicBezTo>
                    <a:pt x="124528" y="301332"/>
                    <a:pt x="161002" y="327178"/>
                    <a:pt x="203513" y="327178"/>
                  </a:cubicBezTo>
                  <a:lnTo>
                    <a:pt x="501831" y="327179"/>
                  </a:lnTo>
                  <a:lnTo>
                    <a:pt x="501831" y="327180"/>
                  </a:lnTo>
                  <a:lnTo>
                    <a:pt x="579120" y="327180"/>
                  </a:lnTo>
                  <a:cubicBezTo>
                    <a:pt x="612787" y="327180"/>
                    <a:pt x="640080" y="354473"/>
                    <a:pt x="640080" y="388140"/>
                  </a:cubicBezTo>
                  <a:cubicBezTo>
                    <a:pt x="640080" y="421807"/>
                    <a:pt x="612787" y="449100"/>
                    <a:pt x="579120" y="449100"/>
                  </a:cubicBezTo>
                  <a:lnTo>
                    <a:pt x="60960" y="449100"/>
                  </a:lnTo>
                  <a:cubicBezTo>
                    <a:pt x="27293" y="449100"/>
                    <a:pt x="0" y="421807"/>
                    <a:pt x="0" y="388140"/>
                  </a:cubicBezTo>
                  <a:cubicBezTo>
                    <a:pt x="0" y="371307"/>
                    <a:pt x="6823" y="356067"/>
                    <a:pt x="17855" y="345035"/>
                  </a:cubicBezTo>
                  <a:lnTo>
                    <a:pt x="26507" y="339201"/>
                  </a:lnTo>
                  <a:lnTo>
                    <a:pt x="21133" y="335578"/>
                  </a:lnTo>
                  <a:cubicBezTo>
                    <a:pt x="8076" y="322521"/>
                    <a:pt x="0" y="304483"/>
                    <a:pt x="0" y="284559"/>
                  </a:cubicBezTo>
                  <a:lnTo>
                    <a:pt x="0" y="194070"/>
                  </a:lnTo>
                  <a:cubicBezTo>
                    <a:pt x="0" y="164184"/>
                    <a:pt x="18171" y="138542"/>
                    <a:pt x="44067" y="127589"/>
                  </a:cubicBezTo>
                  <a:lnTo>
                    <a:pt x="72146" y="121920"/>
                  </a:lnTo>
                  <a:lnTo>
                    <a:pt x="60960" y="121920"/>
                  </a:lnTo>
                  <a:cubicBezTo>
                    <a:pt x="27293" y="121920"/>
                    <a:pt x="0" y="94627"/>
                    <a:pt x="0" y="60960"/>
                  </a:cubicBezTo>
                  <a:cubicBezTo>
                    <a:pt x="0" y="27293"/>
                    <a:pt x="27293" y="0"/>
                    <a:pt x="60960" y="0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2A6032CD-1DAE-4839-820E-342D797B8BD4}"/>
                </a:ext>
              </a:extLst>
            </p:cNvPr>
            <p:cNvGrpSpPr/>
            <p:nvPr/>
          </p:nvGrpSpPr>
          <p:grpSpPr>
            <a:xfrm rot="10800000">
              <a:off x="3289928" y="2743199"/>
              <a:ext cx="2484867" cy="1962150"/>
              <a:chOff x="5217627" y="2737962"/>
              <a:chExt cx="2484867" cy="1962150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7BF47DDA-A698-4218-987F-8AD2C143939C}"/>
                  </a:ext>
                </a:extLst>
              </p:cNvPr>
              <p:cNvSpPr/>
              <p:nvPr/>
            </p:nvSpPr>
            <p:spPr>
              <a:xfrm>
                <a:off x="7062414" y="3648551"/>
                <a:ext cx="640080" cy="121920"/>
              </a:xfrm>
              <a:prstGeom prst="roundRect">
                <a:avLst>
                  <a:gd name="adj" fmla="val 50000"/>
                </a:avLst>
              </a:prstGeom>
              <a:solidFill>
                <a:srgbClr val="3799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B5DB23D0-BC8C-4084-8E51-FE8A4A0A457C}"/>
                  </a:ext>
                </a:extLst>
              </p:cNvPr>
              <p:cNvSpPr/>
              <p:nvPr/>
            </p:nvSpPr>
            <p:spPr>
              <a:xfrm>
                <a:off x="7062414" y="3975731"/>
                <a:ext cx="640080" cy="121920"/>
              </a:xfrm>
              <a:prstGeom prst="roundRect">
                <a:avLst>
                  <a:gd name="adj" fmla="val 50000"/>
                </a:avLst>
              </a:prstGeom>
              <a:solidFill>
                <a:srgbClr val="3799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24BFE03E-B6B0-4B99-9850-EB83E0E59C96}"/>
                  </a:ext>
                </a:extLst>
              </p:cNvPr>
              <p:cNvSpPr/>
              <p:nvPr/>
            </p:nvSpPr>
            <p:spPr>
              <a:xfrm>
                <a:off x="5217627" y="2737962"/>
                <a:ext cx="1962150" cy="1962150"/>
              </a:xfrm>
              <a:prstGeom prst="ellipse">
                <a:avLst/>
              </a:prstGeom>
              <a:solidFill>
                <a:srgbClr val="3799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9F5A3184-EB9A-4C65-B55F-2F4CA8F64DA4}"/>
                  </a:ext>
                </a:extLst>
              </p:cNvPr>
              <p:cNvSpPr/>
              <p:nvPr/>
            </p:nvSpPr>
            <p:spPr>
              <a:xfrm rot="10800000">
                <a:off x="5303723" y="2824058"/>
                <a:ext cx="1789957" cy="1789957"/>
              </a:xfrm>
              <a:prstGeom prst="ellipse">
                <a:avLst/>
              </a:prstGeom>
              <a:solidFill>
                <a:srgbClr val="E8F4FE"/>
              </a:solidFill>
              <a:ln w="476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CSS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를 사용하여 효과 적용</a:t>
                </a:r>
              </a:p>
            </p:txBody>
          </p: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A1C6141-3F8D-4470-BF56-9F305063822A}"/>
              </a:ext>
            </a:extLst>
          </p:cNvPr>
          <p:cNvGrpSpPr/>
          <p:nvPr/>
        </p:nvGrpSpPr>
        <p:grpSpPr>
          <a:xfrm rot="10800000">
            <a:off x="8370869" y="2215041"/>
            <a:ext cx="2484867" cy="1962150"/>
            <a:chOff x="5217627" y="2737962"/>
            <a:chExt cx="2484867" cy="1962150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D7896300-186C-414E-9EC6-8E873D834FBB}"/>
                </a:ext>
              </a:extLst>
            </p:cNvPr>
            <p:cNvSpPr/>
            <p:nvPr/>
          </p:nvSpPr>
          <p:spPr>
            <a:xfrm>
              <a:off x="7062414" y="3648551"/>
              <a:ext cx="640080" cy="121920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299A3AF7-3D65-4123-8886-3942BC6B64B8}"/>
                </a:ext>
              </a:extLst>
            </p:cNvPr>
            <p:cNvSpPr/>
            <p:nvPr/>
          </p:nvSpPr>
          <p:spPr>
            <a:xfrm>
              <a:off x="7062414" y="3975731"/>
              <a:ext cx="640080" cy="121920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5891EF8-B6C3-4224-B03D-2A8236B2A2DC}"/>
                </a:ext>
              </a:extLst>
            </p:cNvPr>
            <p:cNvSpPr/>
            <p:nvPr/>
          </p:nvSpPr>
          <p:spPr>
            <a:xfrm>
              <a:off x="5217627" y="2737962"/>
              <a:ext cx="1962150" cy="1962150"/>
            </a:xfrm>
            <a:prstGeom prst="ellipse">
              <a:avLst/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F4C0522-E601-42C2-845E-06AFF80283F0}"/>
                </a:ext>
              </a:extLst>
            </p:cNvPr>
            <p:cNvSpPr/>
            <p:nvPr/>
          </p:nvSpPr>
          <p:spPr>
            <a:xfrm rot="10800000">
              <a:off x="5303723" y="2824058"/>
              <a:ext cx="1789957" cy="1789957"/>
            </a:xfrm>
            <a:prstGeom prst="ellipse">
              <a:avLst/>
            </a:prstGeom>
            <a:solidFill>
              <a:srgbClr val="E8F4FE"/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작업내용 체크 후 수정 및 </a:t>
              </a:r>
              <a:r>
                <a:rPr lang="en-US" altLang="ko-KR" dirty="0">
                  <a:solidFill>
                    <a:schemeClr val="tx1"/>
                  </a:solidFill>
                </a:rPr>
                <a:t>PPT </a:t>
              </a:r>
              <a:r>
                <a:rPr lang="ko-KR" altLang="en-US" dirty="0">
                  <a:solidFill>
                    <a:schemeClr val="tx1"/>
                  </a:solidFill>
                </a:rPr>
                <a:t>작성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71CE5E4-24AA-492B-AC37-4ECF187C82FC}"/>
              </a:ext>
            </a:extLst>
          </p:cNvPr>
          <p:cNvSpPr/>
          <p:nvPr/>
        </p:nvSpPr>
        <p:spPr>
          <a:xfrm>
            <a:off x="998564" y="4453688"/>
            <a:ext cx="232721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3799FA"/>
                </a:solidFill>
              </a:rPr>
              <a:t>2024.04.05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C60140D-6F0F-498A-AB86-49CA87F93606}"/>
              </a:ext>
            </a:extLst>
          </p:cNvPr>
          <p:cNvSpPr/>
          <p:nvPr/>
        </p:nvSpPr>
        <p:spPr>
          <a:xfrm>
            <a:off x="3581392" y="4453688"/>
            <a:ext cx="2327219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3799FA"/>
                </a:solidFill>
              </a:rPr>
              <a:t>2024.04.08 ~</a:t>
            </a:r>
            <a:br>
              <a:rPr lang="en-US" altLang="ko-KR" sz="1600" b="1" dirty="0">
                <a:solidFill>
                  <a:srgbClr val="3799FA"/>
                </a:solidFill>
              </a:rPr>
            </a:br>
            <a:r>
              <a:rPr lang="en-US" altLang="ko-KR" sz="1600" b="1" dirty="0">
                <a:solidFill>
                  <a:srgbClr val="3799FA"/>
                </a:solidFill>
              </a:rPr>
              <a:t>2024.04.12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7EBC9E3-E5F4-42BC-94A9-FECCAC721CDC}"/>
              </a:ext>
            </a:extLst>
          </p:cNvPr>
          <p:cNvSpPr/>
          <p:nvPr/>
        </p:nvSpPr>
        <p:spPr>
          <a:xfrm>
            <a:off x="6202320" y="4453688"/>
            <a:ext cx="2327219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3799FA"/>
                </a:solidFill>
              </a:rPr>
              <a:t>2024.04.15 ~</a:t>
            </a:r>
            <a:br>
              <a:rPr lang="en-US" altLang="ko-KR" sz="1600" b="1" dirty="0">
                <a:solidFill>
                  <a:srgbClr val="3799FA"/>
                </a:solidFill>
              </a:rPr>
            </a:br>
            <a:r>
              <a:rPr lang="en-US" altLang="ko-KR" sz="1600" b="1" dirty="0">
                <a:solidFill>
                  <a:srgbClr val="3799FA"/>
                </a:solidFill>
              </a:rPr>
              <a:t>2024.04.16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D90E013-5BAC-4769-991F-B2F0F6B59AB7}"/>
              </a:ext>
            </a:extLst>
          </p:cNvPr>
          <p:cNvSpPr/>
          <p:nvPr/>
        </p:nvSpPr>
        <p:spPr>
          <a:xfrm>
            <a:off x="8832773" y="4453688"/>
            <a:ext cx="2327219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3799FA"/>
                </a:solidFill>
              </a:rPr>
              <a:t>2024.04.17 ~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3799FA"/>
                </a:solidFill>
              </a:rPr>
              <a:t>2024.04.18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17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5412C0B-3CB5-4A93-AEF5-A82E433B1C24}"/>
              </a:ext>
            </a:extLst>
          </p:cNvPr>
          <p:cNvSpPr/>
          <p:nvPr/>
        </p:nvSpPr>
        <p:spPr>
          <a:xfrm>
            <a:off x="350362" y="1153964"/>
            <a:ext cx="11491275" cy="5451772"/>
          </a:xfrm>
          <a:prstGeom prst="roundRect">
            <a:avLst>
              <a:gd name="adj" fmla="val 3832"/>
            </a:avLst>
          </a:prstGeom>
          <a:solidFill>
            <a:schemeClr val="bg1"/>
          </a:solidFill>
          <a:ln>
            <a:noFill/>
          </a:ln>
          <a:effectLst>
            <a:outerShdw blurRad="241300" dist="177800" dir="5400000" sx="95000" sy="95000" algn="t" rotWithShape="0">
              <a:srgbClr val="3799FA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850A003-7BAE-5C35-1648-EBD6A35950E0}"/>
              </a:ext>
            </a:extLst>
          </p:cNvPr>
          <p:cNvSpPr/>
          <p:nvPr/>
        </p:nvSpPr>
        <p:spPr>
          <a:xfrm>
            <a:off x="367645" y="252264"/>
            <a:ext cx="11491275" cy="671563"/>
          </a:xfrm>
          <a:prstGeom prst="roundRect">
            <a:avLst>
              <a:gd name="adj" fmla="val 24332"/>
            </a:avLst>
          </a:prstGeom>
          <a:solidFill>
            <a:srgbClr val="3799FA"/>
          </a:solidFill>
          <a:ln>
            <a:noFill/>
          </a:ln>
          <a:effectLst>
            <a:outerShdw blurRad="241300" dist="177800" dir="5400000" sx="95000" sy="95000" algn="t" rotWithShape="0">
              <a:srgbClr val="3799FA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12B576C-2365-8F5C-5D7A-E4E3817D35CE}"/>
              </a:ext>
            </a:extLst>
          </p:cNvPr>
          <p:cNvSpPr/>
          <p:nvPr/>
        </p:nvSpPr>
        <p:spPr>
          <a:xfrm>
            <a:off x="367645" y="252263"/>
            <a:ext cx="10897255" cy="671563"/>
          </a:xfrm>
          <a:prstGeom prst="roundRect">
            <a:avLst>
              <a:gd name="adj" fmla="val 2433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atinLnBrk="0">
              <a:defRPr/>
            </a:pPr>
            <a:r>
              <a:rPr lang="ko-KR" altLang="en-US" sz="2400" b="1" i="1" kern="0" dirty="0">
                <a:solidFill>
                  <a:srgbClr val="44546A">
                    <a:lumMod val="75000"/>
                  </a:srgbClr>
                </a:solidFill>
              </a:rPr>
              <a:t>프로그램 설계 </a:t>
            </a:r>
            <a:r>
              <a:rPr lang="en-US" altLang="ko-KR" sz="2400" b="1" i="1" kern="0" dirty="0">
                <a:solidFill>
                  <a:srgbClr val="44546A">
                    <a:lumMod val="75000"/>
                  </a:srgbClr>
                </a:solidFill>
              </a:rPr>
              <a:t>- </a:t>
            </a:r>
            <a:r>
              <a:rPr lang="ko-KR" altLang="en-US" sz="2400" b="1" i="1" kern="0" dirty="0" err="1">
                <a:solidFill>
                  <a:srgbClr val="44546A">
                    <a:lumMod val="75000"/>
                  </a:srgbClr>
                </a:solidFill>
              </a:rPr>
              <a:t>메뉴트리</a:t>
            </a:r>
            <a:endParaRPr lang="en-US" altLang="ko-KR" sz="700" kern="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31DD586C-A15F-0000-2385-0806A13B7000}"/>
              </a:ext>
            </a:extLst>
          </p:cNvPr>
          <p:cNvSpPr>
            <a:spLocks/>
          </p:cNvSpPr>
          <p:nvPr/>
        </p:nvSpPr>
        <p:spPr bwMode="auto">
          <a:xfrm flipH="1">
            <a:off x="11455590" y="447735"/>
            <a:ext cx="212639" cy="280617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C1586D0-FE5B-85B0-F6C2-BA42533E89C8}"/>
              </a:ext>
            </a:extLst>
          </p:cNvPr>
          <p:cNvSpPr/>
          <p:nvPr/>
        </p:nvSpPr>
        <p:spPr>
          <a:xfrm>
            <a:off x="527128" y="399759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41300" dist="76200" dir="5400000" sx="95000" sy="95000" algn="t" rotWithShape="0">
              <a:srgbClr val="3799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B6C01CE-8B60-FCC2-1FBE-CF3B00A3049D}"/>
              </a:ext>
            </a:extLst>
          </p:cNvPr>
          <p:cNvGrpSpPr/>
          <p:nvPr/>
        </p:nvGrpSpPr>
        <p:grpSpPr>
          <a:xfrm>
            <a:off x="622312" y="502037"/>
            <a:ext cx="169632" cy="172012"/>
            <a:chOff x="1872898" y="2772494"/>
            <a:chExt cx="169632" cy="17201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0524945-01AA-2B0E-4B29-4F655D2955C3}"/>
                </a:ext>
              </a:extLst>
            </p:cNvPr>
            <p:cNvSpPr/>
            <p:nvPr/>
          </p:nvSpPr>
          <p:spPr>
            <a:xfrm>
              <a:off x="1872898" y="2772494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2F2CAC5-5DEA-4CB1-6AED-C9DE962CC6A4}"/>
                </a:ext>
              </a:extLst>
            </p:cNvPr>
            <p:cNvSpPr/>
            <p:nvPr/>
          </p:nvSpPr>
          <p:spPr>
            <a:xfrm>
              <a:off x="1970530" y="2772494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23006D4-4F0F-59B1-6354-D4FFC9A3F407}"/>
                </a:ext>
              </a:extLst>
            </p:cNvPr>
            <p:cNvSpPr/>
            <p:nvPr/>
          </p:nvSpPr>
          <p:spPr>
            <a:xfrm>
              <a:off x="1872898" y="2872506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53CA91A-AC6C-6019-B8CF-D2DCFA58CB6D}"/>
                </a:ext>
              </a:extLst>
            </p:cNvPr>
            <p:cNvSpPr/>
            <p:nvPr/>
          </p:nvSpPr>
          <p:spPr>
            <a:xfrm>
              <a:off x="1970530" y="2872506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27ECD1B-EA90-0E40-8997-582EBD9A4F25}"/>
              </a:ext>
            </a:extLst>
          </p:cNvPr>
          <p:cNvSpPr/>
          <p:nvPr/>
        </p:nvSpPr>
        <p:spPr>
          <a:xfrm>
            <a:off x="5249460" y="3319075"/>
            <a:ext cx="1327004" cy="771370"/>
          </a:xfrm>
          <a:prstGeom prst="roundRect">
            <a:avLst/>
          </a:prstGeom>
          <a:solidFill>
            <a:schemeClr val="bg1"/>
          </a:solidFill>
          <a:ln>
            <a:solidFill>
              <a:srgbClr val="DCE4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원하는 상품 클릭 후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sz="1200" b="1" dirty="0">
                <a:solidFill>
                  <a:schemeClr val="tx1"/>
                </a:solidFill>
              </a:rPr>
              <a:t>상세페이지 이동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7C92C86-99FE-9608-0971-4D16184E97E5}"/>
              </a:ext>
            </a:extLst>
          </p:cNvPr>
          <p:cNvSpPr/>
          <p:nvPr/>
        </p:nvSpPr>
        <p:spPr>
          <a:xfrm>
            <a:off x="3733976" y="3319075"/>
            <a:ext cx="1327004" cy="771370"/>
          </a:xfrm>
          <a:prstGeom prst="roundRect">
            <a:avLst/>
          </a:prstGeom>
          <a:solidFill>
            <a:schemeClr val="bg1"/>
          </a:solidFill>
          <a:ln>
            <a:solidFill>
              <a:srgbClr val="DCE4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카테고리별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2748DA1-7728-32B2-560A-30C1FF3D8BC1}"/>
              </a:ext>
            </a:extLst>
          </p:cNvPr>
          <p:cNvSpPr/>
          <p:nvPr/>
        </p:nvSpPr>
        <p:spPr>
          <a:xfrm>
            <a:off x="2218492" y="3300025"/>
            <a:ext cx="1327004" cy="771370"/>
          </a:xfrm>
          <a:prstGeom prst="roundRect">
            <a:avLst/>
          </a:prstGeom>
          <a:solidFill>
            <a:schemeClr val="bg1"/>
          </a:solidFill>
          <a:ln>
            <a:solidFill>
              <a:srgbClr val="DCE4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로그인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sz="12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6EDFD53-4FB5-97C8-40AF-0E607AA83836}"/>
              </a:ext>
            </a:extLst>
          </p:cNvPr>
          <p:cNvSpPr/>
          <p:nvPr/>
        </p:nvSpPr>
        <p:spPr>
          <a:xfrm>
            <a:off x="707128" y="3277955"/>
            <a:ext cx="1327004" cy="771370"/>
          </a:xfrm>
          <a:prstGeom prst="roundRect">
            <a:avLst/>
          </a:prstGeom>
          <a:solidFill>
            <a:schemeClr val="bg1"/>
          </a:solidFill>
          <a:ln>
            <a:solidFill>
              <a:srgbClr val="DCE4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홈페이지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sz="1200" b="1" dirty="0">
                <a:solidFill>
                  <a:schemeClr val="tx1"/>
                </a:solidFill>
              </a:rPr>
              <a:t>접속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5D90294-0BF8-D983-161C-1E33C3841BE2}"/>
              </a:ext>
            </a:extLst>
          </p:cNvPr>
          <p:cNvSpPr/>
          <p:nvPr/>
        </p:nvSpPr>
        <p:spPr>
          <a:xfrm>
            <a:off x="6764944" y="3319075"/>
            <a:ext cx="1327004" cy="771370"/>
          </a:xfrm>
          <a:prstGeom prst="roundRect">
            <a:avLst/>
          </a:prstGeom>
          <a:solidFill>
            <a:schemeClr val="bg1"/>
          </a:solidFill>
          <a:ln>
            <a:solidFill>
              <a:srgbClr val="DCE4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장바구니에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sz="1200" b="1" dirty="0">
                <a:solidFill>
                  <a:schemeClr val="tx1"/>
                </a:solidFill>
              </a:rPr>
              <a:t>상품추가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or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sz="1200" b="1" dirty="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52B43AF-0EDA-946B-37DB-C535E5B2C9CC}"/>
              </a:ext>
            </a:extLst>
          </p:cNvPr>
          <p:cNvSpPr/>
          <p:nvPr/>
        </p:nvSpPr>
        <p:spPr>
          <a:xfrm>
            <a:off x="8280428" y="3312415"/>
            <a:ext cx="1327004" cy="771370"/>
          </a:xfrm>
          <a:prstGeom prst="roundRect">
            <a:avLst/>
          </a:prstGeom>
          <a:solidFill>
            <a:schemeClr val="bg1"/>
          </a:solidFill>
          <a:ln>
            <a:solidFill>
              <a:srgbClr val="DCE4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장바구니에서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추가한 상품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sz="1200" b="1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3848683-BF0E-4457-231D-45C27DBD6DE8}"/>
              </a:ext>
            </a:extLst>
          </p:cNvPr>
          <p:cNvSpPr/>
          <p:nvPr/>
        </p:nvSpPr>
        <p:spPr>
          <a:xfrm>
            <a:off x="9795912" y="3300025"/>
            <a:ext cx="1327004" cy="771370"/>
          </a:xfrm>
          <a:prstGeom prst="roundRect">
            <a:avLst/>
          </a:prstGeom>
          <a:solidFill>
            <a:schemeClr val="bg1"/>
          </a:solidFill>
          <a:ln>
            <a:solidFill>
              <a:srgbClr val="DCE4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마이페이지에서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정보확인</a:t>
            </a:r>
          </a:p>
        </p:txBody>
      </p:sp>
    </p:spTree>
    <p:extLst>
      <p:ext uri="{BB962C8B-B14F-4D97-AF65-F5344CB8AC3E}">
        <p14:creationId xmlns:p14="http://schemas.microsoft.com/office/powerpoint/2010/main" val="302997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FA0B51C-1D71-4FB0-B834-6A4E731381FD}"/>
              </a:ext>
            </a:extLst>
          </p:cNvPr>
          <p:cNvSpPr/>
          <p:nvPr/>
        </p:nvSpPr>
        <p:spPr>
          <a:xfrm>
            <a:off x="367645" y="252264"/>
            <a:ext cx="11491275" cy="671563"/>
          </a:xfrm>
          <a:prstGeom prst="roundRect">
            <a:avLst>
              <a:gd name="adj" fmla="val 24332"/>
            </a:avLst>
          </a:prstGeom>
          <a:solidFill>
            <a:srgbClr val="3799FA"/>
          </a:solidFill>
          <a:ln>
            <a:noFill/>
          </a:ln>
          <a:effectLst>
            <a:outerShdw blurRad="241300" dist="177800" dir="5400000" sx="95000" sy="95000" algn="t" rotWithShape="0">
              <a:srgbClr val="3799FA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94DF2E2-5941-4299-9EAC-A49D506D9AC7}"/>
              </a:ext>
            </a:extLst>
          </p:cNvPr>
          <p:cNvSpPr/>
          <p:nvPr/>
        </p:nvSpPr>
        <p:spPr>
          <a:xfrm>
            <a:off x="367645" y="252263"/>
            <a:ext cx="10897255" cy="671563"/>
          </a:xfrm>
          <a:prstGeom prst="roundRect">
            <a:avLst>
              <a:gd name="adj" fmla="val 2433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atinLnBrk="0">
              <a:defRPr/>
            </a:pPr>
            <a:r>
              <a:rPr lang="ko-KR" altLang="en-US" sz="2400" b="1" i="1" kern="0" dirty="0">
                <a:solidFill>
                  <a:srgbClr val="44546A">
                    <a:lumMod val="75000"/>
                  </a:srgbClr>
                </a:solidFill>
              </a:rPr>
              <a:t>화면 구성 및 흐름</a:t>
            </a:r>
            <a:endParaRPr lang="en-US" altLang="ko-KR" sz="700" kern="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5412C0B-3CB5-4A93-AEF5-A82E433B1C24}"/>
              </a:ext>
            </a:extLst>
          </p:cNvPr>
          <p:cNvSpPr/>
          <p:nvPr/>
        </p:nvSpPr>
        <p:spPr>
          <a:xfrm>
            <a:off x="350362" y="1153964"/>
            <a:ext cx="11491275" cy="5451772"/>
          </a:xfrm>
          <a:prstGeom prst="roundRect">
            <a:avLst>
              <a:gd name="adj" fmla="val 3832"/>
            </a:avLst>
          </a:prstGeom>
          <a:solidFill>
            <a:schemeClr val="bg1"/>
          </a:solidFill>
          <a:ln>
            <a:noFill/>
          </a:ln>
          <a:effectLst>
            <a:outerShdw blurRad="241300" dist="177800" dir="5400000" sx="95000" sy="95000" algn="t" rotWithShape="0">
              <a:srgbClr val="3799FA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7246E23A-CEB8-46A6-ACDE-D86EF6BEC0C6}"/>
              </a:ext>
            </a:extLst>
          </p:cNvPr>
          <p:cNvSpPr>
            <a:spLocks/>
          </p:cNvSpPr>
          <p:nvPr/>
        </p:nvSpPr>
        <p:spPr bwMode="auto">
          <a:xfrm flipH="1">
            <a:off x="11455590" y="447735"/>
            <a:ext cx="212639" cy="280617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6F5D8B2-BB6F-4154-B867-68E18CF591D1}"/>
              </a:ext>
            </a:extLst>
          </p:cNvPr>
          <p:cNvSpPr/>
          <p:nvPr/>
        </p:nvSpPr>
        <p:spPr>
          <a:xfrm>
            <a:off x="527128" y="399759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41300" dist="76200" dir="5400000" sx="95000" sy="95000" algn="t" rotWithShape="0">
              <a:srgbClr val="3799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F87D27-ED3E-4356-85C0-7F267F02494E}"/>
              </a:ext>
            </a:extLst>
          </p:cNvPr>
          <p:cNvGrpSpPr/>
          <p:nvPr/>
        </p:nvGrpSpPr>
        <p:grpSpPr>
          <a:xfrm>
            <a:off x="622312" y="502037"/>
            <a:ext cx="169632" cy="172012"/>
            <a:chOff x="1872898" y="2772494"/>
            <a:chExt cx="169632" cy="172012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15B73C1-DE3B-41D2-B15B-172C0BFC3A0B}"/>
                </a:ext>
              </a:extLst>
            </p:cNvPr>
            <p:cNvSpPr/>
            <p:nvPr/>
          </p:nvSpPr>
          <p:spPr>
            <a:xfrm>
              <a:off x="1872898" y="2772494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30CC2612-751E-4D41-B5D2-B0894988E8D5}"/>
                </a:ext>
              </a:extLst>
            </p:cNvPr>
            <p:cNvSpPr/>
            <p:nvPr/>
          </p:nvSpPr>
          <p:spPr>
            <a:xfrm>
              <a:off x="1970530" y="2772494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7DBB07A-3AC4-4762-9947-E3B09856E5D9}"/>
                </a:ext>
              </a:extLst>
            </p:cNvPr>
            <p:cNvSpPr/>
            <p:nvPr/>
          </p:nvSpPr>
          <p:spPr>
            <a:xfrm>
              <a:off x="1872898" y="2872506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0783856E-DC35-401E-B5DE-9F670BB2E698}"/>
                </a:ext>
              </a:extLst>
            </p:cNvPr>
            <p:cNvSpPr/>
            <p:nvPr/>
          </p:nvSpPr>
          <p:spPr>
            <a:xfrm>
              <a:off x="1970530" y="2872506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42EAA13-4907-A188-A766-2CF64B4B5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28" y="2973827"/>
            <a:ext cx="5095947" cy="343996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C8B005-DBC6-C4D8-4B5C-7CE67BA86CE5}"/>
              </a:ext>
            </a:extLst>
          </p:cNvPr>
          <p:cNvSpPr/>
          <p:nvPr/>
        </p:nvSpPr>
        <p:spPr>
          <a:xfrm>
            <a:off x="6113282" y="1329732"/>
            <a:ext cx="4965688" cy="4969467"/>
          </a:xfrm>
          <a:prstGeom prst="roundRect">
            <a:avLst/>
          </a:prstGeom>
          <a:solidFill>
            <a:schemeClr val="bg1"/>
          </a:solidFill>
          <a:ln>
            <a:solidFill>
              <a:srgbClr val="DCE4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메인화면</a:t>
            </a:r>
            <a:r>
              <a:rPr lang="ko-KR" altLang="en-US" dirty="0">
                <a:solidFill>
                  <a:sysClr val="windowText" lastClr="000000"/>
                </a:solidFill>
              </a:rPr>
              <a:t> 구성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ko-KR" altLang="en-US" dirty="0">
                <a:solidFill>
                  <a:sysClr val="windowText" lastClr="000000"/>
                </a:solidFill>
              </a:rPr>
              <a:t>배너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클릭시</a:t>
            </a:r>
            <a:r>
              <a:rPr lang="ko-KR" altLang="en-US" dirty="0">
                <a:solidFill>
                  <a:sysClr val="windowText" lastClr="000000"/>
                </a:solidFill>
              </a:rPr>
              <a:t> 메인 페이지로 이동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LOGIN, JOIN, CART, MYPAGE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클릭시</a:t>
            </a:r>
            <a:r>
              <a:rPr lang="ko-KR" altLang="en-US" dirty="0">
                <a:solidFill>
                  <a:sysClr val="windowText" lastClr="000000"/>
                </a:solidFill>
              </a:rPr>
              <a:t> 각 페이지로 이동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ko-KR" altLang="en-US" dirty="0">
                <a:solidFill>
                  <a:sysClr val="windowText" lastClr="000000"/>
                </a:solidFill>
              </a:rPr>
              <a:t>카테고리에 마우스를 올리면 하단으로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세부 카테고리가 나오도록 설계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4359F2-8B15-446B-264F-9C5D882DB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44" y="1316720"/>
            <a:ext cx="5095948" cy="150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6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FA0B51C-1D71-4FB0-B834-6A4E731381FD}"/>
              </a:ext>
            </a:extLst>
          </p:cNvPr>
          <p:cNvSpPr/>
          <p:nvPr/>
        </p:nvSpPr>
        <p:spPr>
          <a:xfrm>
            <a:off x="367645" y="252264"/>
            <a:ext cx="11491275" cy="671563"/>
          </a:xfrm>
          <a:prstGeom prst="roundRect">
            <a:avLst>
              <a:gd name="adj" fmla="val 24332"/>
            </a:avLst>
          </a:prstGeom>
          <a:solidFill>
            <a:srgbClr val="3799FA"/>
          </a:solidFill>
          <a:ln>
            <a:noFill/>
          </a:ln>
          <a:effectLst>
            <a:outerShdw blurRad="241300" dist="177800" dir="5400000" sx="95000" sy="95000" algn="t" rotWithShape="0">
              <a:srgbClr val="3799FA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94DF2E2-5941-4299-9EAC-A49D506D9AC7}"/>
              </a:ext>
            </a:extLst>
          </p:cNvPr>
          <p:cNvSpPr/>
          <p:nvPr/>
        </p:nvSpPr>
        <p:spPr>
          <a:xfrm>
            <a:off x="367645" y="252263"/>
            <a:ext cx="10897255" cy="671563"/>
          </a:xfrm>
          <a:prstGeom prst="roundRect">
            <a:avLst>
              <a:gd name="adj" fmla="val 2433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atinLnBrk="0">
              <a:defRPr/>
            </a:pPr>
            <a:r>
              <a:rPr lang="ko-KR" altLang="en-US" sz="2400" b="1" i="1" kern="0" dirty="0">
                <a:solidFill>
                  <a:srgbClr val="44546A">
                    <a:lumMod val="75000"/>
                  </a:srgbClr>
                </a:solidFill>
              </a:rPr>
              <a:t>화면 구성 및 흐름</a:t>
            </a:r>
            <a:endParaRPr lang="en-US" altLang="ko-KR" sz="700" kern="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5412C0B-3CB5-4A93-AEF5-A82E433B1C24}"/>
              </a:ext>
            </a:extLst>
          </p:cNvPr>
          <p:cNvSpPr/>
          <p:nvPr/>
        </p:nvSpPr>
        <p:spPr>
          <a:xfrm>
            <a:off x="350362" y="1153964"/>
            <a:ext cx="11491275" cy="5451772"/>
          </a:xfrm>
          <a:prstGeom prst="roundRect">
            <a:avLst>
              <a:gd name="adj" fmla="val 3832"/>
            </a:avLst>
          </a:prstGeom>
          <a:solidFill>
            <a:schemeClr val="bg1"/>
          </a:solidFill>
          <a:ln>
            <a:noFill/>
          </a:ln>
          <a:effectLst>
            <a:outerShdw blurRad="241300" dist="177800" dir="5400000" sx="95000" sy="95000" algn="t" rotWithShape="0">
              <a:srgbClr val="3799FA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7246E23A-CEB8-46A6-ACDE-D86EF6BEC0C6}"/>
              </a:ext>
            </a:extLst>
          </p:cNvPr>
          <p:cNvSpPr>
            <a:spLocks/>
          </p:cNvSpPr>
          <p:nvPr/>
        </p:nvSpPr>
        <p:spPr bwMode="auto">
          <a:xfrm flipH="1">
            <a:off x="11455590" y="447735"/>
            <a:ext cx="212639" cy="280617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6F5D8B2-BB6F-4154-B867-68E18CF591D1}"/>
              </a:ext>
            </a:extLst>
          </p:cNvPr>
          <p:cNvSpPr/>
          <p:nvPr/>
        </p:nvSpPr>
        <p:spPr>
          <a:xfrm>
            <a:off x="527128" y="399759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41300" dist="76200" dir="5400000" sx="95000" sy="95000" algn="t" rotWithShape="0">
              <a:srgbClr val="3799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F87D27-ED3E-4356-85C0-7F267F02494E}"/>
              </a:ext>
            </a:extLst>
          </p:cNvPr>
          <p:cNvGrpSpPr/>
          <p:nvPr/>
        </p:nvGrpSpPr>
        <p:grpSpPr>
          <a:xfrm>
            <a:off x="622312" y="502037"/>
            <a:ext cx="169632" cy="172012"/>
            <a:chOff x="1872898" y="2772494"/>
            <a:chExt cx="169632" cy="172012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15B73C1-DE3B-41D2-B15B-172C0BFC3A0B}"/>
                </a:ext>
              </a:extLst>
            </p:cNvPr>
            <p:cNvSpPr/>
            <p:nvPr/>
          </p:nvSpPr>
          <p:spPr>
            <a:xfrm>
              <a:off x="1872898" y="2772494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30CC2612-751E-4D41-B5D2-B0894988E8D5}"/>
                </a:ext>
              </a:extLst>
            </p:cNvPr>
            <p:cNvSpPr/>
            <p:nvPr/>
          </p:nvSpPr>
          <p:spPr>
            <a:xfrm>
              <a:off x="1970530" y="2772494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7DBB07A-3AC4-4762-9947-E3B09856E5D9}"/>
                </a:ext>
              </a:extLst>
            </p:cNvPr>
            <p:cNvSpPr/>
            <p:nvPr/>
          </p:nvSpPr>
          <p:spPr>
            <a:xfrm>
              <a:off x="1872898" y="2872506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0783856E-DC35-401E-B5DE-9F670BB2E698}"/>
                </a:ext>
              </a:extLst>
            </p:cNvPr>
            <p:cNvSpPr/>
            <p:nvPr/>
          </p:nvSpPr>
          <p:spPr>
            <a:xfrm>
              <a:off x="1970530" y="2872506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C8B005-DBC6-C4D8-4B5C-7CE67BA86CE5}"/>
              </a:ext>
            </a:extLst>
          </p:cNvPr>
          <p:cNvSpPr/>
          <p:nvPr/>
        </p:nvSpPr>
        <p:spPr>
          <a:xfrm>
            <a:off x="6113282" y="3714868"/>
            <a:ext cx="4965688" cy="2870199"/>
          </a:xfrm>
          <a:prstGeom prst="roundRect">
            <a:avLst/>
          </a:prstGeom>
          <a:solidFill>
            <a:schemeClr val="bg1"/>
          </a:solidFill>
          <a:ln>
            <a:solidFill>
              <a:srgbClr val="DCE4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의류 클릭 후 상세페이지로 이동하게 되면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컬러 사이즈를 고를 수 있고 하단에 위치한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INFO, GUIDE, REVIEW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QnA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클릭시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해당 위치로 이동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169EE2-3CBF-FEBE-6206-94B698D5D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14" y="1130032"/>
            <a:ext cx="4108372" cy="27299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6C353D-ABE4-92D9-DC32-97518FF1E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28" y="3941527"/>
            <a:ext cx="4982970" cy="26642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D3213B-E932-582A-4C89-86B392C62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282" y="1049171"/>
            <a:ext cx="4644235" cy="24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7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FA0B51C-1D71-4FB0-B834-6A4E731381FD}"/>
              </a:ext>
            </a:extLst>
          </p:cNvPr>
          <p:cNvSpPr/>
          <p:nvPr/>
        </p:nvSpPr>
        <p:spPr>
          <a:xfrm>
            <a:off x="367645" y="252264"/>
            <a:ext cx="11491275" cy="671563"/>
          </a:xfrm>
          <a:prstGeom prst="roundRect">
            <a:avLst>
              <a:gd name="adj" fmla="val 24332"/>
            </a:avLst>
          </a:prstGeom>
          <a:solidFill>
            <a:srgbClr val="3799FA"/>
          </a:solidFill>
          <a:ln>
            <a:noFill/>
          </a:ln>
          <a:effectLst>
            <a:outerShdw blurRad="241300" dist="177800" dir="5400000" sx="95000" sy="95000" algn="t" rotWithShape="0">
              <a:srgbClr val="3799FA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94DF2E2-5941-4299-9EAC-A49D506D9AC7}"/>
              </a:ext>
            </a:extLst>
          </p:cNvPr>
          <p:cNvSpPr/>
          <p:nvPr/>
        </p:nvSpPr>
        <p:spPr>
          <a:xfrm>
            <a:off x="367645" y="252263"/>
            <a:ext cx="10897255" cy="671563"/>
          </a:xfrm>
          <a:prstGeom prst="roundRect">
            <a:avLst>
              <a:gd name="adj" fmla="val 2433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atinLnBrk="0">
              <a:defRPr/>
            </a:pPr>
            <a:r>
              <a:rPr lang="ko-KR" altLang="en-US" sz="2400" b="1" i="1" kern="0" dirty="0">
                <a:solidFill>
                  <a:srgbClr val="44546A">
                    <a:lumMod val="75000"/>
                  </a:srgbClr>
                </a:solidFill>
              </a:rPr>
              <a:t>화면 구성 및 흐름</a:t>
            </a:r>
            <a:endParaRPr lang="en-US" altLang="ko-KR" sz="700" kern="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5412C0B-3CB5-4A93-AEF5-A82E433B1C24}"/>
              </a:ext>
            </a:extLst>
          </p:cNvPr>
          <p:cNvSpPr/>
          <p:nvPr/>
        </p:nvSpPr>
        <p:spPr>
          <a:xfrm>
            <a:off x="350362" y="1153964"/>
            <a:ext cx="11491275" cy="5451772"/>
          </a:xfrm>
          <a:prstGeom prst="roundRect">
            <a:avLst>
              <a:gd name="adj" fmla="val 3832"/>
            </a:avLst>
          </a:prstGeom>
          <a:solidFill>
            <a:schemeClr val="bg1"/>
          </a:solidFill>
          <a:ln>
            <a:noFill/>
          </a:ln>
          <a:effectLst>
            <a:outerShdw blurRad="241300" dist="177800" dir="5400000" sx="95000" sy="95000" algn="t" rotWithShape="0">
              <a:srgbClr val="3799FA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7246E23A-CEB8-46A6-ACDE-D86EF6BEC0C6}"/>
              </a:ext>
            </a:extLst>
          </p:cNvPr>
          <p:cNvSpPr>
            <a:spLocks/>
          </p:cNvSpPr>
          <p:nvPr/>
        </p:nvSpPr>
        <p:spPr bwMode="auto">
          <a:xfrm flipH="1">
            <a:off x="11455590" y="447735"/>
            <a:ext cx="212639" cy="280617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6F5D8B2-BB6F-4154-B867-68E18CF591D1}"/>
              </a:ext>
            </a:extLst>
          </p:cNvPr>
          <p:cNvSpPr/>
          <p:nvPr/>
        </p:nvSpPr>
        <p:spPr>
          <a:xfrm>
            <a:off x="527128" y="399759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41300" dist="76200" dir="5400000" sx="95000" sy="95000" algn="t" rotWithShape="0">
              <a:srgbClr val="3799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F87D27-ED3E-4356-85C0-7F267F02494E}"/>
              </a:ext>
            </a:extLst>
          </p:cNvPr>
          <p:cNvGrpSpPr/>
          <p:nvPr/>
        </p:nvGrpSpPr>
        <p:grpSpPr>
          <a:xfrm>
            <a:off x="622312" y="502037"/>
            <a:ext cx="169632" cy="172012"/>
            <a:chOff x="1872898" y="2772494"/>
            <a:chExt cx="169632" cy="172012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15B73C1-DE3B-41D2-B15B-172C0BFC3A0B}"/>
                </a:ext>
              </a:extLst>
            </p:cNvPr>
            <p:cNvSpPr/>
            <p:nvPr/>
          </p:nvSpPr>
          <p:spPr>
            <a:xfrm>
              <a:off x="1872898" y="2772494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30CC2612-751E-4D41-B5D2-B0894988E8D5}"/>
                </a:ext>
              </a:extLst>
            </p:cNvPr>
            <p:cNvSpPr/>
            <p:nvPr/>
          </p:nvSpPr>
          <p:spPr>
            <a:xfrm>
              <a:off x="1970530" y="2772494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7DBB07A-3AC4-4762-9947-E3B09856E5D9}"/>
                </a:ext>
              </a:extLst>
            </p:cNvPr>
            <p:cNvSpPr/>
            <p:nvPr/>
          </p:nvSpPr>
          <p:spPr>
            <a:xfrm>
              <a:off x="1872898" y="2872506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0783856E-DC35-401E-B5DE-9F670BB2E698}"/>
                </a:ext>
              </a:extLst>
            </p:cNvPr>
            <p:cNvSpPr/>
            <p:nvPr/>
          </p:nvSpPr>
          <p:spPr>
            <a:xfrm>
              <a:off x="1970530" y="2872506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C8B005-DBC6-C4D8-4B5C-7CE67BA86CE5}"/>
              </a:ext>
            </a:extLst>
          </p:cNvPr>
          <p:cNvSpPr/>
          <p:nvPr/>
        </p:nvSpPr>
        <p:spPr>
          <a:xfrm>
            <a:off x="6113282" y="1295400"/>
            <a:ext cx="4965688" cy="5289667"/>
          </a:xfrm>
          <a:prstGeom prst="roundRect">
            <a:avLst/>
          </a:prstGeom>
          <a:solidFill>
            <a:schemeClr val="bg1"/>
          </a:solidFill>
          <a:ln>
            <a:solidFill>
              <a:srgbClr val="DCE4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 창에서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ID, PW </a:t>
            </a:r>
            <a:r>
              <a:rPr lang="ko-KR" altLang="en-US" dirty="0">
                <a:solidFill>
                  <a:sysClr val="windowText" lastClr="000000"/>
                </a:solidFill>
              </a:rPr>
              <a:t>둘 중 하나라도 입력하지 않은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상태에서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엔터키나</a:t>
            </a:r>
            <a:r>
              <a:rPr lang="ko-KR" altLang="en-US" dirty="0">
                <a:solidFill>
                  <a:sysClr val="windowText" lastClr="000000"/>
                </a:solidFill>
              </a:rPr>
              <a:t> 로그인 버튼을 클릭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할 때 팝업창이 출력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37EA19-AB53-F4A2-2E8D-6A34CC09E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28" y="1422400"/>
            <a:ext cx="4779112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7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FA0B51C-1D71-4FB0-B834-6A4E731381FD}"/>
              </a:ext>
            </a:extLst>
          </p:cNvPr>
          <p:cNvSpPr/>
          <p:nvPr/>
        </p:nvSpPr>
        <p:spPr>
          <a:xfrm>
            <a:off x="367645" y="252264"/>
            <a:ext cx="11491275" cy="671563"/>
          </a:xfrm>
          <a:prstGeom prst="roundRect">
            <a:avLst>
              <a:gd name="adj" fmla="val 24332"/>
            </a:avLst>
          </a:prstGeom>
          <a:solidFill>
            <a:srgbClr val="3799FA"/>
          </a:solidFill>
          <a:ln>
            <a:noFill/>
          </a:ln>
          <a:effectLst>
            <a:outerShdw blurRad="241300" dist="177800" dir="5400000" sx="95000" sy="95000" algn="t" rotWithShape="0">
              <a:srgbClr val="3799FA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94DF2E2-5941-4299-9EAC-A49D506D9AC7}"/>
              </a:ext>
            </a:extLst>
          </p:cNvPr>
          <p:cNvSpPr/>
          <p:nvPr/>
        </p:nvSpPr>
        <p:spPr>
          <a:xfrm>
            <a:off x="367645" y="252263"/>
            <a:ext cx="10897255" cy="671563"/>
          </a:xfrm>
          <a:prstGeom prst="roundRect">
            <a:avLst>
              <a:gd name="adj" fmla="val 2433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atinLnBrk="0">
              <a:defRPr/>
            </a:pPr>
            <a:r>
              <a:rPr lang="ko-KR" altLang="en-US" sz="2400" b="1" i="1" kern="0" dirty="0">
                <a:solidFill>
                  <a:srgbClr val="44546A">
                    <a:lumMod val="75000"/>
                  </a:srgbClr>
                </a:solidFill>
              </a:rPr>
              <a:t>화면 구성 및 흐름</a:t>
            </a:r>
            <a:endParaRPr lang="en-US" altLang="ko-KR" sz="700" kern="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5412C0B-3CB5-4A93-AEF5-A82E433B1C24}"/>
              </a:ext>
            </a:extLst>
          </p:cNvPr>
          <p:cNvSpPr/>
          <p:nvPr/>
        </p:nvSpPr>
        <p:spPr>
          <a:xfrm>
            <a:off x="350362" y="1153964"/>
            <a:ext cx="11491275" cy="5451772"/>
          </a:xfrm>
          <a:prstGeom prst="roundRect">
            <a:avLst>
              <a:gd name="adj" fmla="val 3832"/>
            </a:avLst>
          </a:prstGeom>
          <a:solidFill>
            <a:schemeClr val="bg1"/>
          </a:solidFill>
          <a:ln>
            <a:noFill/>
          </a:ln>
          <a:effectLst>
            <a:outerShdw blurRad="241300" dist="177800" dir="5400000" sx="95000" sy="95000" algn="t" rotWithShape="0">
              <a:srgbClr val="3799FA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7246E23A-CEB8-46A6-ACDE-D86EF6BEC0C6}"/>
              </a:ext>
            </a:extLst>
          </p:cNvPr>
          <p:cNvSpPr>
            <a:spLocks/>
          </p:cNvSpPr>
          <p:nvPr/>
        </p:nvSpPr>
        <p:spPr bwMode="auto">
          <a:xfrm flipH="1">
            <a:off x="11455590" y="447735"/>
            <a:ext cx="212639" cy="280617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6F5D8B2-BB6F-4154-B867-68E18CF591D1}"/>
              </a:ext>
            </a:extLst>
          </p:cNvPr>
          <p:cNvSpPr/>
          <p:nvPr/>
        </p:nvSpPr>
        <p:spPr>
          <a:xfrm>
            <a:off x="527128" y="399759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41300" dist="76200" dir="5400000" sx="95000" sy="95000" algn="t" rotWithShape="0">
              <a:srgbClr val="3799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F87D27-ED3E-4356-85C0-7F267F02494E}"/>
              </a:ext>
            </a:extLst>
          </p:cNvPr>
          <p:cNvGrpSpPr/>
          <p:nvPr/>
        </p:nvGrpSpPr>
        <p:grpSpPr>
          <a:xfrm>
            <a:off x="622312" y="502037"/>
            <a:ext cx="169632" cy="172012"/>
            <a:chOff x="1872898" y="2772494"/>
            <a:chExt cx="169632" cy="172012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15B73C1-DE3B-41D2-B15B-172C0BFC3A0B}"/>
                </a:ext>
              </a:extLst>
            </p:cNvPr>
            <p:cNvSpPr/>
            <p:nvPr/>
          </p:nvSpPr>
          <p:spPr>
            <a:xfrm>
              <a:off x="1872898" y="2772494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30CC2612-751E-4D41-B5D2-B0894988E8D5}"/>
                </a:ext>
              </a:extLst>
            </p:cNvPr>
            <p:cNvSpPr/>
            <p:nvPr/>
          </p:nvSpPr>
          <p:spPr>
            <a:xfrm>
              <a:off x="1970530" y="2772494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7DBB07A-3AC4-4762-9947-E3B09856E5D9}"/>
                </a:ext>
              </a:extLst>
            </p:cNvPr>
            <p:cNvSpPr/>
            <p:nvPr/>
          </p:nvSpPr>
          <p:spPr>
            <a:xfrm>
              <a:off x="1872898" y="2872506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0783856E-DC35-401E-B5DE-9F670BB2E698}"/>
                </a:ext>
              </a:extLst>
            </p:cNvPr>
            <p:cNvSpPr/>
            <p:nvPr/>
          </p:nvSpPr>
          <p:spPr>
            <a:xfrm>
              <a:off x="1970530" y="2872506"/>
              <a:ext cx="72000" cy="72000"/>
            </a:xfrm>
            <a:prstGeom prst="roundRect">
              <a:avLst>
                <a:gd name="adj" fmla="val 21830"/>
              </a:avLst>
            </a:prstGeom>
            <a:solidFill>
              <a:schemeClr val="bg1"/>
            </a:solidFill>
            <a:ln>
              <a:solidFill>
                <a:srgbClr val="3799F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C8B005-DBC6-C4D8-4B5C-7CE67BA86CE5}"/>
              </a:ext>
            </a:extLst>
          </p:cNvPr>
          <p:cNvSpPr/>
          <p:nvPr/>
        </p:nvSpPr>
        <p:spPr>
          <a:xfrm>
            <a:off x="6113282" y="1295400"/>
            <a:ext cx="4965688" cy="5289667"/>
          </a:xfrm>
          <a:prstGeom prst="roundRect">
            <a:avLst/>
          </a:prstGeom>
          <a:solidFill>
            <a:schemeClr val="bg1"/>
          </a:solidFill>
          <a:ln>
            <a:solidFill>
              <a:srgbClr val="DCE4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회원가입 창에서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정보를 하나라도 입력하지 않은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상태에서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엔터키나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JOIN</a:t>
            </a:r>
            <a:r>
              <a:rPr lang="ko-KR" altLang="en-US" dirty="0">
                <a:solidFill>
                  <a:sysClr val="windowText" lastClr="000000"/>
                </a:solidFill>
              </a:rPr>
              <a:t>버튼을 클릭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할 때 팝업창이 출력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521C40-63CD-B6BD-7AE0-04DE664B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35" y="1959033"/>
            <a:ext cx="532093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91432"/>
      </p:ext>
    </p:extLst>
  </p:cSld>
  <p:clrMapOvr>
    <a:masterClrMapping/>
  </p:clrMapOvr>
</p:sld>
</file>

<file path=ppt/theme/theme1.xml><?xml version="1.0" encoding="utf-8"?>
<a:theme xmlns:a="http://schemas.openxmlformats.org/drawingml/2006/main" name="5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329</Words>
  <Application>Microsoft Office PowerPoint</Application>
  <PresentationFormat>와이드스크린</PresentationFormat>
  <Paragraphs>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Bell MT</vt:lpstr>
      <vt:lpstr>54_Office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admin</cp:lastModifiedBy>
  <cp:revision>4</cp:revision>
  <dcterms:created xsi:type="dcterms:W3CDTF">2024-04-14T05:34:12Z</dcterms:created>
  <dcterms:modified xsi:type="dcterms:W3CDTF">2024-04-17T02:41:00Z</dcterms:modified>
</cp:coreProperties>
</file>