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6" d="100"/>
          <a:sy n="56" d="100"/>
        </p:scale>
        <p:origin x="235" y="3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C6D2B4-97E3-4808-ABB9-D34B9C0265CE}" type="datetimeFigureOut">
              <a:rPr kumimoji="1" lang="ja-JP" altLang="en-US" smtClean="0"/>
              <a:t>2021/12/5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40AA6C-4A70-45C3-9E60-539EB65996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010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err="1"/>
              <a:t>nagomi</a:t>
            </a:r>
            <a:r>
              <a:rPr kumimoji="1" lang="en-US" altLang="ja-JP" dirty="0"/>
              <a:t>{</a:t>
            </a:r>
            <a:r>
              <a:rPr kumimoji="1" lang="en-US" altLang="ja-JP" dirty="0" err="1"/>
              <a:t>this_is_FAKE_flag</a:t>
            </a:r>
            <a:r>
              <a:rPr kumimoji="1" lang="en-US" altLang="ja-JP" dirty="0"/>
              <a:t>}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40AA6C-4A70-45C3-9E60-539EB659964D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6228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lnSpc>
                <a:spcPct val="11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941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630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61999"/>
            <a:ext cx="2628900" cy="54149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61999"/>
            <a:ext cx="7734300" cy="541496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972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661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32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57399"/>
            <a:ext cx="5181600" cy="41195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37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8338"/>
            <a:ext cx="10515600" cy="108426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157787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43199"/>
            <a:ext cx="5157787" cy="34464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43199"/>
            <a:ext cx="5183188" cy="3446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074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767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496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971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890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DD7EAFE6-2BB9-41FB-9CF4-588CFC708774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78657"/>
            <a:ext cx="10515600" cy="3998306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AA70F276-1833-4A75-9C1D-A56E2295A68D}" type="datetimeFigureOut">
              <a:rPr lang="en-US" smtClean="0"/>
              <a:pPr/>
              <a:t>12/5/2021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900" cap="none" spc="150" baseline="0">
                <a:solidFill>
                  <a:srgbClr val="FFFFFF"/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975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62" r:id="rId5"/>
    <p:sldLayoutId id="2147483667" r:id="rId6"/>
    <p:sldLayoutId id="2147483663" r:id="rId7"/>
    <p:sldLayoutId id="2147483664" r:id="rId8"/>
    <p:sldLayoutId id="2147483665" r:id="rId9"/>
    <p:sldLayoutId id="2147483666" r:id="rId10"/>
    <p:sldLayoutId id="2147483668" r:id="rId11"/>
  </p:sldLayoutIdLst>
  <p:txStyles>
    <p:titleStyle>
      <a:lvl1pPr marL="0" algn="l" defTabSz="914400" rtl="0" eaLnBrk="1" latinLnBrk="0" hangingPunct="1">
        <a:lnSpc>
          <a:spcPct val="100000"/>
        </a:lnSpc>
        <a:spcBef>
          <a:spcPct val="0"/>
        </a:spcBef>
        <a:buNone/>
        <a:defRPr lang="en-US" sz="5200" kern="1200" spc="110" dirty="0">
          <a:gradFill flip="none" rotWithShape="1">
            <a:gsLst>
              <a:gs pos="0">
                <a:schemeClr val="accent5"/>
              </a:gs>
              <a:gs pos="100000">
                <a:schemeClr val="accent1">
                  <a:alpha val="70000"/>
                </a:schemeClr>
              </a:gs>
            </a:gsLst>
            <a:lin ang="0" scaled="1"/>
            <a:tileRect/>
          </a:gradFill>
          <a:latin typeface="+mj-lt"/>
          <a:ea typeface="+mn-ea"/>
          <a:cs typeface="Angsana New" panose="02020603050405020304" pitchFamily="18" charset="-34"/>
        </a:defRPr>
      </a:lvl1pPr>
    </p:titleStyle>
    <p:bodyStyle>
      <a:lvl1pPr marL="457200" indent="-228600" algn="l" defTabSz="914400" rtl="0" eaLnBrk="1" latinLnBrk="0" hangingPunct="1">
        <a:lnSpc>
          <a:spcPct val="114000"/>
        </a:lnSpc>
        <a:spcBef>
          <a:spcPts val="10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400" kern="1200" spc="8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1pPr>
      <a:lvl2pPr marL="8001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 spc="8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2pPr>
      <a:lvl3pPr marL="12573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 spc="8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3pPr>
      <a:lvl4pPr marL="165735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600" kern="1200" spc="8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4pPr>
      <a:lvl5pPr marL="211455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600" kern="1200" spc="8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3" Type="http://schemas.openxmlformats.org/officeDocument/2006/relationships/image" Target="../media/image1.jpe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ame 6">
            <a:extLst>
              <a:ext uri="{FF2B5EF4-FFF2-40B4-BE49-F238E27FC236}">
                <a16:creationId xmlns:a16="http://schemas.microsoft.com/office/drawing/2014/main" id="{DD7EAFE6-2BB9-41FB-9CF4-588CFC70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A2477EE-FBE5-4DB7-8438-DE1CAC61A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8E20507-7B17-4CC1-BC26-4B7ABBFB7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DED070E-3276-4A16-87EC-C6B5C9F2A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3200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C2A6E30-087D-4D33-BFBE-7E5939DAD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30000"/>
                </a:schemeClr>
              </a:gs>
              <a:gs pos="100000">
                <a:schemeClr val="accent5">
                  <a:alpha val="3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F5655CF-7255-42F0-954D-283ADF555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30000"/>
                </a:schemeClr>
              </a:gs>
              <a:gs pos="100000">
                <a:schemeClr val="accent5">
                  <a:alpha val="3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1" descr="コンクリートの地下室の斜めからの眺め">
            <a:extLst>
              <a:ext uri="{FF2B5EF4-FFF2-40B4-BE49-F238E27FC236}">
                <a16:creationId xmlns:a16="http://schemas.microsoft.com/office/drawing/2014/main" id="{447BDD5A-7A2F-4291-BEDC-C4AC47BABF2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0000"/>
          </a:blip>
          <a:srcRect t="14856" r="-1" b="8435"/>
          <a:stretch/>
        </p:blipFill>
        <p:spPr>
          <a:xfrm>
            <a:off x="20" y="663"/>
            <a:ext cx="12188932" cy="6872111"/>
          </a:xfrm>
          <a:prstGeom prst="rect">
            <a:avLst/>
          </a:prstGeom>
        </p:spPr>
      </p:pic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5F9A0474-AD60-4B5A-A311-4FA654DBB2DD}"/>
              </a:ext>
            </a:extLst>
          </p:cNvPr>
          <p:cNvGrpSpPr/>
          <p:nvPr/>
        </p:nvGrpSpPr>
        <p:grpSpPr>
          <a:xfrm>
            <a:off x="-251873" y="-880910"/>
            <a:ext cx="12440825" cy="8668752"/>
            <a:chOff x="-53660" y="-838851"/>
            <a:chExt cx="12440825" cy="8668752"/>
          </a:xfrm>
        </p:grpSpPr>
        <p:pic>
          <p:nvPicPr>
            <p:cNvPr id="20" name="グラフィックス 19" descr="折り紙のかえる">
              <a:extLst>
                <a:ext uri="{FF2B5EF4-FFF2-40B4-BE49-F238E27FC236}">
                  <a16:creationId xmlns:a16="http://schemas.microsoft.com/office/drawing/2014/main" id="{88A6C153-2E5B-4710-9C91-A3BC2AD5596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875567" y="292396"/>
              <a:ext cx="4876800" cy="4876800"/>
            </a:xfrm>
            <a:prstGeom prst="rect">
              <a:avLst/>
            </a:prstGeom>
          </p:spPr>
        </p:pic>
        <p:grpSp>
          <p:nvGrpSpPr>
            <p:cNvPr id="39" name="グループ化 38">
              <a:extLst>
                <a:ext uri="{FF2B5EF4-FFF2-40B4-BE49-F238E27FC236}">
                  <a16:creationId xmlns:a16="http://schemas.microsoft.com/office/drawing/2014/main" id="{DB61CA1D-524D-4845-823C-73CC0DE08B79}"/>
                </a:ext>
              </a:extLst>
            </p:cNvPr>
            <p:cNvGrpSpPr/>
            <p:nvPr/>
          </p:nvGrpSpPr>
          <p:grpSpPr>
            <a:xfrm>
              <a:off x="-53660" y="-838851"/>
              <a:ext cx="12440825" cy="8668752"/>
              <a:chOff x="-53660" y="-838851"/>
              <a:chExt cx="12440825" cy="8668752"/>
            </a:xfrm>
          </p:grpSpPr>
          <p:grpSp>
            <p:nvGrpSpPr>
              <p:cNvPr id="37" name="グループ化 36">
                <a:extLst>
                  <a:ext uri="{FF2B5EF4-FFF2-40B4-BE49-F238E27FC236}">
                    <a16:creationId xmlns:a16="http://schemas.microsoft.com/office/drawing/2014/main" id="{02CF27AD-5171-457F-A6D8-FBB2E651670B}"/>
                  </a:ext>
                </a:extLst>
              </p:cNvPr>
              <p:cNvGrpSpPr/>
              <p:nvPr/>
            </p:nvGrpSpPr>
            <p:grpSpPr>
              <a:xfrm>
                <a:off x="7315200" y="-838851"/>
                <a:ext cx="4876800" cy="4876800"/>
                <a:chOff x="7315200" y="-838851"/>
                <a:chExt cx="4876800" cy="4876800"/>
              </a:xfrm>
            </p:grpSpPr>
            <p:sp>
              <p:nvSpPr>
                <p:cNvPr id="5" name="テキスト ボックス 4">
                  <a:extLst>
                    <a:ext uri="{FF2B5EF4-FFF2-40B4-BE49-F238E27FC236}">
                      <a16:creationId xmlns:a16="http://schemas.microsoft.com/office/drawing/2014/main" id="{EBF44360-FF09-450A-8D08-432316232667}"/>
                    </a:ext>
                  </a:extLst>
                </p:cNvPr>
                <p:cNvSpPr txBox="1"/>
                <p:nvPr/>
              </p:nvSpPr>
              <p:spPr>
                <a:xfrm>
                  <a:off x="8961771" y="1393429"/>
                  <a:ext cx="212768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2000" dirty="0"/>
                    <a:t>poin7_b3ginner}</a:t>
                  </a:r>
                  <a:endParaRPr kumimoji="1" lang="ja-JP" altLang="en-US" sz="2000" dirty="0"/>
                </a:p>
              </p:txBody>
            </p:sp>
            <p:pic>
              <p:nvPicPr>
                <p:cNvPr id="22" name="グラフィックス 21" descr="折り紙の魚">
                  <a:extLst>
                    <a:ext uri="{FF2B5EF4-FFF2-40B4-BE49-F238E27FC236}">
                      <a16:creationId xmlns:a16="http://schemas.microsoft.com/office/drawing/2014/main" id="{6BD6EB33-AB67-494D-8FC5-B143843709E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315200" y="-838851"/>
                  <a:ext cx="4876800" cy="4876800"/>
                </a:xfrm>
                <a:prstGeom prst="rect">
                  <a:avLst/>
                </a:prstGeom>
              </p:spPr>
            </p:pic>
          </p:grpSp>
          <p:grpSp>
            <p:nvGrpSpPr>
              <p:cNvPr id="38" name="グループ化 37">
                <a:extLst>
                  <a:ext uri="{FF2B5EF4-FFF2-40B4-BE49-F238E27FC236}">
                    <a16:creationId xmlns:a16="http://schemas.microsoft.com/office/drawing/2014/main" id="{CED7EA2D-0B1C-4079-A015-002B19CF7321}"/>
                  </a:ext>
                </a:extLst>
              </p:cNvPr>
              <p:cNvGrpSpPr/>
              <p:nvPr/>
            </p:nvGrpSpPr>
            <p:grpSpPr>
              <a:xfrm>
                <a:off x="-53660" y="292396"/>
                <a:ext cx="12440825" cy="7537505"/>
                <a:chOff x="-53660" y="292396"/>
                <a:chExt cx="12440825" cy="7537505"/>
              </a:xfrm>
            </p:grpSpPr>
            <p:pic>
              <p:nvPicPr>
                <p:cNvPr id="26" name="グラフィックス 25" descr="折り紙の白鳥">
                  <a:extLst>
                    <a:ext uri="{FF2B5EF4-FFF2-40B4-BE49-F238E27FC236}">
                      <a16:creationId xmlns:a16="http://schemas.microsoft.com/office/drawing/2014/main" id="{F5E6D547-66C3-45C6-8B55-236025D9E53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510365" y="2307830"/>
                  <a:ext cx="4876800" cy="4876800"/>
                </a:xfrm>
                <a:prstGeom prst="rect">
                  <a:avLst/>
                </a:prstGeom>
              </p:spPr>
            </p:pic>
            <p:grpSp>
              <p:nvGrpSpPr>
                <p:cNvPr id="34" name="グループ化 33">
                  <a:extLst>
                    <a:ext uri="{FF2B5EF4-FFF2-40B4-BE49-F238E27FC236}">
                      <a16:creationId xmlns:a16="http://schemas.microsoft.com/office/drawing/2014/main" id="{51DDBDF1-55FD-44CB-A635-C59D8A5B04D0}"/>
                    </a:ext>
                  </a:extLst>
                </p:cNvPr>
                <p:cNvGrpSpPr/>
                <p:nvPr/>
              </p:nvGrpSpPr>
              <p:grpSpPr>
                <a:xfrm>
                  <a:off x="-53660" y="292396"/>
                  <a:ext cx="6071714" cy="7537505"/>
                  <a:chOff x="-53660" y="292396"/>
                  <a:chExt cx="6071714" cy="7537505"/>
                </a:xfrm>
              </p:grpSpPr>
              <p:pic>
                <p:nvPicPr>
                  <p:cNvPr id="28" name="グラフィックス 27" descr="折り紙の鳥">
                    <a:extLst>
                      <a:ext uri="{FF2B5EF4-FFF2-40B4-BE49-F238E27FC236}">
                        <a16:creationId xmlns:a16="http://schemas.microsoft.com/office/drawing/2014/main" id="{AF257884-BD63-45D3-A85C-2F6C4969779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1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-53660" y="292396"/>
                    <a:ext cx="4876800" cy="4876800"/>
                  </a:xfrm>
                  <a:prstGeom prst="rect">
                    <a:avLst/>
                  </a:prstGeom>
                </p:spPr>
              </p:pic>
              <p:grpSp>
                <p:nvGrpSpPr>
                  <p:cNvPr id="33" name="グループ化 32">
                    <a:extLst>
                      <a:ext uri="{FF2B5EF4-FFF2-40B4-BE49-F238E27FC236}">
                        <a16:creationId xmlns:a16="http://schemas.microsoft.com/office/drawing/2014/main" id="{594CEFA4-02EF-4059-A6B3-9BEC67469012}"/>
                      </a:ext>
                    </a:extLst>
                  </p:cNvPr>
                  <p:cNvGrpSpPr/>
                  <p:nvPr/>
                </p:nvGrpSpPr>
                <p:grpSpPr>
                  <a:xfrm>
                    <a:off x="1141254" y="2953101"/>
                    <a:ext cx="4876800" cy="4876800"/>
                    <a:chOff x="1141254" y="2953101"/>
                    <a:chExt cx="4876800" cy="4876800"/>
                  </a:xfrm>
                </p:grpSpPr>
                <p:sp>
                  <p:nvSpPr>
                    <p:cNvPr id="32" name="テキスト ボックス 31">
                      <a:extLst>
                        <a:ext uri="{FF2B5EF4-FFF2-40B4-BE49-F238E27FC236}">
                          <a16:creationId xmlns:a16="http://schemas.microsoft.com/office/drawing/2014/main" id="{16688524-348A-4537-A00C-9C9168C05BA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923591" y="5543489"/>
                      <a:ext cx="2009815" cy="707886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r>
                        <a:rPr kumimoji="1" lang="en-US" altLang="ja-JP" sz="2000" dirty="0"/>
                        <a:t>nag0m1{p0w3r_</a:t>
                      </a:r>
                      <a:endParaRPr lang="ja-JP" altLang="en-US" sz="2000" dirty="0"/>
                    </a:p>
                  </p:txBody>
                </p:sp>
                <p:pic>
                  <p:nvPicPr>
                    <p:cNvPr id="24" name="グラフィックス 23" descr="折り紙のネコ">
                      <a:extLst>
                        <a:ext uri="{FF2B5EF4-FFF2-40B4-BE49-F238E27FC236}">
                          <a16:creationId xmlns:a16="http://schemas.microsoft.com/office/drawing/2014/main" id="{62B3E5F5-DEC1-45FF-9E90-CF77EF38940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1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141254" y="2953101"/>
                      <a:ext cx="4876800" cy="4876800"/>
                    </a:xfrm>
                    <a:prstGeom prst="rect">
                      <a:avLst/>
                    </a:prstGeom>
                  </p:spPr>
                </p:pic>
              </p:grpSp>
            </p:grpSp>
          </p:grpSp>
        </p:grpSp>
      </p:grpSp>
    </p:spTree>
    <p:extLst>
      <p:ext uri="{BB962C8B-B14F-4D97-AF65-F5344CB8AC3E}">
        <p14:creationId xmlns:p14="http://schemas.microsoft.com/office/powerpoint/2010/main" val="3596455722"/>
      </p:ext>
    </p:extLst>
  </p:cSld>
  <p:clrMapOvr>
    <a:masterClrMapping/>
  </p:clrMapOvr>
</p:sld>
</file>

<file path=ppt/theme/theme1.xml><?xml version="1.0" encoding="utf-8"?>
<a:theme xmlns:a="http://schemas.openxmlformats.org/drawingml/2006/main" name="Luminous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51">
      <a:majorFont>
        <a:latin typeface="Yu Mincho Demibold"/>
        <a:ea typeface=""/>
        <a:cs typeface=""/>
      </a:majorFont>
      <a:minorFont>
        <a:latin typeface="Yu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uminousVTI" id="{3EBF12FF-FD44-415B-AB75-5B4F7E5C3AC4}" vid="{521B7FAE-6A8D-4468-B79A-0706294A0D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19</Words>
  <Application>Microsoft Office PowerPoint</Application>
  <PresentationFormat>ワイド画面</PresentationFormat>
  <Paragraphs>4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Yu Gothic</vt:lpstr>
      <vt:lpstr>Yu Gothic</vt:lpstr>
      <vt:lpstr>Yu Mincho Demibold</vt:lpstr>
      <vt:lpstr>Arial</vt:lpstr>
      <vt:lpstr>Wingdings</vt:lpstr>
      <vt:lpstr>LuminousVTI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小寺 雄太</dc:creator>
  <cp:lastModifiedBy>吉本 慶次</cp:lastModifiedBy>
  <cp:revision>4</cp:revision>
  <dcterms:created xsi:type="dcterms:W3CDTF">2021-11-29T03:56:15Z</dcterms:created>
  <dcterms:modified xsi:type="dcterms:W3CDTF">2021-12-05T12:59:46Z</dcterms:modified>
</cp:coreProperties>
</file>