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0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8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74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5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79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66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26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3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2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4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1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5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81FE70-D1CA-48AF-AF0D-596A8F927B2E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0C454B-E865-4D7D-9B86-92842A6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15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95FC-29DA-451A-BB75-DD82A348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371601"/>
          </a:xfrm>
        </p:spPr>
        <p:txBody>
          <a:bodyPr/>
          <a:lstStyle/>
          <a:p>
            <a:r>
              <a:rPr lang="en-IN" b="1" u="sng" dirty="0"/>
              <a:t>Lead-Score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92576-7163-4E24-A657-5B36EE25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5168900"/>
            <a:ext cx="6400800" cy="62230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By:-</a:t>
            </a:r>
          </a:p>
          <a:p>
            <a:r>
              <a:rPr lang="en-IN" dirty="0">
                <a:solidFill>
                  <a:schemeClr val="tx1"/>
                </a:solidFill>
              </a:rPr>
              <a:t>Pranav Vikas </a:t>
            </a:r>
            <a:r>
              <a:rPr lang="en-IN" dirty="0" err="1">
                <a:solidFill>
                  <a:schemeClr val="tx1"/>
                </a:solidFill>
              </a:rPr>
              <a:t>Nagaonkar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EE37-AD02-470F-ACF4-D759F263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2" y="135468"/>
            <a:ext cx="8534400" cy="637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u="sng" dirty="0">
                <a:solidFill>
                  <a:schemeClr val="bg1"/>
                </a:solidFill>
              </a:rPr>
              <a:t>Path Followed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 Preparation and Transformation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Duplicate Handling: Identify and remove duplicate records.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Missing Value Treatment: Address NA and missing values effectively.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3. Column Pruning: Eliminate columns with extensive missing data or those irrelevant to analysis.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4. Imputation: Substitute missing values where necessary.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5. Outlier Management: Detect and treat outliers in the dataset.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Exploratory Data Analysis (EDA)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Univariate Analysis: Examine single variables through value counts and distribution patterns.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Bivariate Analysis: Explore relationships between pairs of variables using correlation coefficients and pattern analysis.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Feature Engineering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Scaling: Apply feature scaling techniques.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Encoding: Create dummy variables and encode categorical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Model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Classification Method: Utilize logistic regression for model building and prediction.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Model Validation: Assess the model's performance through appropriate validation techniques.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Model Reporting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Presentation: Prepare and present the model findings.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Insights and Recommendations: Draw conclusions and provide actionable recommendations based on the model results.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ACCB-8BDA-4DC7-89E7-B2E39C9C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2" y="228600"/>
            <a:ext cx="8534400" cy="109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u="sng" dirty="0">
                <a:solidFill>
                  <a:schemeClr val="bg1"/>
                </a:solidFill>
              </a:rPr>
              <a:t>EDA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5E61C-5522-42DD-A868-8E5EB0681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536181"/>
            <a:ext cx="3430588" cy="3402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4F0B9-EC3F-4EF2-A726-8D1CD7009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01" y="1495311"/>
            <a:ext cx="3526328" cy="3443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191EF-4473-404B-B199-934AE731C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73" y="1495311"/>
            <a:ext cx="3929230" cy="34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1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FCF14-D48F-4C56-BC42-F4C884779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7" y="542268"/>
            <a:ext cx="7192893" cy="34788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41B9C-5EF0-4FD1-BADB-9A1E2BE89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02" y="542268"/>
            <a:ext cx="3878598" cy="37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90541-8B69-402F-819E-25BD6E75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394118"/>
            <a:ext cx="10274300" cy="6069764"/>
          </a:xfrm>
        </p:spPr>
      </p:pic>
    </p:spTree>
    <p:extLst>
      <p:ext uri="{BB962C8B-B14F-4D97-AF65-F5344CB8AC3E}">
        <p14:creationId xmlns:p14="http://schemas.microsoft.com/office/powerpoint/2010/main" val="37980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EE01-A975-4AF9-A21D-B917BE97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77488" cy="5854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u="sng" dirty="0">
                <a:solidFill>
                  <a:schemeClr val="bg1"/>
                </a:solidFill>
              </a:rPr>
              <a:t>Model Building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 Splitting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Train-Test Split: Divide the data into training and testing sets in a 70:30 ratio, a fundamental step for regression analysis.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Feature Selection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RFE Implementation: Use Recursive Feature Elimination (RFE) to select features, targeting 15 variables.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Variable Pruning: Remove variables with p-values greater than 0.05, VIF values exceeding 5.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Model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Model Training: Build the regression model using the selected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Prediction: Make predictions on the test dataset.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Model Evaluation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Accuracy Assessment: Achieve an overall accuracy of 80%.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6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DD2F-2453-4A81-97BF-494E2806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927601"/>
            <a:ext cx="8534400" cy="486832"/>
          </a:xfrm>
        </p:spPr>
        <p:txBody>
          <a:bodyPr>
            <a:normAutofit/>
          </a:bodyPr>
          <a:lstStyle/>
          <a:p>
            <a:r>
              <a:rPr lang="en-US" sz="2000" dirty="0"/>
              <a:t>*the optimal cut off is at 0.35.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BD1F-D902-41F0-A8F2-654038DE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2" y="105834"/>
            <a:ext cx="8534400" cy="92710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bg1"/>
                </a:solidFill>
              </a:rPr>
              <a:t>Roc Curve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4969D8-4B23-4A93-A44F-53FF51E6C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8" y="952764"/>
            <a:ext cx="4264320" cy="3614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99D76-5D58-4718-A278-1823BA67C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94" y="863601"/>
            <a:ext cx="5105400" cy="3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8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6893C6-56D8-4397-92CC-A4CBF818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2400"/>
            <a:ext cx="8534400" cy="6464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u="sng" dirty="0">
                <a:solidFill>
                  <a:schemeClr val="bg1"/>
                </a:solidFill>
              </a:rPr>
              <a:t>Conclusion of the Case Study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KEY INSIGHTS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Key Influential Variables: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- Total Time Spent on Website and Total Number of Visits are top indicators of lead conversion.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Lead Source: Google, direct traffic, organic search, and </a:t>
            </a:r>
            <a:r>
              <a:rPr lang="en-US" dirty="0" err="1">
                <a:solidFill>
                  <a:schemeClr val="tx1"/>
                </a:solidFill>
              </a:rPr>
              <a:t>Welingak</a:t>
            </a:r>
            <a:r>
              <a:rPr lang="en-US" dirty="0">
                <a:solidFill>
                  <a:schemeClr val="tx1"/>
                </a:solidFill>
              </a:rPr>
              <a:t> website leads convert more.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- Last Activity: SMS and Olark chat conversations strongly indicate conversion.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2. Model Efficiency: -Achieves 80% accuracy.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Optimum Cut-off: At 0.35, achieves around 79% accuracy, sensitivity, and specificity.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Precision-Recall Balance: 61% precision and 72% recall.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3. Strategic Recommendations: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Focus on high-impact variables for marketing efforts.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Prioritize sales efforts on high lead scores to improve conversion rates.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Adjust strategies during different phases to optimize resource use.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4. Future Adaptability: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- The model can be refined for future requirements and new data insights.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159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489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Lead-Score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*the optimal cut off is at 0.35.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Lead-Score case study</dc:title>
  <dc:creator>USER</dc:creator>
  <cp:lastModifiedBy>USER</cp:lastModifiedBy>
  <cp:revision>1</cp:revision>
  <dcterms:created xsi:type="dcterms:W3CDTF">2024-07-29T04:20:18Z</dcterms:created>
  <dcterms:modified xsi:type="dcterms:W3CDTF">2024-07-29T05:07:26Z</dcterms:modified>
</cp:coreProperties>
</file>