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Glimpse into Indian Weddings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Welcome!</a:t>
            </a:r>
          </a:p>
          <a:p>
            <a:pPr>
              <a:defRPr sz="1800"/>
            </a:pPr>
            <a:r>
              <a:t>Today, we'll explore the vibrant world of Indian weddings – a journey through tradition and modern trends.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History: Roots in Ancient Rituals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Indian weddings are deeply rooted in ancient Hindu, Sikh, Muslim, and other traditions.</a:t>
            </a:r>
          </a:p>
          <a:p>
            <a:pPr>
              <a:defRPr sz="1800"/>
            </a:pPr>
            <a:r>
              <a:t>Centuries-old rituals and ceremonies symbolize the union of two families and the start of a new life.</a:t>
            </a:r>
          </a:p>
          <a:p>
            <a:pPr>
              <a:defRPr sz="1800"/>
            </a:pPr>
            <a:r>
              <a:t>These traditions have evolved over time, adapting to changing social norms and cultural influences.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Significance of Ceremonies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From the 'Mangal Snan' (auspicious bath) to the 'Kanyadaan' (giving away of the bride), each ritual holds immense symbolic weight.</a:t>
            </a:r>
          </a:p>
          <a:p>
            <a:pPr>
              <a:defRPr sz="1800"/>
            </a:pPr>
            <a:r>
              <a:t>The 'Jaimala' (exchange of garlands) signifies mutual consent and acceptance.</a:t>
            </a:r>
          </a:p>
          <a:p>
            <a:pPr>
              <a:defRPr sz="1800"/>
            </a:pPr>
            <a:r>
              <a:t>The 'Saptapadi' (seven vows) forms the heart of the wedding, binding the couple together for life.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Variations: A Kaleidoscope of Cultures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Indian weddings are incredibly diverse, varying greatly across different regions and communities.</a:t>
            </a:r>
          </a:p>
          <a:p>
            <a:pPr>
              <a:defRPr sz="1800"/>
            </a:pPr>
            <a:r>
              <a:t>Each region boasts unique customs, attire, cuisine, and celebrations.</a:t>
            </a:r>
          </a:p>
          <a:p>
            <a:pPr>
              <a:defRPr sz="1800"/>
            </a:pPr>
            <a:r>
              <a:t>This diversity reflects the rich tapestry of Indian culture.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Attire: A Symphony of Colors and Fabrics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Brides often wear elaborate lehengas, sarees, or ghagras, showcasing intricate embroidery and dazzling embellishments.</a:t>
            </a:r>
          </a:p>
          <a:p>
            <a:pPr>
              <a:defRPr sz="1800"/>
            </a:pPr>
            <a:r>
              <a:t>Grooms traditionally wear sherwanis or achkans, paired with dhotis or churidars.</a:t>
            </a:r>
          </a:p>
          <a:p>
            <a:pPr>
              <a:defRPr sz="1800"/>
            </a:pPr>
            <a:r>
              <a:t>The vibrant colors and rich fabrics represent joy, prosperity, and auspiciousness.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Rise of New Wedding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Modern Indian weddings blend traditional elements with contemporary aesthetics.</a:t>
            </a:r>
          </a:p>
          <a:p>
            <a:pPr>
              <a:defRPr sz="1800"/>
            </a:pPr>
            <a:r>
              <a:t>Destination weddings, themed celebrations, and personalized ceremonies are gaining popularity.</a:t>
            </a:r>
          </a:p>
          <a:p>
            <a:pPr>
              <a:defRPr sz="1800"/>
            </a:pPr>
            <a:r>
              <a:t>Couples are increasingly incorporating their unique personalities and preferences into the celebrations.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Trends: A Fusion of Tradition and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Smaller, intimate gatherings are becoming more common, alongside larger, extravagant affairs.</a:t>
            </a:r>
          </a:p>
          <a:p>
            <a:pPr>
              <a:defRPr sz="1800"/>
            </a:pPr>
            <a:r>
              <a:t>Pre-wedding festivities like sangeet and mehendi ceremonies are now often more elaborate and creatively themed.</a:t>
            </a:r>
          </a:p>
          <a:p>
            <a:pPr>
              <a:defRPr sz="1800"/>
            </a:pPr>
            <a:r>
              <a:t>The use of technology, such as live streaming and social media, has enhanced the experience for guests near and far.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 Timeless Celebration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Indian weddings are a testament to the enduring strength of culture and tradition.</a:t>
            </a:r>
          </a:p>
          <a:p>
            <a:pPr>
              <a:defRPr sz="1800"/>
            </a:pPr>
            <a:r>
              <a:t>They are vibrant, joyous occasions that celebrate love, family, and the beginning of a new chapter.</a:t>
            </a:r>
          </a:p>
          <a:p>
            <a:pPr>
              <a:defRPr sz="1800"/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