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and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Artificial Intelligence (AI) is the broad concept of machines being able to carry out tasks in a way that we would consider “smart”.</a:t>
            </a:r>
          </a:p>
          <a:p>
            <a:pPr>
              <a:defRPr sz="1800"/>
            </a:pPr>
            <a:r>
              <a:t>Machine Learning (ML) is a current application of AI based around the idea that we should really just be able to give machines access to data and let them learn for themselves.</a:t>
            </a:r>
          </a:p>
          <a:p>
            <a:pPr>
              <a:defRPr sz="1800"/>
            </a:pPr>
            <a:r>
              <a:t>This allows computers to find insightful patterns and make predictions without being explicitly programmed for each specific scenario.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Learning: A Powerful ML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Deep Learning is a subfield of machine learning that uses artificial neural networks with multiple layers (hence "deep") to analyze data.</a:t>
            </a:r>
          </a:p>
          <a:p>
            <a:pPr>
              <a:defRPr sz="1800"/>
            </a:pPr>
            <a:r>
              <a:t>These networks are inspired by the structure and function of the human brain, allowing them to learn complex patterns and representations from vast amounts of data.</a:t>
            </a:r>
          </a:p>
          <a:p>
            <a:pPr>
              <a:defRPr sz="1800"/>
            </a:pPr>
            <a:r>
              <a:t>Deep learning excels in tasks like image recognition, natural language processing, and speech recognition, often outperforming traditional ML methods.</a:t>
            </a:r>
          </a:p>
          <a:p>
            <a:pPr>
              <a:defRPr sz="1800"/>
            </a:pPr>
            <a:r>
              <a:t>Examples of Deep Learning applications include self-driving cars, medical diagnosis, and personalized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and ML: The Future is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 and ML are rapidly transforming various industries, driving innovation and efficiency.</a:t>
            </a:r>
          </a:p>
          <a:p>
            <a:pPr>
              <a:defRPr sz="1800"/>
            </a:pPr>
            <a:r>
              <a:t>From healthcare to finance, manufacturing to entertainment, the impact is profound and continues to expand.</a:t>
            </a:r>
          </a:p>
          <a:p>
            <a:pPr>
              <a:defRPr sz="1800"/>
            </a:pPr>
            <a:r>
              <a:t>Understanding the fundamentals of AI and ML, especially the power of Deeplearning, is crucial for navigating the evolving technological landscape.</a:t>
            </a:r>
          </a:p>
          <a:p>
            <a:pPr>
              <a:defRPr sz="1800"/>
            </a:pPr>
            <a:r>
              <a:t>Ethical considerations and responsible development are paramount as we harness the potential of these technologies.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