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Python!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This tutorial will provide a basic introduction to Python programming.</a:t>
            </a:r>
          </a:p>
          <a:p>
            <a:pPr>
              <a:defRPr sz="1800"/>
            </a:pPr>
            <a:r>
              <a:t>We'll cover fundamental concepts to get you started.</a:t>
            </a:r>
          </a:p>
          <a:p>
            <a:pPr>
              <a:defRPr sz="1800"/>
            </a:pPr>
            <a:r>
              <a:t>No prior programming experience is required!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Variables store data.  You assign values to them using the = operator.</a:t>
            </a:r>
          </a:p>
          <a:p>
            <a:pPr>
              <a:defRPr sz="1800"/>
            </a:pPr>
            <a:r>
              <a:t>Python is dynamically typed, meaning you don't explicitly declare variable types.</a:t>
            </a:r>
          </a:p>
          <a:p>
            <a:pPr>
              <a:defRPr sz="1800"/>
            </a:pPr>
            <a:r>
              <a:t>Example: `my_variable = 10` (integer), `my_string = "Hello"` (string), `my_boolean = True` (boolean)</a:t>
            </a:r>
          </a:p>
          <a:p>
            <a:pPr>
              <a:defRPr sz="1800"/>
            </a:pPr>
            <a:r>
              <a:t>**Data Type** is a crucial concept:  It defines the kind of value a variable can hold and what operations can be performed on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Python supports various operators for arithmetic (+, -, *, /, //, %, **), comparison (==, !=, &gt;, &lt;, &gt;=, &lt;=), and logical (and, or, not).</a:t>
            </a:r>
          </a:p>
          <a:p>
            <a:pPr>
              <a:defRPr sz="1800"/>
            </a:pPr>
            <a:r>
              <a:t>Example: `result = 10 + 5  # Addition`</a:t>
            </a:r>
          </a:p>
          <a:p>
            <a:pPr>
              <a:defRPr sz="1800"/>
            </a:pPr>
            <a:r>
              <a:t>Example: `is_equal = (5 == 5) # Comparison`</a:t>
            </a:r>
          </a:p>
          <a:p>
            <a:pPr>
              <a:defRPr sz="1800"/>
            </a:pPr>
            <a:r>
              <a:t>Experiment with these operators to understand their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Flow: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`if`, `elif` (else if), and `else` to control the execution flow of your code based on conditions.</a:t>
            </a:r>
          </a:p>
          <a:p>
            <a:pPr>
              <a:defRPr sz="1800"/>
            </a:pPr>
            <a:r>
              <a:t>Example:</a:t>
            </a:r>
          </a:p>
          <a:p>
            <a:pPr>
              <a:defRPr sz="1800"/>
            </a:pPr>
            <a:r>
              <a:t>python</a:t>
            </a:r>
          </a:p>
          <a:p>
            <a:pPr>
              <a:defRPr sz="1800"/>
            </a:pPr>
            <a:r>
              <a:t>x = 10</a:t>
            </a:r>
          </a:p>
          <a:p>
            <a:pPr>
              <a:defRPr sz="1800"/>
            </a:pPr>
            <a:r>
              <a:t>if x &gt; 5:</a:t>
            </a:r>
          </a:p>
          <a:p>
            <a:pPr>
              <a:defRPr sz="1800"/>
            </a:pPr>
            <a:r>
              <a:t>  print("x is greater than 5")</a:t>
            </a:r>
          </a:p>
          <a:p>
            <a:pPr>
              <a:defRPr sz="1800"/>
            </a:pPr>
            <a:r>
              <a:t>else:</a:t>
            </a:r>
          </a:p>
          <a:p>
            <a:pPr>
              <a:defRPr sz="1800"/>
            </a:pPr>
            <a:r>
              <a:t>  print("x is not greater than 5")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Practice what you've learned by writing small programs.</a:t>
            </a:r>
          </a:p>
          <a:p>
            <a:pPr>
              <a:defRPr sz="1800"/>
            </a:pPr>
            <a:r>
              <a:t>Explore more advanced topics like loops, functions, and data structures.</a:t>
            </a:r>
          </a:p>
          <a:p>
            <a:pPr>
              <a:defRPr sz="1800"/>
            </a:pPr>
            <a:r>
              <a:t>Helpful resources:</a:t>
            </a:r>
          </a:p>
          <a:p>
            <a:pPr>
              <a:defRPr sz="1800"/>
            </a:pPr>
            <a:r>
              <a:t> - Official Python documentation: https://docs.python.org/3/</a:t>
            </a:r>
          </a:p>
          <a:p>
            <a:pPr>
              <a:defRPr sz="1800"/>
            </a:pPr>
            <a:r>
              <a:t> - Online tutorials: Codecademy, freeCodeCamp,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