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Finance: Setting a Strong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Welcome!</a:t>
            </a:r>
          </a:p>
          <a:p>
            <a:pPr>
              <a:defRPr sz="1800"/>
            </a:pPr>
            <a:r>
              <a:t>This presentation will cover key aspects of personal finance, particularly relevant for early engineers entering the workforce.</a:t>
            </a:r>
          </a:p>
          <a:p>
            <a:pPr>
              <a:defRPr sz="1800"/>
            </a:pPr>
            <a:r>
              <a:t>We'll explore budgeting, saving, investing, and debt 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Budgeting: Tracking Your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Understanding your income and expenses is crucial.</a:t>
            </a:r>
          </a:p>
          <a:p>
            <a:pPr>
              <a:defRPr sz="1800"/>
            </a:pPr>
            <a:r>
              <a:t>Use budgeting apps or spreadsheets to track your spending.</a:t>
            </a:r>
          </a:p>
          <a:p>
            <a:pPr>
              <a:defRPr sz="1800"/>
            </a:pPr>
            <a:r>
              <a:t>Identify areas where you can cut back and save.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Saving: Building Your Emergency Fund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Aim for 3-6 months of living expenses in an easily accessible account.</a:t>
            </a:r>
          </a:p>
          <a:p>
            <a:pPr>
              <a:defRPr sz="1800"/>
            </a:pPr>
            <a:r>
              <a:t>This acts as a safety net for unexpected events (job loss, medical bills).</a:t>
            </a:r>
          </a:p>
          <a:p>
            <a:pPr>
              <a:defRPr sz="1800"/>
            </a:pPr>
            <a:r>
              <a:t>Automate your savings to make it effortless.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Investing: Growing Your Wealth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Start early! Even small contributions can make a big difference over time.</a:t>
            </a:r>
          </a:p>
          <a:p>
            <a:pPr>
              <a:defRPr sz="1800"/>
            </a:pPr>
            <a:r>
              <a:t>Consider different investment options: stocks, bonds, mutual funds, index funds.</a:t>
            </a:r>
          </a:p>
          <a:p>
            <a:pPr>
              <a:defRPr sz="1800"/>
            </a:pPr>
            <a:r>
              <a:t>Diversify your portfolio to manage risk.</a:t>
            </a:r>
          </a:p>
          <a:p>
            <a:pPr>
              <a:defRPr sz="1800"/>
            </a:pPr>
            <a:r>
              <a:t>Consider consulting a financial advisor if needed.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Debt Management: Strategies for Early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Student loans: Understand repayment options and explore potential refinancing.</a:t>
            </a:r>
          </a:p>
          <a:p>
            <a:pPr>
              <a:defRPr sz="1800"/>
            </a:pPr>
            <a:r>
              <a:t>Credit cards: Pay off balances promptly to avoid high interest charges.</a:t>
            </a:r>
          </a:p>
          <a:p>
            <a:pPr>
              <a:defRPr sz="1800"/>
            </a:pPr>
            <a:r>
              <a:t>Avoid high-interest debt whenever possible.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Retirement Planning: Securing Your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Maximize employer-sponsored retirement plans (401k, etc.).</a:t>
            </a:r>
          </a:p>
          <a:p>
            <a:pPr>
              <a:defRPr sz="1800"/>
            </a:pPr>
            <a:r>
              <a:t>Take advantage of employer matching contributions – free money!</a:t>
            </a:r>
          </a:p>
          <a:p>
            <a:pPr>
              <a:defRPr sz="1800"/>
            </a:pPr>
            <a:r>
              <a:t>Consider opening an IRA for additional retirement savings.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Taxes: Understanding Your Obligations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Learn about tax brackets, deductions, and credits.</a:t>
            </a:r>
          </a:p>
          <a:p>
            <a:pPr>
              <a:defRPr sz="1800"/>
            </a:pPr>
            <a:r>
              <a:t>Consider tax-advantaged investment accounts.</a:t>
            </a:r>
          </a:p>
          <a:p>
            <a:pPr>
              <a:defRPr sz="1800"/>
            </a:pPr>
            <a:r>
              <a:t>Consult a tax professional if necessary.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Goals for Early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Short-term goals: Down payment on a house, paying off student loans.</a:t>
            </a:r>
          </a:p>
          <a:p>
            <a:pPr>
              <a:defRPr sz="1800"/>
            </a:pPr>
            <a:r>
              <a:t>Long-term goals: Retirement, investing in education, starting a family.</a:t>
            </a:r>
          </a:p>
          <a:p>
            <a:pPr>
              <a:defRPr sz="1800"/>
            </a:pPr>
            <a:r>
              <a:t>Setting clear goals helps you stay motivated and focused.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Websites: Investopedia, NerdWallet, etc.</a:t>
            </a:r>
          </a:p>
          <a:p>
            <a:pPr>
              <a:defRPr sz="1800"/>
            </a:pPr>
            <a:r>
              <a:t>Books: "The Total Money Makeover" by Dave Ramsey, "Rich Dad Poor Dad" by Robert Kiyosaki.</a:t>
            </a:r>
          </a:p>
          <a:p>
            <a:pPr>
              <a:defRPr sz="1800"/>
            </a:pPr>
            <a:r>
              <a:t>Financial Advisors: Consider seeking professional advice if needed.</a:t>
            </a:r>
          </a:p>
          <a:p>
            <a:pPr>
              <a:defRPr sz="1800"/>
            </a:pPr>
            <a:r>
              <a:t>Start implementing these strategies today to build a secure financial future.  Remember, even small steps taken early can greatly benefit early engineers.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