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5F5A-1CC2-32E3-235E-5F1FBF3C0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3C151-11EC-37A9-EE05-F975AF138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A72B2-6D80-70B2-707D-65F3EFF5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565B-B08A-4FE2-8A84-68607F233E6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37321-2B9E-3E77-F242-6AD4B461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C344-DFCE-6618-F21E-3054FA33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632-6B6C-4FDD-9A1F-26DA6ECBB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73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6E1F-D791-8D94-402D-DA800E16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E8A7C-7EE0-CE86-DA17-6C82062A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9393-B40E-3274-CEFE-9EA59C7C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565B-B08A-4FE2-8A84-68607F233E6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9278C-99E3-B8E7-DAEB-19DD953F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AAC8-676E-DF67-31C3-B0AF8521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632-6B6C-4FDD-9A1F-26DA6ECBB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8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F259E-7717-C7CF-68F0-EA0E55E77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11D73-F25E-36B8-6582-5E8DE6EAE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F7D9D-C95B-619A-F5A0-4F7A2A7F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565B-B08A-4FE2-8A84-68607F233E6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8A16-379B-46B8-F3FE-3EABD7B9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54723-111E-8317-FBAC-8B566BEF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632-6B6C-4FDD-9A1F-26DA6ECBB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85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D463-70AF-50D5-F5B6-C04F6B9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EC861-851F-E270-91C7-13A51BDE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B6B1-04D7-AA60-CB78-E3055A30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565B-B08A-4FE2-8A84-68607F233E6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F7557-3E92-BB4B-6E4B-BB669245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A9ECE-FB61-BDCA-0CB3-23685F84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632-6B6C-4FDD-9A1F-26DA6ECBB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4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FA3B-9C7F-2B98-C973-D4748727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9F8BB-D991-3891-D3BE-E4BA6BA10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C912E-0446-FABF-205E-61ADA67D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565B-B08A-4FE2-8A84-68607F233E6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86DE1-9FC8-EDFD-909D-ED877BD5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6E39-1834-1307-D2F0-06736937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632-6B6C-4FDD-9A1F-26DA6ECBB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15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F470-6405-8282-3041-1FF3D9C2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1FF7-265B-658E-B562-5ECEF5DE4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5DD4A-83D4-F422-8F0E-A5B6060A7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6BF7-8D8B-061B-443F-A0D698AA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565B-B08A-4FE2-8A84-68607F233E6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65360-F008-34FB-44DC-F0BE0B00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747B2-4C28-FE64-4394-4F7DAC53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632-6B6C-4FDD-9A1F-26DA6ECBB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87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9CC9-6B09-439D-3CB5-CDACE93B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79C9E-C0F7-6027-7FEE-2CD17AB90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B050A-827E-E662-CEE1-F4B4951EA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00227-5449-9C4E-F420-D251AC98C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78031-3A2E-BC25-7254-D40FD8058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018A2-A80B-73B4-9DFB-C6ABC4D6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565B-B08A-4FE2-8A84-68607F233E6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35BD3-640B-9922-DF82-933848AB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EBA4C-52F1-8C1E-264E-3619810B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632-6B6C-4FDD-9A1F-26DA6ECBB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57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05C4-CEA0-95B3-9DFF-53874E6B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85CD1-BB25-D40C-7D3C-7F8C9F26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565B-B08A-4FE2-8A84-68607F233E6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8D8CC-0F4F-8F00-58CC-B674B3DC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C6D5F-3299-E226-1373-C2952207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632-6B6C-4FDD-9A1F-26DA6ECBB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86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AD663-B588-FFF8-D9F2-EDBCC741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565B-B08A-4FE2-8A84-68607F233E6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BF281-5470-8135-651D-8BBD5EAE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9A582-AE3F-1C5E-8FC4-C8DE134B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632-6B6C-4FDD-9A1F-26DA6ECBB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71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A6-BA4B-2745-D1FC-2FC08477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B63C0-3D8B-2F67-5335-742E90BE5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42F72-34B9-18B0-C4BC-C4281673B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010D1-CF64-5104-1ED0-B2513C72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565B-B08A-4FE2-8A84-68607F233E6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8BFF4-02F7-482E-BE94-A75FB3D1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4B347-9D7E-9D70-546C-D1035DC3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632-6B6C-4FDD-9A1F-26DA6ECBB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73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60AD-2CC7-291B-1073-2E066A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42E48-F755-43F2-3AA4-E8EB689A6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5BFFD-C73C-0BB7-6452-A637AD9D4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9643B-F6D6-8487-42A3-28F800C9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565B-B08A-4FE2-8A84-68607F233E6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5F0D3-8671-D8FF-3B78-D835A4A2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10DF4-AFCA-DA30-A610-9FB02A07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632-6B6C-4FDD-9A1F-26DA6ECBB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02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2E2EB-86DA-EA7C-77FD-34ADAA00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E3F67-6440-B90C-D885-051ED07E9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969B1-B875-B9CD-4BA5-E07F76A60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9565B-B08A-4FE2-8A84-68607F233E6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0293-F5CD-7520-C09D-F9C304226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76703-EF06-9448-A0B0-9E288C855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632-6B6C-4FDD-9A1F-26DA6ECBB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72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D452BF-F96A-9B5C-5E52-675D8E90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56" y="186812"/>
            <a:ext cx="9150088" cy="642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0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27F09-B2D2-513E-D8A6-E9EE534D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16" y="226142"/>
            <a:ext cx="9018128" cy="63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4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180804-8DF3-0D1C-182E-A80525AC2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929" y="766916"/>
            <a:ext cx="8138472" cy="538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NAGAIAH VASUNURI</dc:creator>
  <cp:lastModifiedBy>NAGAIAH VASUNURI</cp:lastModifiedBy>
  <cp:revision>1</cp:revision>
  <dcterms:created xsi:type="dcterms:W3CDTF">2025-08-03T02:38:38Z</dcterms:created>
  <dcterms:modified xsi:type="dcterms:W3CDTF">2025-08-03T02:39:08Z</dcterms:modified>
</cp:coreProperties>
</file>