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sldIdLst>
    <p:sldId id="256" r:id="rId2"/>
    <p:sldId id="257" r:id="rId3"/>
    <p:sldId id="258" r:id="rId4"/>
    <p:sldId id="259" r:id="rId5"/>
    <p:sldId id="269" r:id="rId6"/>
    <p:sldId id="261" r:id="rId7"/>
    <p:sldId id="262" r:id="rId8"/>
    <p:sldId id="263" r:id="rId9"/>
    <p:sldId id="265" r:id="rId10"/>
    <p:sldId id="267" r:id="rId11"/>
    <p:sldId id="268" r:id="rId12"/>
    <p:sldId id="266" r:id="rId13"/>
  </p:sldIdLst>
  <p:sldSz cx="12188825" cy="6858000"/>
  <p:notesSz cx="6858000" cy="9144000"/>
  <p:defaultTextStyle>
    <a:defPPr>
      <a:defRPr lang="en-US"/>
    </a:defPPr>
    <a:lvl1pPr marL="0" algn="l" defTabSz="585959" rtl="0" eaLnBrk="1" latinLnBrk="0" hangingPunct="1">
      <a:defRPr sz="2300" kern="1200">
        <a:solidFill>
          <a:schemeClr val="tx1"/>
        </a:solidFill>
        <a:latin typeface="+mn-lt"/>
        <a:ea typeface="+mn-ea"/>
        <a:cs typeface="+mn-cs"/>
      </a:defRPr>
    </a:lvl1pPr>
    <a:lvl2pPr marL="585959" algn="l" defTabSz="585959" rtl="0" eaLnBrk="1" latinLnBrk="0" hangingPunct="1">
      <a:defRPr sz="2300" kern="1200">
        <a:solidFill>
          <a:schemeClr val="tx1"/>
        </a:solidFill>
        <a:latin typeface="+mn-lt"/>
        <a:ea typeface="+mn-ea"/>
        <a:cs typeface="+mn-cs"/>
      </a:defRPr>
    </a:lvl2pPr>
    <a:lvl3pPr marL="1171919" algn="l" defTabSz="585959" rtl="0" eaLnBrk="1" latinLnBrk="0" hangingPunct="1">
      <a:defRPr sz="2300" kern="1200">
        <a:solidFill>
          <a:schemeClr val="tx1"/>
        </a:solidFill>
        <a:latin typeface="+mn-lt"/>
        <a:ea typeface="+mn-ea"/>
        <a:cs typeface="+mn-cs"/>
      </a:defRPr>
    </a:lvl3pPr>
    <a:lvl4pPr marL="1757878" algn="l" defTabSz="585959" rtl="0" eaLnBrk="1" latinLnBrk="0" hangingPunct="1">
      <a:defRPr sz="2300" kern="1200">
        <a:solidFill>
          <a:schemeClr val="tx1"/>
        </a:solidFill>
        <a:latin typeface="+mn-lt"/>
        <a:ea typeface="+mn-ea"/>
        <a:cs typeface="+mn-cs"/>
      </a:defRPr>
    </a:lvl4pPr>
    <a:lvl5pPr marL="2343838" algn="l" defTabSz="585959" rtl="0" eaLnBrk="1" latinLnBrk="0" hangingPunct="1">
      <a:defRPr sz="2300" kern="1200">
        <a:solidFill>
          <a:schemeClr val="tx1"/>
        </a:solidFill>
        <a:latin typeface="+mn-lt"/>
        <a:ea typeface="+mn-ea"/>
        <a:cs typeface="+mn-cs"/>
      </a:defRPr>
    </a:lvl5pPr>
    <a:lvl6pPr marL="2929797" algn="l" defTabSz="585959" rtl="0" eaLnBrk="1" latinLnBrk="0" hangingPunct="1">
      <a:defRPr sz="2300" kern="1200">
        <a:solidFill>
          <a:schemeClr val="tx1"/>
        </a:solidFill>
        <a:latin typeface="+mn-lt"/>
        <a:ea typeface="+mn-ea"/>
        <a:cs typeface="+mn-cs"/>
      </a:defRPr>
    </a:lvl6pPr>
    <a:lvl7pPr marL="3515757" algn="l" defTabSz="585959" rtl="0" eaLnBrk="1" latinLnBrk="0" hangingPunct="1">
      <a:defRPr sz="2300" kern="1200">
        <a:solidFill>
          <a:schemeClr val="tx1"/>
        </a:solidFill>
        <a:latin typeface="+mn-lt"/>
        <a:ea typeface="+mn-ea"/>
        <a:cs typeface="+mn-cs"/>
      </a:defRPr>
    </a:lvl7pPr>
    <a:lvl8pPr marL="4101716" algn="l" defTabSz="585959" rtl="0" eaLnBrk="1" latinLnBrk="0" hangingPunct="1">
      <a:defRPr sz="2300" kern="1200">
        <a:solidFill>
          <a:schemeClr val="tx1"/>
        </a:solidFill>
        <a:latin typeface="+mn-lt"/>
        <a:ea typeface="+mn-ea"/>
        <a:cs typeface="+mn-cs"/>
      </a:defRPr>
    </a:lvl8pPr>
    <a:lvl9pPr marL="4687676" algn="l" defTabSz="585959"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4" d="100"/>
          <a:sy n="94"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Rackspace Title Slide - With Fanatiguy">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7857" y="3564768"/>
            <a:ext cx="8318319" cy="507831"/>
          </a:xfrm>
        </p:spPr>
        <p:txBody>
          <a:bodyPr/>
          <a:lstStyle>
            <a:lvl1pPr marL="0" indent="0" algn="l">
              <a:spcBef>
                <a:spcPts val="0"/>
              </a:spcBef>
              <a:spcAft>
                <a:spcPts val="1025"/>
              </a:spcAft>
              <a:buNone/>
              <a:defRPr sz="3600" b="1">
                <a:solidFill>
                  <a:schemeClr val="tx2"/>
                </a:solidFill>
                <a:latin typeface="+mj-lt"/>
              </a:defRPr>
            </a:lvl1pPr>
            <a:lvl2pPr marL="585959" indent="0" algn="ctr">
              <a:buNone/>
              <a:defRPr>
                <a:solidFill>
                  <a:schemeClr val="tx1">
                    <a:tint val="75000"/>
                  </a:schemeClr>
                </a:solidFill>
              </a:defRPr>
            </a:lvl2pPr>
            <a:lvl3pPr marL="1171919" indent="0" algn="ctr">
              <a:buNone/>
              <a:defRPr>
                <a:solidFill>
                  <a:schemeClr val="tx1">
                    <a:tint val="75000"/>
                  </a:schemeClr>
                </a:solidFill>
              </a:defRPr>
            </a:lvl3pPr>
            <a:lvl4pPr marL="1757878" indent="0" algn="ctr">
              <a:buNone/>
              <a:defRPr>
                <a:solidFill>
                  <a:schemeClr val="tx1">
                    <a:tint val="75000"/>
                  </a:schemeClr>
                </a:solidFill>
              </a:defRPr>
            </a:lvl4pPr>
            <a:lvl5pPr marL="2343838" indent="0" algn="ctr">
              <a:buNone/>
              <a:defRPr>
                <a:solidFill>
                  <a:schemeClr val="tx1">
                    <a:tint val="75000"/>
                  </a:schemeClr>
                </a:solidFill>
              </a:defRPr>
            </a:lvl5pPr>
            <a:lvl6pPr marL="2929797" indent="0" algn="ctr">
              <a:buNone/>
              <a:defRPr>
                <a:solidFill>
                  <a:schemeClr val="tx1">
                    <a:tint val="75000"/>
                  </a:schemeClr>
                </a:solidFill>
              </a:defRPr>
            </a:lvl6pPr>
            <a:lvl7pPr marL="3515757" indent="0" algn="ctr">
              <a:buNone/>
              <a:defRPr>
                <a:solidFill>
                  <a:schemeClr val="tx1">
                    <a:tint val="75000"/>
                  </a:schemeClr>
                </a:solidFill>
              </a:defRPr>
            </a:lvl7pPr>
            <a:lvl8pPr marL="4101716" indent="0" algn="ctr">
              <a:buNone/>
              <a:defRPr>
                <a:solidFill>
                  <a:schemeClr val="tx1">
                    <a:tint val="75000"/>
                  </a:schemeClr>
                </a:solidFill>
              </a:defRPr>
            </a:lvl8pPr>
            <a:lvl9pPr marL="4687676"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767896" y="2341160"/>
            <a:ext cx="11278462" cy="917865"/>
          </a:xfrm>
        </p:spPr>
        <p:txBody>
          <a:bodyPr wrap="square">
            <a:spAutoFit/>
          </a:bodyPr>
          <a:lstStyle>
            <a:lvl1pPr>
              <a:lnSpc>
                <a:spcPct val="88000"/>
              </a:lnSpc>
              <a:spcAft>
                <a:spcPts val="769"/>
              </a:spcAft>
              <a:defRPr sz="6200" spc="-128">
                <a:solidFill>
                  <a:schemeClr val="accent1"/>
                </a:solidFill>
              </a:defRPr>
            </a:lvl1pPr>
          </a:lstStyle>
          <a:p>
            <a:r>
              <a:rPr lang="en-US" smtClean="0"/>
              <a:t>Click to edit Master title style</a:t>
            </a:r>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4985" y="5683496"/>
            <a:ext cx="2671467" cy="783655"/>
          </a:xfrm>
          <a:prstGeom prst="rect">
            <a:avLst/>
          </a:prstGeom>
          <a:noFill/>
          <a:ln>
            <a:noFill/>
          </a:ln>
        </p:spPr>
      </p:pic>
    </p:spTree>
    <p:extLst>
      <p:ext uri="{BB962C8B-B14F-4D97-AF65-F5344CB8AC3E}">
        <p14:creationId xmlns:p14="http://schemas.microsoft.com/office/powerpoint/2010/main" val="2105586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ntent and Image option ">
    <p:spTree>
      <p:nvGrpSpPr>
        <p:cNvPr id="1" name=""/>
        <p:cNvGrpSpPr/>
        <p:nvPr/>
      </p:nvGrpSpPr>
      <p:grpSpPr>
        <a:xfrm>
          <a:off x="0" y="0"/>
          <a:ext cx="0" cy="0"/>
          <a:chOff x="0" y="0"/>
          <a:chExt cx="0" cy="0"/>
        </a:xfrm>
      </p:grpSpPr>
      <p:sp>
        <p:nvSpPr>
          <p:cNvPr id="12" name="Rectangle 11"/>
          <p:cNvSpPr/>
          <p:nvPr/>
        </p:nvSpPr>
        <p:spPr>
          <a:xfrm>
            <a:off x="24141" y="1645924"/>
            <a:ext cx="7349499" cy="4257340"/>
          </a:xfrm>
          <a:prstGeom prst="rect">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lIns="117192" tIns="58596" rIns="117192" bIns="58596" rtlCol="0" anchor="ctr"/>
          <a:lstStyle/>
          <a:p>
            <a:pPr algn="ctr"/>
            <a:endParaRPr lang="en-US" sz="2300" dirty="0"/>
          </a:p>
        </p:txBody>
      </p:sp>
      <p:sp>
        <p:nvSpPr>
          <p:cNvPr id="3" name="Content Placeholder 2"/>
          <p:cNvSpPr>
            <a:spLocks noGrp="1"/>
          </p:cNvSpPr>
          <p:nvPr>
            <p:ph sz="half" idx="1"/>
          </p:nvPr>
        </p:nvSpPr>
        <p:spPr>
          <a:xfrm>
            <a:off x="7397776" y="1645924"/>
            <a:ext cx="4791052" cy="4257340"/>
          </a:xfrm>
          <a:solidFill>
            <a:schemeClr val="bg1">
              <a:lumMod val="95000"/>
            </a:schemeClr>
          </a:solidFill>
        </p:spPr>
        <p:txBody>
          <a:bodyPr wrap="square" lIns="234384" tIns="234384" rIns="234384" bIns="234384">
            <a:normAutofit/>
          </a:bodyPr>
          <a:lstStyle>
            <a:lvl1pPr>
              <a:defRPr sz="2300">
                <a:solidFill>
                  <a:srgbClr val="000000"/>
                </a:solidFill>
              </a:defRPr>
            </a:lvl1pPr>
            <a:lvl2pPr>
              <a:defRPr sz="1900">
                <a:solidFill>
                  <a:srgbClr val="000000"/>
                </a:solidFill>
              </a:defRPr>
            </a:lvl2pPr>
            <a:lvl3pPr>
              <a:defRPr sz="1700">
                <a:solidFill>
                  <a:srgbClr val="000000"/>
                </a:solidFill>
              </a:defRPr>
            </a:lvl3pPr>
            <a:lvl4pPr>
              <a:defRPr sz="1300">
                <a:solidFill>
                  <a:srgbClr val="000000"/>
                </a:solidFill>
              </a:defRPr>
            </a:lvl4pPr>
            <a:lvl5pPr>
              <a:defRPr sz="1000" baseline="0">
                <a:solidFill>
                  <a:srgbClr val="000000"/>
                </a:solidFill>
              </a:defRPr>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3"/>
          </p:nvPr>
        </p:nvSpPr>
        <p:spPr>
          <a:xfrm>
            <a:off x="4" y="1646239"/>
            <a:ext cx="7373635" cy="324448"/>
          </a:xfrm>
        </p:spPr>
        <p:txBody>
          <a:bodyPr/>
          <a:lstStyle/>
          <a:p>
            <a:r>
              <a:rPr lang="en-US" dirty="0" smtClean="0"/>
              <a:t>Click icon to add picture</a:t>
            </a:r>
            <a:endParaRPr lang="en-US" dirty="0"/>
          </a:p>
        </p:txBody>
      </p:sp>
      <p:cxnSp>
        <p:nvCxnSpPr>
          <p:cNvPr id="13" name="Straight Connector 12"/>
          <p:cNvCxnSpPr/>
          <p:nvPr/>
        </p:nvCxnSpPr>
        <p:spPr>
          <a:xfrm>
            <a:off x="455426" y="1258888"/>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5"/>
          </p:nvPr>
        </p:nvSpPr>
        <p:spPr/>
        <p:txBody>
          <a:bodyPr/>
          <a:lstStyle/>
          <a:p>
            <a:fld id="{066E2490-BBC8-2F48-B8B0-124052075881}" type="slidenum">
              <a:rPr lang="en-US" smtClean="0"/>
              <a:t>‹#›</a:t>
            </a:fld>
            <a:endParaRPr lang="en-US" dirty="0"/>
          </a:p>
        </p:txBody>
      </p:sp>
      <p:sp>
        <p:nvSpPr>
          <p:cNvPr id="11"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9216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Content and Image option ">
    <p:spTree>
      <p:nvGrpSpPr>
        <p:cNvPr id="1" name=""/>
        <p:cNvGrpSpPr/>
        <p:nvPr/>
      </p:nvGrpSpPr>
      <p:grpSpPr>
        <a:xfrm>
          <a:off x="0" y="0"/>
          <a:ext cx="0" cy="0"/>
          <a:chOff x="0" y="0"/>
          <a:chExt cx="0" cy="0"/>
        </a:xfrm>
      </p:grpSpPr>
      <p:sp>
        <p:nvSpPr>
          <p:cNvPr id="12" name="Rectangle 11"/>
          <p:cNvSpPr/>
          <p:nvPr/>
        </p:nvSpPr>
        <p:spPr>
          <a:xfrm>
            <a:off x="24141" y="1645924"/>
            <a:ext cx="7349499" cy="4257340"/>
          </a:xfrm>
          <a:prstGeom prst="rect">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lIns="117192" tIns="58596" rIns="117192" bIns="58596" rtlCol="0" anchor="ctr"/>
          <a:lstStyle/>
          <a:p>
            <a:pPr algn="ctr"/>
            <a:endParaRPr lang="en-US" sz="2300" dirty="0"/>
          </a:p>
        </p:txBody>
      </p:sp>
      <p:sp>
        <p:nvSpPr>
          <p:cNvPr id="3" name="Content Placeholder 2"/>
          <p:cNvSpPr>
            <a:spLocks noGrp="1"/>
          </p:cNvSpPr>
          <p:nvPr>
            <p:ph sz="half" idx="1"/>
          </p:nvPr>
        </p:nvSpPr>
        <p:spPr>
          <a:xfrm>
            <a:off x="7373637" y="1645924"/>
            <a:ext cx="4815190" cy="4257340"/>
          </a:xfrm>
          <a:solidFill>
            <a:schemeClr val="accent1"/>
          </a:solidFill>
        </p:spPr>
        <p:txBody>
          <a:bodyPr wrap="square" lIns="234384" tIns="234384" rIns="234384" bIns="234384">
            <a:normAutofit/>
          </a:bodyPr>
          <a:lstStyle>
            <a:lvl1pPr>
              <a:buClr>
                <a:schemeClr val="bg2"/>
              </a:buClr>
              <a:defRPr sz="2300">
                <a:solidFill>
                  <a:schemeClr val="bg1"/>
                </a:solidFill>
              </a:defRPr>
            </a:lvl1pPr>
            <a:lvl2pPr>
              <a:buClr>
                <a:schemeClr val="bg2"/>
              </a:buClr>
              <a:defRPr sz="1900">
                <a:solidFill>
                  <a:schemeClr val="bg1"/>
                </a:solidFill>
              </a:defRPr>
            </a:lvl2pPr>
            <a:lvl3pPr>
              <a:buClr>
                <a:schemeClr val="bg2"/>
              </a:buClr>
              <a:defRPr sz="1700">
                <a:solidFill>
                  <a:schemeClr val="bg1"/>
                </a:solidFill>
              </a:defRPr>
            </a:lvl3pPr>
            <a:lvl4pPr>
              <a:buClr>
                <a:schemeClr val="bg2"/>
              </a:buClr>
              <a:defRPr sz="1300">
                <a:solidFill>
                  <a:schemeClr val="bg1"/>
                </a:solidFill>
              </a:defRPr>
            </a:lvl4pPr>
            <a:lvl5pPr>
              <a:buClr>
                <a:schemeClr val="bg2"/>
              </a:buClr>
              <a:defRPr sz="1000" baseline="0">
                <a:solidFill>
                  <a:schemeClr val="bg1"/>
                </a:solidFill>
              </a:defRPr>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3"/>
          </p:nvPr>
        </p:nvSpPr>
        <p:spPr>
          <a:xfrm>
            <a:off x="4" y="1646239"/>
            <a:ext cx="7373635" cy="324448"/>
          </a:xfrm>
        </p:spPr>
        <p:txBody>
          <a:bodyPr/>
          <a:lstStyle/>
          <a:p>
            <a:r>
              <a:rPr lang="en-US" dirty="0" smtClean="0"/>
              <a:t>Click icon to add picture</a:t>
            </a:r>
            <a:endParaRPr lang="en-US" dirty="0"/>
          </a:p>
        </p:txBody>
      </p:sp>
      <p:cxnSp>
        <p:nvCxnSpPr>
          <p:cNvPr id="13" name="Straight Connector 12"/>
          <p:cNvCxnSpPr/>
          <p:nvPr/>
        </p:nvCxnSpPr>
        <p:spPr>
          <a:xfrm>
            <a:off x="455426" y="1260640"/>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5"/>
          </p:nvPr>
        </p:nvSpPr>
        <p:spPr/>
        <p:txBody>
          <a:bodyPr/>
          <a:lstStyle/>
          <a:p>
            <a:fld id="{066E2490-BBC8-2F48-B8B0-124052075881}" type="slidenum">
              <a:rPr lang="en-US" smtClean="0"/>
              <a:t>‹#›</a:t>
            </a:fld>
            <a:endParaRPr lang="en-US" dirty="0"/>
          </a:p>
        </p:txBody>
      </p:sp>
      <p:sp>
        <p:nvSpPr>
          <p:cNvPr id="11"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9681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hart and Content two-sided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 y="1658830"/>
            <a:ext cx="6094413" cy="4244430"/>
          </a:xfrm>
          <a:solidFill>
            <a:schemeClr val="bg1">
              <a:lumMod val="95000"/>
            </a:schemeClr>
          </a:solidFill>
        </p:spPr>
        <p:txBody>
          <a:bodyPr wrap="square" lIns="468767" tIns="234384" rIns="234384" bIns="234384">
            <a:normAutofit/>
          </a:bodyPr>
          <a:lstStyle>
            <a:lvl1pPr>
              <a:defRPr sz="2300"/>
            </a:lvl1pPr>
            <a:lvl2pPr>
              <a:defRPr sz="1900"/>
            </a:lvl2pPr>
            <a:lvl3pPr>
              <a:defRPr sz="1700"/>
            </a:lvl3pPr>
            <a:lvl4pPr>
              <a:defRPr sz="1300"/>
            </a:lvl4pPr>
            <a:lvl5pPr>
              <a:defRPr sz="1000" baseline="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193" y="1658831"/>
            <a:ext cx="5241195" cy="324448"/>
          </a:xfrm>
        </p:spPr>
        <p:txBody>
          <a:bodyPr>
            <a:spAutoFit/>
          </a:bodyPr>
          <a:lstStyle>
            <a:lvl1pPr marL="0" indent="0" algn="ctr">
              <a:buNone/>
              <a:defRPr sz="2300">
                <a:solidFill>
                  <a:schemeClr val="accent1"/>
                </a:solidFill>
              </a:defRPr>
            </a:lvl1pPr>
            <a:lvl2pPr>
              <a:defRPr sz="1900"/>
            </a:lvl2pPr>
            <a:lvl3pPr>
              <a:defRPr sz="1700"/>
            </a:lvl3pPr>
            <a:lvl4pPr>
              <a:defRPr sz="1300"/>
            </a:lvl4pPr>
            <a:lvl5pPr>
              <a:defRPr sz="1000"/>
            </a:lvl5pPr>
            <a:lvl6pPr>
              <a:defRPr sz="2300"/>
            </a:lvl6pPr>
            <a:lvl7pPr>
              <a:defRPr sz="2300"/>
            </a:lvl7pPr>
            <a:lvl8pPr>
              <a:defRPr sz="2300"/>
            </a:lvl8pPr>
            <a:lvl9pPr>
              <a:defRPr sz="2300"/>
            </a:lvl9pPr>
          </a:lstStyle>
          <a:p>
            <a:pPr lvl="0"/>
            <a:r>
              <a:rPr lang="en-US" smtClean="0"/>
              <a:t>Click to edit Master text styles</a:t>
            </a:r>
          </a:p>
        </p:txBody>
      </p:sp>
      <p:sp>
        <p:nvSpPr>
          <p:cNvPr id="9" name="Chart Placeholder 8"/>
          <p:cNvSpPr>
            <a:spLocks noGrp="1"/>
          </p:cNvSpPr>
          <p:nvPr>
            <p:ph type="chart" sz="quarter" idx="13"/>
          </p:nvPr>
        </p:nvSpPr>
        <p:spPr>
          <a:xfrm>
            <a:off x="6337775" y="2031894"/>
            <a:ext cx="5241617" cy="324448"/>
          </a:xfrm>
        </p:spPr>
        <p:txBody>
          <a:bodyPr/>
          <a:lstStyle/>
          <a:p>
            <a:r>
              <a:rPr lang="en-US" dirty="0" smtClean="0"/>
              <a:t>Click icon to add chart</a:t>
            </a:r>
            <a:endParaRPr lang="en-US" dirty="0"/>
          </a:p>
        </p:txBody>
      </p:sp>
      <p:cxnSp>
        <p:nvCxnSpPr>
          <p:cNvPr id="15" name="Straight Connector 14"/>
          <p:cNvCxnSpPr/>
          <p:nvPr/>
        </p:nvCxnSpPr>
        <p:spPr>
          <a:xfrm>
            <a:off x="455426" y="1258225"/>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7"/>
          <p:cNvSpPr>
            <a:spLocks noGrp="1"/>
          </p:cNvSpPr>
          <p:nvPr>
            <p:ph type="sldNum" sz="quarter" idx="15"/>
          </p:nvPr>
        </p:nvSpPr>
        <p:spPr/>
        <p:txBody>
          <a:bodyPr/>
          <a:lstStyle/>
          <a:p>
            <a:fld id="{066E2490-BBC8-2F48-B8B0-124052075881}" type="slidenum">
              <a:rPr lang="en-US" smtClean="0"/>
              <a:t>‹#›</a:t>
            </a:fld>
            <a:endParaRPr lang="en-US" dirty="0"/>
          </a:p>
        </p:txBody>
      </p:sp>
      <p:sp>
        <p:nvSpPr>
          <p:cNvPr id="11"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3098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hart and Content two-sided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638314"/>
            <a:ext cx="5241195" cy="1664045"/>
          </a:xfrm>
        </p:spPr>
        <p:txBody>
          <a:bodyPr>
            <a:spAutoFit/>
          </a:bodyPr>
          <a:lstStyle>
            <a:lvl1pPr>
              <a:defRPr sz="2300"/>
            </a:lvl1pPr>
            <a:lvl2pPr>
              <a:defRPr sz="1900"/>
            </a:lvl2pPr>
            <a:lvl3pPr>
              <a:defRPr sz="1700"/>
            </a:lvl3pPr>
            <a:lvl4pPr>
              <a:defRPr sz="1300"/>
            </a:lvl4pPr>
            <a:lvl5pPr>
              <a:defRPr sz="1000" baseline="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193" y="1638301"/>
            <a:ext cx="5241195" cy="324448"/>
          </a:xfrm>
        </p:spPr>
        <p:txBody>
          <a:bodyPr>
            <a:spAutoFit/>
          </a:bodyPr>
          <a:lstStyle>
            <a:lvl1pPr marL="0" indent="0" algn="ctr">
              <a:buNone/>
              <a:defRPr sz="2300">
                <a:solidFill>
                  <a:schemeClr val="accent1"/>
                </a:solidFill>
              </a:defRPr>
            </a:lvl1pPr>
            <a:lvl2pPr>
              <a:defRPr sz="1900"/>
            </a:lvl2pPr>
            <a:lvl3pPr>
              <a:defRPr sz="1700"/>
            </a:lvl3pPr>
            <a:lvl4pPr>
              <a:defRPr sz="1300"/>
            </a:lvl4pPr>
            <a:lvl5pPr>
              <a:defRPr sz="1000"/>
            </a:lvl5pPr>
            <a:lvl6pPr>
              <a:defRPr sz="2300"/>
            </a:lvl6pPr>
            <a:lvl7pPr>
              <a:defRPr sz="2300"/>
            </a:lvl7pPr>
            <a:lvl8pPr>
              <a:defRPr sz="2300"/>
            </a:lvl8pPr>
            <a:lvl9pPr>
              <a:defRPr sz="2300"/>
            </a:lvl9pPr>
          </a:lstStyle>
          <a:p>
            <a:pPr lvl="0"/>
            <a:r>
              <a:rPr lang="en-US" smtClean="0"/>
              <a:t>Click to edit Master text styles</a:t>
            </a:r>
          </a:p>
        </p:txBody>
      </p:sp>
      <p:sp>
        <p:nvSpPr>
          <p:cNvPr id="9" name="Chart Placeholder 8"/>
          <p:cNvSpPr>
            <a:spLocks noGrp="1"/>
          </p:cNvSpPr>
          <p:nvPr>
            <p:ph type="chart" sz="quarter" idx="13"/>
          </p:nvPr>
        </p:nvSpPr>
        <p:spPr>
          <a:xfrm>
            <a:off x="6337775" y="2011367"/>
            <a:ext cx="5241617" cy="324448"/>
          </a:xfrm>
        </p:spPr>
        <p:txBody>
          <a:bodyPr/>
          <a:lstStyle/>
          <a:p>
            <a:r>
              <a:rPr lang="en-US" dirty="0" smtClean="0"/>
              <a:t>Click icon to add chart</a:t>
            </a:r>
            <a:endParaRPr lang="en-US" dirty="0"/>
          </a:p>
        </p:txBody>
      </p:sp>
      <p:cxnSp>
        <p:nvCxnSpPr>
          <p:cNvPr id="13" name="Straight Connector 12"/>
          <p:cNvCxnSpPr/>
          <p:nvPr/>
        </p:nvCxnSpPr>
        <p:spPr>
          <a:xfrm>
            <a:off x="455426" y="1258888"/>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7"/>
          <p:cNvSpPr>
            <a:spLocks noGrp="1"/>
          </p:cNvSpPr>
          <p:nvPr>
            <p:ph type="sldNum" sz="quarter" idx="15"/>
          </p:nvPr>
        </p:nvSpPr>
        <p:spPr/>
        <p:txBody>
          <a:bodyPr/>
          <a:lstStyle/>
          <a:p>
            <a:fld id="{066E2490-BBC8-2F48-B8B0-124052075881}" type="slidenum">
              <a:rPr lang="en-US" smtClean="0"/>
              <a:t>‹#›</a:t>
            </a:fld>
            <a:endParaRPr lang="en-US" dirty="0"/>
          </a:p>
        </p:txBody>
      </p:sp>
      <p:sp>
        <p:nvSpPr>
          <p:cNvPr id="11"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59120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3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and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609441" y="1670644"/>
            <a:ext cx="5241195" cy="394980"/>
          </a:xfrm>
        </p:spPr>
        <p:txBody>
          <a:bodyPr anchor="t"/>
          <a:lstStyle>
            <a:lvl1pPr marL="0" indent="0">
              <a:buNone/>
              <a:defRPr sz="2800" b="1">
                <a:latin typeface="+mj-lt"/>
              </a:defRPr>
            </a:lvl1pPr>
            <a:lvl2pPr marL="585959" indent="0">
              <a:buNone/>
              <a:defRPr sz="2600" b="1"/>
            </a:lvl2pPr>
            <a:lvl3pPr marL="1171919" indent="0">
              <a:buNone/>
              <a:defRPr sz="2300" b="1"/>
            </a:lvl3pPr>
            <a:lvl4pPr marL="1757878" indent="0">
              <a:buNone/>
              <a:defRPr sz="2100" b="1"/>
            </a:lvl4pPr>
            <a:lvl5pPr marL="2343838" indent="0">
              <a:buNone/>
              <a:defRPr sz="2100" b="1"/>
            </a:lvl5pPr>
            <a:lvl6pPr marL="2929797" indent="0">
              <a:buNone/>
              <a:defRPr sz="2100" b="1"/>
            </a:lvl6pPr>
            <a:lvl7pPr marL="3515757" indent="0">
              <a:buNone/>
              <a:defRPr sz="2100" b="1"/>
            </a:lvl7pPr>
            <a:lvl8pPr marL="4101716" indent="0">
              <a:buNone/>
              <a:defRPr sz="2100" b="1"/>
            </a:lvl8pPr>
            <a:lvl9pPr marL="4687676" indent="0">
              <a:buNone/>
              <a:defRPr sz="2100" b="1"/>
            </a:lvl9pPr>
          </a:lstStyle>
          <a:p>
            <a:pPr lvl="0"/>
            <a:r>
              <a:rPr lang="en-US" smtClean="0"/>
              <a:t>Click to edit Master text styles</a:t>
            </a:r>
          </a:p>
        </p:txBody>
      </p:sp>
      <p:sp>
        <p:nvSpPr>
          <p:cNvPr id="14" name="Content Placeholder 3"/>
          <p:cNvSpPr>
            <a:spLocks noGrp="1"/>
          </p:cNvSpPr>
          <p:nvPr>
            <p:ph sz="half" idx="13"/>
          </p:nvPr>
        </p:nvSpPr>
        <p:spPr>
          <a:xfrm>
            <a:off x="609441" y="2430341"/>
            <a:ext cx="5241195" cy="1664045"/>
          </a:xfrm>
        </p:spPr>
        <p:txBody>
          <a:bodyPr>
            <a:spAutoFit/>
          </a:bodyPr>
          <a:lstStyle>
            <a:lvl1pPr>
              <a:defRPr sz="2300"/>
            </a:lvl1pPr>
            <a:lvl2pPr>
              <a:defRPr sz="1900"/>
            </a:lvl2pPr>
            <a:lvl3pPr>
              <a:defRPr sz="1700"/>
            </a:lvl3pPr>
            <a:lvl4pPr>
              <a:defRPr sz="1300"/>
            </a:lvl4pPr>
            <a:lvl5pPr>
              <a:defRPr sz="10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4"/>
          <p:cNvSpPr>
            <a:spLocks noGrp="1"/>
          </p:cNvSpPr>
          <p:nvPr>
            <p:ph type="body" sz="quarter" idx="3"/>
          </p:nvPr>
        </p:nvSpPr>
        <p:spPr>
          <a:xfrm>
            <a:off x="6338193" y="1670644"/>
            <a:ext cx="5241195" cy="394980"/>
          </a:xfrm>
        </p:spPr>
        <p:txBody>
          <a:bodyPr anchor="t"/>
          <a:lstStyle>
            <a:lvl1pPr marL="0" indent="0">
              <a:buNone/>
              <a:defRPr sz="2800" b="1">
                <a:latin typeface="+mj-lt"/>
              </a:defRPr>
            </a:lvl1pPr>
            <a:lvl2pPr marL="585959" indent="0">
              <a:buNone/>
              <a:defRPr sz="2600" b="1"/>
            </a:lvl2pPr>
            <a:lvl3pPr marL="1171919" indent="0">
              <a:buNone/>
              <a:defRPr sz="2300" b="1"/>
            </a:lvl3pPr>
            <a:lvl4pPr marL="1757878" indent="0">
              <a:buNone/>
              <a:defRPr sz="2100" b="1"/>
            </a:lvl4pPr>
            <a:lvl5pPr marL="2343838" indent="0">
              <a:buNone/>
              <a:defRPr sz="2100" b="1"/>
            </a:lvl5pPr>
            <a:lvl6pPr marL="2929797" indent="0">
              <a:buNone/>
              <a:defRPr sz="2100" b="1"/>
            </a:lvl6pPr>
            <a:lvl7pPr marL="3515757" indent="0">
              <a:buNone/>
              <a:defRPr sz="2100" b="1"/>
            </a:lvl7pPr>
            <a:lvl8pPr marL="4101716" indent="0">
              <a:buNone/>
              <a:defRPr sz="2100" b="1"/>
            </a:lvl8pPr>
            <a:lvl9pPr marL="4687676" indent="0">
              <a:buNone/>
              <a:defRPr sz="2100" b="1"/>
            </a:lvl9pPr>
          </a:lstStyle>
          <a:p>
            <a:pPr lvl="0"/>
            <a:r>
              <a:rPr lang="en-US" smtClean="0"/>
              <a:t>Click to edit Master text styles</a:t>
            </a:r>
          </a:p>
        </p:txBody>
      </p:sp>
      <p:sp>
        <p:nvSpPr>
          <p:cNvPr id="16" name="Content Placeholder 5"/>
          <p:cNvSpPr>
            <a:spLocks noGrp="1"/>
          </p:cNvSpPr>
          <p:nvPr>
            <p:ph sz="quarter" idx="4"/>
          </p:nvPr>
        </p:nvSpPr>
        <p:spPr>
          <a:xfrm>
            <a:off x="6338193" y="2430341"/>
            <a:ext cx="5241195" cy="1664045"/>
          </a:xfrm>
        </p:spPr>
        <p:txBody>
          <a:bodyPr>
            <a:spAutoFit/>
          </a:bodyPr>
          <a:lstStyle>
            <a:lvl1pPr>
              <a:defRPr sz="2300"/>
            </a:lvl1pPr>
            <a:lvl2pPr>
              <a:defRPr sz="1900"/>
            </a:lvl2pPr>
            <a:lvl3pPr>
              <a:defRPr sz="1700"/>
            </a:lvl3pPr>
            <a:lvl4pPr>
              <a:defRPr sz="1300"/>
            </a:lvl4pPr>
            <a:lvl5pPr>
              <a:defRPr sz="10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1" name="Straight Connector 20"/>
          <p:cNvCxnSpPr/>
          <p:nvPr/>
        </p:nvCxnSpPr>
        <p:spPr>
          <a:xfrm>
            <a:off x="455426" y="1260640"/>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en-US" smtClean="0"/>
              <a:t>Click to edit Master title style</a:t>
            </a:r>
            <a:endParaRPr lang="en-US"/>
          </a:p>
        </p:txBody>
      </p:sp>
      <p:sp>
        <p:nvSpPr>
          <p:cNvPr id="8" name="Slide Number Placeholder 7"/>
          <p:cNvSpPr>
            <a:spLocks noGrp="1"/>
          </p:cNvSpPr>
          <p:nvPr>
            <p:ph type="sldNum" sz="quarter" idx="15"/>
          </p:nvPr>
        </p:nvSpPr>
        <p:spPr/>
        <p:txBody>
          <a:bodyPr/>
          <a:lstStyle/>
          <a:p>
            <a:fld id="{066E2490-BBC8-2F48-B8B0-124052075881}" type="slidenum">
              <a:rPr lang="en-US" smtClean="0"/>
              <a:t>‹#›</a:t>
            </a:fld>
            <a:endParaRPr lang="en-US" dirty="0"/>
          </a:p>
        </p:txBody>
      </p:sp>
      <p:sp>
        <p:nvSpPr>
          <p:cNvPr id="11" name="Footer Placeholder 4"/>
          <p:cNvSpPr>
            <a:spLocks noGrp="1"/>
          </p:cNvSpPr>
          <p:nvPr>
            <p:ph type="ftr" sz="quarter" idx="16"/>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Tree>
    <p:extLst>
      <p:ext uri="{BB962C8B-B14F-4D97-AF65-F5344CB8AC3E}">
        <p14:creationId xmlns:p14="http://schemas.microsoft.com/office/powerpoint/2010/main" val="1053063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rge picture with title and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2"/>
          <p:cNvSpPr/>
          <p:nvPr/>
        </p:nvSpPr>
        <p:spPr>
          <a:xfrm>
            <a:off x="4" y="1234451"/>
            <a:ext cx="12188825" cy="4867595"/>
          </a:xfrm>
          <a:prstGeom prst="rect">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lIns="117192" tIns="58596" rIns="117192" bIns="58596" rtlCol="0" anchor="ctr"/>
          <a:lstStyle/>
          <a:p>
            <a:pPr algn="ctr"/>
            <a:endParaRPr lang="en-US" sz="2300" dirty="0"/>
          </a:p>
        </p:txBody>
      </p:sp>
      <p:sp>
        <p:nvSpPr>
          <p:cNvPr id="8" name="Picture Placeholder 7"/>
          <p:cNvSpPr>
            <a:spLocks noGrp="1"/>
          </p:cNvSpPr>
          <p:nvPr>
            <p:ph type="pic" sz="quarter" idx="13"/>
          </p:nvPr>
        </p:nvSpPr>
        <p:spPr>
          <a:xfrm>
            <a:off x="4" y="1234445"/>
            <a:ext cx="12188825" cy="324448"/>
          </a:xfrm>
          <a:solidFill>
            <a:schemeClr val="bg1">
              <a:lumMod val="95000"/>
            </a:schemeClr>
          </a:solidFill>
        </p:spPr>
        <p:txBody>
          <a:bodyPr/>
          <a:lstStyle/>
          <a:p>
            <a:r>
              <a:rPr lang="en-US" dirty="0" smtClean="0"/>
              <a:t>Click icon to add picture</a:t>
            </a:r>
            <a:endParaRPr lang="en-US" dirty="0"/>
          </a:p>
        </p:txBody>
      </p:sp>
      <p:sp>
        <p:nvSpPr>
          <p:cNvPr id="6" name="Slide Number Placeholder 5"/>
          <p:cNvSpPr>
            <a:spLocks noGrp="1"/>
          </p:cNvSpPr>
          <p:nvPr>
            <p:ph type="sldNum" sz="quarter" idx="15"/>
          </p:nvPr>
        </p:nvSpPr>
        <p:spPr/>
        <p:txBody>
          <a:bodyPr/>
          <a:lstStyle/>
          <a:p>
            <a:fld id="{066E2490-BBC8-2F48-B8B0-124052075881}" type="slidenum">
              <a:rPr lang="en-US" smtClean="0"/>
              <a:t>‹#›</a:t>
            </a:fld>
            <a:endParaRPr lang="en-US" dirty="0"/>
          </a:p>
        </p:txBody>
      </p:sp>
      <p:sp>
        <p:nvSpPr>
          <p:cNvPr id="9"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Tree>
    <p:extLst>
      <p:ext uri="{BB962C8B-B14F-4D97-AF65-F5344CB8AC3E}">
        <p14:creationId xmlns:p14="http://schemas.microsoft.com/office/powerpoint/2010/main" val="249630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Large picture with title and foot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5750912" y="4"/>
            <a:ext cx="6437916" cy="324448"/>
          </a:xfrm>
        </p:spPr>
        <p:txBody>
          <a:bodyPr/>
          <a:lstStyle/>
          <a:p>
            <a:r>
              <a:rPr lang="en-US" dirty="0" smtClean="0"/>
              <a:t>Click icon to add picture</a:t>
            </a:r>
            <a:endParaRPr lang="en-US" dirty="0"/>
          </a:p>
        </p:txBody>
      </p:sp>
      <p:sp>
        <p:nvSpPr>
          <p:cNvPr id="7" name="Text Placeholder 6"/>
          <p:cNvSpPr>
            <a:spLocks noGrp="1"/>
          </p:cNvSpPr>
          <p:nvPr>
            <p:ph type="body" sz="quarter" idx="14"/>
          </p:nvPr>
        </p:nvSpPr>
        <p:spPr>
          <a:xfrm>
            <a:off x="609441" y="1762126"/>
            <a:ext cx="4875530" cy="16922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a:xfrm>
            <a:off x="609447" y="438912"/>
            <a:ext cx="5141467" cy="795528"/>
          </a:xfrm>
        </p:spPr>
        <p:txBody>
          <a:bodyPr/>
          <a:lstStyle/>
          <a:p>
            <a:r>
              <a:rPr lang="en-US" smtClean="0"/>
              <a:t>Click to edit Master title style</a:t>
            </a:r>
            <a:endParaRPr lang="en-US"/>
          </a:p>
        </p:txBody>
      </p:sp>
      <p:sp>
        <p:nvSpPr>
          <p:cNvPr id="9" name="Slide Number Placeholder 8"/>
          <p:cNvSpPr>
            <a:spLocks noGrp="1"/>
          </p:cNvSpPr>
          <p:nvPr>
            <p:ph type="sldNum" sz="quarter" idx="16"/>
          </p:nvPr>
        </p:nvSpPr>
        <p:spPr/>
        <p:txBody>
          <a:bodyPr/>
          <a:lstStyle/>
          <a:p>
            <a:fld id="{066E2490-BBC8-2F48-B8B0-124052075881}" type="slidenum">
              <a:rPr lang="en-US" smtClean="0"/>
              <a:t>‹#›</a:t>
            </a:fld>
            <a:endParaRPr lang="en-US" dirty="0"/>
          </a:p>
        </p:txBody>
      </p:sp>
      <p:sp>
        <p:nvSpPr>
          <p:cNvPr id="11"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Tree>
    <p:extLst>
      <p:ext uri="{BB962C8B-B14F-4D97-AF65-F5344CB8AC3E}">
        <p14:creationId xmlns:p14="http://schemas.microsoft.com/office/powerpoint/2010/main" val="2596881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image layout">
    <p:spTree>
      <p:nvGrpSpPr>
        <p:cNvPr id="1" name=""/>
        <p:cNvGrpSpPr/>
        <p:nvPr/>
      </p:nvGrpSpPr>
      <p:grpSpPr>
        <a:xfrm>
          <a:off x="0" y="0"/>
          <a:ext cx="0" cy="0"/>
          <a:chOff x="0" y="0"/>
          <a:chExt cx="0" cy="0"/>
        </a:xfrm>
      </p:grpSpPr>
      <p:sp>
        <p:nvSpPr>
          <p:cNvPr id="3" name="Rectangle 2"/>
          <p:cNvSpPr/>
          <p:nvPr/>
        </p:nvSpPr>
        <p:spPr>
          <a:xfrm>
            <a:off x="4" y="0"/>
            <a:ext cx="12188825" cy="6858000"/>
          </a:xfrm>
          <a:prstGeom prst="rect">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lIns="117192" tIns="58596" rIns="117192" bIns="58596" rtlCol="0" anchor="ctr"/>
          <a:lstStyle/>
          <a:p>
            <a:pPr algn="ctr"/>
            <a:endParaRPr lang="en-US" sz="2300" dirty="0"/>
          </a:p>
        </p:txBody>
      </p:sp>
      <p:sp>
        <p:nvSpPr>
          <p:cNvPr id="8" name="Picture Placeholder 7"/>
          <p:cNvSpPr>
            <a:spLocks noGrp="1"/>
          </p:cNvSpPr>
          <p:nvPr>
            <p:ph type="pic" sz="quarter" idx="13"/>
          </p:nvPr>
        </p:nvSpPr>
        <p:spPr>
          <a:xfrm>
            <a:off x="4" y="-10613"/>
            <a:ext cx="12188825" cy="324448"/>
          </a:xfrm>
        </p:spPr>
        <p:txBody>
          <a:bodyPr/>
          <a:lstStyle/>
          <a:p>
            <a:r>
              <a:rPr lang="en-US" dirty="0" smtClean="0"/>
              <a:t>Click icon to add picture</a:t>
            </a:r>
            <a:endParaRPr lang="en-US" dirty="0"/>
          </a:p>
        </p:txBody>
      </p:sp>
      <p:sp>
        <p:nvSpPr>
          <p:cNvPr id="9" name="Slide Number Placeholder 3"/>
          <p:cNvSpPr>
            <a:spLocks noGrp="1"/>
          </p:cNvSpPr>
          <p:nvPr>
            <p:ph type="sldNum" sz="quarter" idx="12"/>
          </p:nvPr>
        </p:nvSpPr>
        <p:spPr>
          <a:xfrm>
            <a:off x="11335611" y="6318504"/>
            <a:ext cx="243777" cy="182880"/>
          </a:xfrm>
        </p:spPr>
        <p:txBody>
          <a:bodyPr/>
          <a:lstStyle/>
          <a:p>
            <a:fld id="{066E2490-BBC8-2F48-B8B0-124052075881}" type="slidenum">
              <a:rPr lang="en-US" smtClean="0"/>
              <a:t>‹#›</a:t>
            </a:fld>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66" y="6229661"/>
            <a:ext cx="1504176" cy="441238"/>
          </a:xfrm>
          <a:prstGeom prst="rect">
            <a:avLst/>
          </a:prstGeom>
          <a:noFill/>
          <a:ln>
            <a:noFill/>
          </a:ln>
        </p:spPr>
      </p:pic>
      <p:sp>
        <p:nvSpPr>
          <p:cNvPr id="7"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bg1"/>
                </a:solidFill>
                <a:latin typeface="+mn-lt"/>
                <a:cs typeface="Arial"/>
              </a:defRPr>
            </a:lvl1pPr>
          </a:lstStyle>
          <a:p>
            <a:endParaRPr lang="en-US" dirty="0"/>
          </a:p>
        </p:txBody>
      </p:sp>
    </p:spTree>
    <p:extLst>
      <p:ext uri="{BB962C8B-B14F-4D97-AF65-F5344CB8AC3E}">
        <p14:creationId xmlns:p14="http://schemas.microsoft.com/office/powerpoint/2010/main" val="2450222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Full image layout">
    <p:spTree>
      <p:nvGrpSpPr>
        <p:cNvPr id="1" name=""/>
        <p:cNvGrpSpPr/>
        <p:nvPr/>
      </p:nvGrpSpPr>
      <p:grpSpPr>
        <a:xfrm>
          <a:off x="0" y="0"/>
          <a:ext cx="0" cy="0"/>
          <a:chOff x="0" y="0"/>
          <a:chExt cx="0" cy="0"/>
        </a:xfrm>
      </p:grpSpPr>
      <p:sp>
        <p:nvSpPr>
          <p:cNvPr id="3" name="Rectangle 2"/>
          <p:cNvSpPr/>
          <p:nvPr/>
        </p:nvSpPr>
        <p:spPr>
          <a:xfrm>
            <a:off x="4" y="0"/>
            <a:ext cx="12188825" cy="6858000"/>
          </a:xfrm>
          <a:prstGeom prst="rect">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lIns="117192" tIns="58596" rIns="117192" bIns="58596" rtlCol="0" anchor="ctr"/>
          <a:lstStyle/>
          <a:p>
            <a:pPr algn="ctr"/>
            <a:endParaRPr lang="en-US" sz="2300" dirty="0"/>
          </a:p>
        </p:txBody>
      </p:sp>
      <p:sp>
        <p:nvSpPr>
          <p:cNvPr id="8" name="Picture Placeholder 7"/>
          <p:cNvSpPr>
            <a:spLocks noGrp="1"/>
          </p:cNvSpPr>
          <p:nvPr>
            <p:ph type="pic" sz="quarter" idx="13"/>
          </p:nvPr>
        </p:nvSpPr>
        <p:spPr>
          <a:xfrm>
            <a:off x="4" y="-10613"/>
            <a:ext cx="12188825" cy="324448"/>
          </a:xfrm>
        </p:spPr>
        <p:txBody>
          <a:bodyPr/>
          <a:lstStyle/>
          <a:p>
            <a:r>
              <a:rPr lang="en-US" dirty="0" smtClean="0"/>
              <a:t>Click icon to add picture</a:t>
            </a:r>
            <a:endParaRPr lang="en-US" dirty="0"/>
          </a:p>
        </p:txBody>
      </p:sp>
      <p:sp>
        <p:nvSpPr>
          <p:cNvPr id="5" name="Text Placeholder 4"/>
          <p:cNvSpPr>
            <a:spLocks noGrp="1"/>
          </p:cNvSpPr>
          <p:nvPr>
            <p:ph type="body" sz="quarter" idx="14"/>
          </p:nvPr>
        </p:nvSpPr>
        <p:spPr>
          <a:xfrm>
            <a:off x="8" y="419113"/>
            <a:ext cx="4814163" cy="5495267"/>
          </a:xfrm>
          <a:solidFill>
            <a:srgbClr val="1C1C1C">
              <a:alpha val="69804"/>
            </a:srgbClr>
          </a:solidFill>
        </p:spPr>
        <p:txBody>
          <a:bodyPr lIns="351575" tIns="234384" rIns="234384" bIns="234384" anchor="ctr" anchorCtr="0">
            <a:normAutofit/>
          </a:bodyPr>
          <a:lstStyle>
            <a:lvl1pPr marL="0" indent="0">
              <a:buNone/>
              <a:defRPr sz="41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9" name="Slide Number Placeholder 3"/>
          <p:cNvSpPr>
            <a:spLocks noGrp="1"/>
          </p:cNvSpPr>
          <p:nvPr>
            <p:ph type="sldNum" sz="quarter" idx="12"/>
          </p:nvPr>
        </p:nvSpPr>
        <p:spPr>
          <a:xfrm>
            <a:off x="11335611" y="6318504"/>
            <a:ext cx="243777" cy="182880"/>
          </a:xfrm>
        </p:spPr>
        <p:txBody>
          <a:bodyPr/>
          <a:lstStyle/>
          <a:p>
            <a:fld id="{066E2490-BBC8-2F48-B8B0-124052075881}" type="slidenum">
              <a:rPr lang="en-US" smtClean="0"/>
              <a:t>‹#›</a:t>
            </a:fld>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66" y="6229661"/>
            <a:ext cx="1504176" cy="441238"/>
          </a:xfrm>
          <a:prstGeom prst="rect">
            <a:avLst/>
          </a:prstGeom>
          <a:noFill/>
          <a:ln>
            <a:noFill/>
          </a:ln>
        </p:spPr>
      </p:pic>
      <p:sp>
        <p:nvSpPr>
          <p:cNvPr id="10"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bg1"/>
                </a:solidFill>
                <a:latin typeface="+mn-lt"/>
                <a:cs typeface="Arial"/>
              </a:defRPr>
            </a:lvl1pPr>
          </a:lstStyle>
          <a:p>
            <a:endParaRPr lang="en-US" dirty="0"/>
          </a:p>
        </p:txBody>
      </p:sp>
    </p:spTree>
    <p:extLst>
      <p:ext uri="{BB962C8B-B14F-4D97-AF65-F5344CB8AC3E}">
        <p14:creationId xmlns:p14="http://schemas.microsoft.com/office/powerpoint/2010/main" val="1640584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Full image layout">
    <p:spTree>
      <p:nvGrpSpPr>
        <p:cNvPr id="1" name=""/>
        <p:cNvGrpSpPr/>
        <p:nvPr/>
      </p:nvGrpSpPr>
      <p:grpSpPr>
        <a:xfrm>
          <a:off x="0" y="0"/>
          <a:ext cx="0" cy="0"/>
          <a:chOff x="0" y="0"/>
          <a:chExt cx="0" cy="0"/>
        </a:xfrm>
      </p:grpSpPr>
      <p:sp>
        <p:nvSpPr>
          <p:cNvPr id="3" name="Rectangle 2"/>
          <p:cNvSpPr/>
          <p:nvPr/>
        </p:nvSpPr>
        <p:spPr>
          <a:xfrm>
            <a:off x="4" y="0"/>
            <a:ext cx="12188825" cy="6858000"/>
          </a:xfrm>
          <a:prstGeom prst="rect">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lIns="117192" tIns="58596" rIns="117192" bIns="58596" rtlCol="0" anchor="ctr"/>
          <a:lstStyle/>
          <a:p>
            <a:pPr algn="ctr"/>
            <a:endParaRPr lang="en-US" sz="2300" dirty="0"/>
          </a:p>
        </p:txBody>
      </p:sp>
      <p:sp>
        <p:nvSpPr>
          <p:cNvPr id="8" name="Picture Placeholder 7"/>
          <p:cNvSpPr>
            <a:spLocks noGrp="1"/>
          </p:cNvSpPr>
          <p:nvPr>
            <p:ph type="pic" sz="quarter" idx="13"/>
          </p:nvPr>
        </p:nvSpPr>
        <p:spPr>
          <a:xfrm>
            <a:off x="4" y="-10613"/>
            <a:ext cx="12188825" cy="324448"/>
          </a:xfrm>
        </p:spPr>
        <p:txBody>
          <a:bodyPr/>
          <a:lstStyle/>
          <a:p>
            <a:r>
              <a:rPr lang="en-US" dirty="0" smtClean="0"/>
              <a:t>Click icon to add picture</a:t>
            </a:r>
            <a:endParaRPr lang="en-US" dirty="0"/>
          </a:p>
        </p:txBody>
      </p:sp>
      <p:sp>
        <p:nvSpPr>
          <p:cNvPr id="9" name="Slide Number Placeholder 3"/>
          <p:cNvSpPr>
            <a:spLocks noGrp="1"/>
          </p:cNvSpPr>
          <p:nvPr>
            <p:ph type="sldNum" sz="quarter" idx="12"/>
          </p:nvPr>
        </p:nvSpPr>
        <p:spPr>
          <a:xfrm>
            <a:off x="11335611" y="6318504"/>
            <a:ext cx="243777" cy="182880"/>
          </a:xfrm>
        </p:spPr>
        <p:txBody>
          <a:bodyPr/>
          <a:lstStyle/>
          <a:p>
            <a:fld id="{066E2490-BBC8-2F48-B8B0-124052075881}" type="slidenum">
              <a:rPr lang="en-US" smtClean="0"/>
              <a:t>‹#›</a:t>
            </a:fld>
            <a:endParaRPr lang="en-US" dirty="0"/>
          </a:p>
        </p:txBody>
      </p:sp>
      <p:sp>
        <p:nvSpPr>
          <p:cNvPr id="13" name="Text Placeholder 4"/>
          <p:cNvSpPr>
            <a:spLocks noGrp="1"/>
          </p:cNvSpPr>
          <p:nvPr>
            <p:ph type="body" sz="quarter" idx="14"/>
          </p:nvPr>
        </p:nvSpPr>
        <p:spPr>
          <a:xfrm>
            <a:off x="8" y="419113"/>
            <a:ext cx="4814163" cy="5495267"/>
          </a:xfrm>
          <a:solidFill>
            <a:schemeClr val="accent1">
              <a:alpha val="80000"/>
            </a:schemeClr>
          </a:solidFill>
        </p:spPr>
        <p:txBody>
          <a:bodyPr lIns="351575" tIns="234384" rIns="234384" bIns="234384" anchor="ctr" anchorCtr="0">
            <a:normAutofit/>
          </a:bodyPr>
          <a:lstStyle>
            <a:lvl1pPr marL="0" indent="0">
              <a:buNone/>
              <a:defRPr sz="41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66" y="6229661"/>
            <a:ext cx="1504176" cy="441238"/>
          </a:xfrm>
          <a:prstGeom prst="rect">
            <a:avLst/>
          </a:prstGeom>
          <a:noFill/>
          <a:ln>
            <a:noFill/>
          </a:ln>
        </p:spPr>
      </p:pic>
      <p:sp>
        <p:nvSpPr>
          <p:cNvPr id="10"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bg1"/>
                </a:solidFill>
                <a:latin typeface="+mn-lt"/>
                <a:cs typeface="Arial"/>
              </a:defRPr>
            </a:lvl1pPr>
          </a:lstStyle>
          <a:p>
            <a:endParaRPr lang="en-US" dirty="0"/>
          </a:p>
        </p:txBody>
      </p:sp>
    </p:spTree>
    <p:extLst>
      <p:ext uri="{BB962C8B-B14F-4D97-AF65-F5344CB8AC3E}">
        <p14:creationId xmlns:p14="http://schemas.microsoft.com/office/powerpoint/2010/main" val="340297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Rackspace Title Slide - With Fanatiguy">
    <p:spTree>
      <p:nvGrpSpPr>
        <p:cNvPr id="1" name=""/>
        <p:cNvGrpSpPr/>
        <p:nvPr/>
      </p:nvGrpSpPr>
      <p:grpSpPr>
        <a:xfrm>
          <a:off x="0" y="0"/>
          <a:ext cx="0" cy="0"/>
          <a:chOff x="0" y="0"/>
          <a:chExt cx="0" cy="0"/>
        </a:xfrm>
      </p:grpSpPr>
      <p:pic>
        <p:nvPicPr>
          <p:cNvPr id="11" name="Picture 1"/>
          <p:cNvPicPr>
            <a:picLocks noChangeArrowheads="1"/>
          </p:cNvPicPr>
          <p:nvPr/>
        </p:nvPicPr>
        <p:blipFill rotWithShape="1">
          <a:blip r:embed="rId2">
            <a:extLst>
              <a:ext uri="{28A0092B-C50C-407E-A947-70E740481C1C}">
                <a14:useLocalDpi xmlns:a14="http://schemas.microsoft.com/office/drawing/2010/main" val="0"/>
              </a:ext>
            </a:extLst>
          </a:blip>
          <a:srcRect r="21241"/>
          <a:stretch/>
        </p:blipFill>
        <p:spPr bwMode="auto">
          <a:xfrm>
            <a:off x="5" y="0"/>
            <a:ext cx="12299632" cy="69205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a:tailEnd/>
              </a14:hiddenLine>
            </a:ext>
          </a:extLst>
        </p:spPr>
      </p:pic>
      <p:sp>
        <p:nvSpPr>
          <p:cNvPr id="8" name="Rectangle 7"/>
          <p:cNvSpPr/>
          <p:nvPr/>
        </p:nvSpPr>
        <p:spPr>
          <a:xfrm rot="16200000">
            <a:off x="915224" y="-915226"/>
            <a:ext cx="6920512" cy="8750953"/>
          </a:xfrm>
          <a:prstGeom prst="rect">
            <a:avLst/>
          </a:prstGeom>
          <a:solidFill>
            <a:srgbClr val="000000">
              <a:alpha val="61000"/>
            </a:srgbClr>
          </a:solidFill>
          <a:ln w="3175">
            <a:noFill/>
          </a:ln>
          <a:effectLst/>
        </p:spPr>
        <p:style>
          <a:lnRef idx="1">
            <a:schemeClr val="accent1"/>
          </a:lnRef>
          <a:fillRef idx="3">
            <a:schemeClr val="accent1"/>
          </a:fillRef>
          <a:effectRef idx="2">
            <a:schemeClr val="accent1"/>
          </a:effectRef>
          <a:fontRef idx="minor">
            <a:schemeClr val="lt1"/>
          </a:fontRef>
        </p:style>
        <p:txBody>
          <a:bodyPr lIns="117192" tIns="58596" rIns="117192" bIns="58596" rtlCol="0" anchor="ctr"/>
          <a:lstStyle/>
          <a:p>
            <a:pPr lvl="0" algn="ctr"/>
            <a:endParaRPr lang="en-US" dirty="0"/>
          </a:p>
        </p:txBody>
      </p:sp>
      <p:sp>
        <p:nvSpPr>
          <p:cNvPr id="3" name="Subtitle 2"/>
          <p:cNvSpPr>
            <a:spLocks noGrp="1"/>
          </p:cNvSpPr>
          <p:nvPr>
            <p:ph type="subTitle" idx="1"/>
          </p:nvPr>
        </p:nvSpPr>
        <p:spPr>
          <a:xfrm>
            <a:off x="767897" y="3081970"/>
            <a:ext cx="6420386" cy="1006429"/>
          </a:xfrm>
        </p:spPr>
        <p:txBody>
          <a:bodyPr/>
          <a:lstStyle>
            <a:lvl1pPr marL="0" indent="0" algn="l">
              <a:spcBef>
                <a:spcPts val="0"/>
              </a:spcBef>
              <a:spcAft>
                <a:spcPts val="1025"/>
              </a:spcAft>
              <a:buNone/>
              <a:defRPr sz="3600" b="0">
                <a:solidFill>
                  <a:schemeClr val="bg1"/>
                </a:solidFill>
                <a:latin typeface="+mj-lt"/>
              </a:defRPr>
            </a:lvl1pPr>
            <a:lvl2pPr marL="585959" indent="0" algn="ctr">
              <a:buNone/>
              <a:defRPr>
                <a:solidFill>
                  <a:schemeClr val="tx1">
                    <a:tint val="75000"/>
                  </a:schemeClr>
                </a:solidFill>
              </a:defRPr>
            </a:lvl2pPr>
            <a:lvl3pPr marL="1171919" indent="0" algn="ctr">
              <a:buNone/>
              <a:defRPr>
                <a:solidFill>
                  <a:schemeClr val="tx1">
                    <a:tint val="75000"/>
                  </a:schemeClr>
                </a:solidFill>
              </a:defRPr>
            </a:lvl3pPr>
            <a:lvl4pPr marL="1757878" indent="0" algn="ctr">
              <a:buNone/>
              <a:defRPr>
                <a:solidFill>
                  <a:schemeClr val="tx1">
                    <a:tint val="75000"/>
                  </a:schemeClr>
                </a:solidFill>
              </a:defRPr>
            </a:lvl4pPr>
            <a:lvl5pPr marL="2343838" indent="0" algn="ctr">
              <a:buNone/>
              <a:defRPr>
                <a:solidFill>
                  <a:schemeClr val="tx1">
                    <a:tint val="75000"/>
                  </a:schemeClr>
                </a:solidFill>
              </a:defRPr>
            </a:lvl5pPr>
            <a:lvl6pPr marL="2929797" indent="0" algn="ctr">
              <a:buNone/>
              <a:defRPr>
                <a:solidFill>
                  <a:schemeClr val="tx1">
                    <a:tint val="75000"/>
                  </a:schemeClr>
                </a:solidFill>
              </a:defRPr>
            </a:lvl6pPr>
            <a:lvl7pPr marL="3515757" indent="0" algn="ctr">
              <a:buNone/>
              <a:defRPr>
                <a:solidFill>
                  <a:schemeClr val="tx1">
                    <a:tint val="75000"/>
                  </a:schemeClr>
                </a:solidFill>
              </a:defRPr>
            </a:lvl7pPr>
            <a:lvl8pPr marL="4101716" indent="0" algn="ctr">
              <a:buNone/>
              <a:defRPr>
                <a:solidFill>
                  <a:schemeClr val="tx1">
                    <a:tint val="75000"/>
                  </a:schemeClr>
                </a:solidFill>
              </a:defRPr>
            </a:lvl8pPr>
            <a:lvl9pPr marL="4687676"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767906" y="1135781"/>
            <a:ext cx="7983055" cy="1757479"/>
          </a:xfrm>
        </p:spPr>
        <p:txBody>
          <a:bodyPr wrap="square">
            <a:spAutoFit/>
          </a:bodyPr>
          <a:lstStyle>
            <a:lvl1pPr>
              <a:lnSpc>
                <a:spcPct val="88000"/>
              </a:lnSpc>
              <a:spcAft>
                <a:spcPts val="769"/>
              </a:spcAft>
              <a:defRPr sz="6200" spc="-128">
                <a:solidFill>
                  <a:schemeClr val="bg1"/>
                </a:solidFill>
              </a:defRPr>
            </a:lvl1pPr>
          </a:lstStyle>
          <a:p>
            <a:r>
              <a:rPr lang="en-US" smtClean="0"/>
              <a:t>Click to edit Master title style</a:t>
            </a:r>
            <a:endParaRPr lang="en-US" dirty="0"/>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7903" y="5558879"/>
            <a:ext cx="3181559" cy="933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round/>
                <a:headEnd/>
                <a:tailEnd/>
              </a14:hiddenLine>
            </a:ext>
          </a:extLst>
        </p:spPr>
      </p:pic>
    </p:spTree>
    <p:extLst>
      <p:ext uri="{BB962C8B-B14F-4D97-AF65-F5344CB8AC3E}">
        <p14:creationId xmlns:p14="http://schemas.microsoft.com/office/powerpoint/2010/main" val="2258870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hank You - Red">
    <p:spTree>
      <p:nvGrpSpPr>
        <p:cNvPr id="1" name=""/>
        <p:cNvGrpSpPr/>
        <p:nvPr/>
      </p:nvGrpSpPr>
      <p:grpSpPr>
        <a:xfrm>
          <a:off x="0" y="0"/>
          <a:ext cx="0" cy="0"/>
          <a:chOff x="0" y="0"/>
          <a:chExt cx="0" cy="0"/>
        </a:xfrm>
      </p:grpSpPr>
      <p:sp>
        <p:nvSpPr>
          <p:cNvPr id="15" name="Rectangle 14"/>
          <p:cNvSpPr/>
          <p:nvPr/>
        </p:nvSpPr>
        <p:spPr>
          <a:xfrm>
            <a:off x="4" y="0"/>
            <a:ext cx="12188825" cy="6858000"/>
          </a:xfrm>
          <a:prstGeom prst="rect">
            <a:avLst/>
          </a:prstGeom>
          <a:solidFill>
            <a:schemeClr val="accent1"/>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17192" tIns="58596" rIns="117192" bIns="58596" rtlCol="0" anchor="ctr"/>
          <a:lstStyle/>
          <a:p>
            <a:pPr algn="ctr"/>
            <a:endParaRPr lang="en-US" sz="2300" dirty="0"/>
          </a:p>
        </p:txBody>
      </p:sp>
      <p:sp>
        <p:nvSpPr>
          <p:cNvPr id="2" name="TextBox 1"/>
          <p:cNvSpPr txBox="1"/>
          <p:nvPr/>
        </p:nvSpPr>
        <p:spPr>
          <a:xfrm>
            <a:off x="2730962" y="2153151"/>
            <a:ext cx="8871400" cy="1585049"/>
          </a:xfrm>
          <a:prstGeom prst="rect">
            <a:avLst/>
          </a:prstGeom>
        </p:spPr>
        <p:txBody>
          <a:bodyPr wrap="none" lIns="0" tIns="0" rIns="0" bIns="0" rtlCol="0">
            <a:spAutoFit/>
          </a:bodyPr>
          <a:lstStyle/>
          <a:p>
            <a:pPr>
              <a:spcAft>
                <a:spcPts val="2307"/>
              </a:spcAft>
            </a:pPr>
            <a:r>
              <a:rPr lang="en-US" sz="10300" dirty="0" smtClean="0">
                <a:solidFill>
                  <a:schemeClr val="bg1"/>
                </a:solidFill>
                <a:latin typeface="Arial Black" panose="020B0A04020102020204" pitchFamily="34" charset="0"/>
                <a:cs typeface="Helvetica"/>
              </a:rPr>
              <a:t>THANK</a:t>
            </a:r>
            <a:r>
              <a:rPr lang="en-US" sz="10300" baseline="0" dirty="0" smtClean="0">
                <a:solidFill>
                  <a:schemeClr val="bg1"/>
                </a:solidFill>
                <a:latin typeface="Arial Black" panose="020B0A04020102020204" pitchFamily="34" charset="0"/>
                <a:cs typeface="Helvetica"/>
              </a:rPr>
              <a:t> YOU</a:t>
            </a:r>
            <a:endParaRPr lang="en-US" sz="10300" dirty="0" smtClean="0">
              <a:solidFill>
                <a:schemeClr val="bg1"/>
              </a:solidFill>
              <a:latin typeface="Arial Black" panose="020B0A04020102020204" pitchFamily="34" charset="0"/>
              <a:cs typeface="Helvetica"/>
            </a:endParaRPr>
          </a:p>
        </p:txBody>
      </p:sp>
      <p:sp>
        <p:nvSpPr>
          <p:cNvPr id="9" name="TextBox 8"/>
          <p:cNvSpPr txBox="1"/>
          <p:nvPr/>
        </p:nvSpPr>
        <p:spPr>
          <a:xfrm>
            <a:off x="1455889" y="5723175"/>
            <a:ext cx="9277050" cy="368819"/>
          </a:xfrm>
          <a:prstGeom prst="rect">
            <a:avLst/>
          </a:prstGeom>
          <a:noFill/>
        </p:spPr>
        <p:txBody>
          <a:bodyPr wrap="square" lIns="0" tIns="0" rIns="0" bIns="0" rtlCol="0">
            <a:spAutoFit/>
          </a:bodyPr>
          <a:lstStyle/>
          <a:p>
            <a:pPr marL="0" marR="0" indent="0" algn="ctr" defTabSz="585959" rtl="0" eaLnBrk="1" fontAlgn="auto" latinLnBrk="0" hangingPunct="1">
              <a:lnSpc>
                <a:spcPct val="110000"/>
              </a:lnSpc>
              <a:spcBef>
                <a:spcPts val="0"/>
              </a:spcBef>
              <a:spcAft>
                <a:spcPts val="256"/>
              </a:spcAft>
              <a:buClrTx/>
              <a:buSzTx/>
              <a:buFontTx/>
              <a:buNone/>
              <a:tabLst/>
            </a:pPr>
            <a:r>
              <a:rPr lang="en-US" sz="1000" b="1" kern="400" spc="26" baseline="0" dirty="0" smtClean="0">
                <a:solidFill>
                  <a:schemeClr val="bg2"/>
                </a:solidFill>
                <a:latin typeface="+mn-lt"/>
                <a:cs typeface="Helvetica"/>
              </a:rPr>
              <a:t>RACKSPACE®</a:t>
            </a:r>
            <a:r>
              <a:rPr lang="en-US" sz="1000" kern="400" spc="26" baseline="0" dirty="0" smtClean="0">
                <a:solidFill>
                  <a:schemeClr val="bg2"/>
                </a:solidFill>
                <a:latin typeface="+mn-lt"/>
                <a:cs typeface="Helvetica"/>
              </a:rPr>
              <a:t>     |     1 FANATICAL PLACE, CITY OF WINDCREST     |     SAN ANTONIO, TX  78218</a:t>
            </a:r>
          </a:p>
          <a:p>
            <a:pPr marL="0" marR="0" indent="0" algn="ctr" defTabSz="585959" rtl="0" eaLnBrk="1" fontAlgn="auto" latinLnBrk="0" hangingPunct="1">
              <a:lnSpc>
                <a:spcPct val="110000"/>
              </a:lnSpc>
              <a:spcBef>
                <a:spcPts val="0"/>
              </a:spcBef>
              <a:spcAft>
                <a:spcPts val="256"/>
              </a:spcAft>
              <a:buClrTx/>
              <a:buSzTx/>
              <a:buFontTx/>
              <a:buNone/>
              <a:tabLst/>
            </a:pPr>
            <a:r>
              <a:rPr lang="en-US" sz="1000" b="1" kern="400" spc="26" baseline="0" dirty="0" smtClean="0">
                <a:solidFill>
                  <a:schemeClr val="bg2"/>
                </a:solidFill>
                <a:latin typeface="+mn-lt"/>
                <a:cs typeface="Helvetica"/>
              </a:rPr>
              <a:t>US SALES:</a:t>
            </a:r>
            <a:r>
              <a:rPr lang="en-US" sz="1000" kern="400" spc="26" baseline="0" dirty="0" smtClean="0">
                <a:solidFill>
                  <a:schemeClr val="bg2"/>
                </a:solidFill>
                <a:latin typeface="+mn-lt"/>
                <a:cs typeface="Helvetica"/>
              </a:rPr>
              <a:t> 1-800-961-2888     |     </a:t>
            </a:r>
            <a:r>
              <a:rPr lang="en-US" sz="1000" b="1" kern="400" spc="26" baseline="0" dirty="0" smtClean="0">
                <a:solidFill>
                  <a:schemeClr val="bg2"/>
                </a:solidFill>
                <a:latin typeface="+mn-lt"/>
                <a:cs typeface="Helvetica"/>
              </a:rPr>
              <a:t>US SUPPORT:</a:t>
            </a:r>
            <a:r>
              <a:rPr lang="en-US" sz="1000" kern="400" spc="26" baseline="0" dirty="0" smtClean="0">
                <a:solidFill>
                  <a:schemeClr val="bg2"/>
                </a:solidFill>
                <a:latin typeface="+mn-lt"/>
                <a:cs typeface="Helvetica"/>
              </a:rPr>
              <a:t> 1-800-961-4454     |     WWW.</a:t>
            </a:r>
            <a:r>
              <a:rPr lang="en-US" sz="1000" b="1" kern="400" spc="26" baseline="0" dirty="0" smtClean="0">
                <a:solidFill>
                  <a:schemeClr val="bg2"/>
                </a:solidFill>
                <a:latin typeface="+mn-lt"/>
                <a:cs typeface="Helvetica"/>
              </a:rPr>
              <a:t>RACKSPACE</a:t>
            </a:r>
            <a:r>
              <a:rPr lang="en-US" sz="1000" kern="400" spc="26" baseline="0" dirty="0" smtClean="0">
                <a:solidFill>
                  <a:schemeClr val="bg2"/>
                </a:solidFill>
                <a:latin typeface="+mn-lt"/>
                <a:cs typeface="Helvetica"/>
              </a:rPr>
              <a:t>.COM</a:t>
            </a:r>
          </a:p>
        </p:txBody>
      </p:sp>
      <p:sp>
        <p:nvSpPr>
          <p:cNvPr id="10" name="TextBox 9"/>
          <p:cNvSpPr txBox="1"/>
          <p:nvPr/>
        </p:nvSpPr>
        <p:spPr>
          <a:xfrm>
            <a:off x="761802" y="6426074"/>
            <a:ext cx="10665222" cy="97569"/>
          </a:xfrm>
          <a:prstGeom prst="rect">
            <a:avLst/>
          </a:prstGeom>
          <a:noFill/>
        </p:spPr>
        <p:txBody>
          <a:bodyPr wrap="square" lIns="0" tIns="0" rIns="0" bIns="0" rtlCol="0">
            <a:spAutoFit/>
          </a:bodyPr>
          <a:lstStyle/>
          <a:p>
            <a:pPr algn="ctr">
              <a:lnSpc>
                <a:spcPts val="769"/>
              </a:lnSpc>
            </a:pPr>
            <a:r>
              <a:rPr lang="en-US" sz="600" b="0" i="0" kern="100" cap="none" spc="26" baseline="0" dirty="0" smtClean="0">
                <a:solidFill>
                  <a:schemeClr val="bg2"/>
                </a:solidFill>
                <a:latin typeface="+mn-lt"/>
                <a:cs typeface="Helvetica"/>
              </a:rPr>
              <a:t>© RACKSPACE LTD.    |    RACKSPACE® AND FANATICAL SUPPORT® ARE SERVICE MARKS OF RACKSPACE US, INC. REGISTERED IN THE UNITED STATES AND OTHER COUNTRIES.    |    </a:t>
            </a:r>
            <a:r>
              <a:rPr lang="en-US" sz="600" b="1" i="0" kern="100" cap="none" spc="26" baseline="0" dirty="0" smtClean="0">
                <a:solidFill>
                  <a:schemeClr val="bg2"/>
                </a:solidFill>
                <a:latin typeface="+mn-lt"/>
                <a:cs typeface="Helvetica"/>
              </a:rPr>
              <a:t>WWW.RACKSPACE.COM</a:t>
            </a:r>
            <a:endParaRPr lang="en-US" sz="600" b="1" i="0" kern="100" cap="none" spc="26" baseline="0" dirty="0">
              <a:solidFill>
                <a:schemeClr val="bg2"/>
              </a:solidFill>
              <a:latin typeface="+mn-lt"/>
              <a:cs typeface="Helvetica"/>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243" y="4060776"/>
            <a:ext cx="4038340" cy="1184617"/>
          </a:xfrm>
          <a:prstGeom prst="rect">
            <a:avLst/>
          </a:prstGeom>
          <a:noFill/>
          <a:ln>
            <a:noFill/>
          </a:ln>
        </p:spPr>
      </p:pic>
    </p:spTree>
    <p:extLst>
      <p:ext uri="{BB962C8B-B14F-4D97-AF65-F5344CB8AC3E}">
        <p14:creationId xmlns:p14="http://schemas.microsoft.com/office/powerpoint/2010/main" val="3176361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Just Footer Elements">
    <p:spTree>
      <p:nvGrpSpPr>
        <p:cNvPr id="1" name=""/>
        <p:cNvGrpSpPr/>
        <p:nvPr/>
      </p:nvGrpSpPr>
      <p:grpSpPr>
        <a:xfrm>
          <a:off x="0" y="0"/>
          <a:ext cx="0" cy="0"/>
          <a:chOff x="0" y="0"/>
          <a:chExt cx="0" cy="0"/>
        </a:xfrm>
      </p:grpSpPr>
      <p:cxnSp>
        <p:nvCxnSpPr>
          <p:cNvPr id="10" name="Straight Connector 9"/>
          <p:cNvCxnSpPr/>
          <p:nvPr/>
        </p:nvCxnSpPr>
        <p:spPr>
          <a:xfrm>
            <a:off x="455426" y="1258888"/>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1"/>
          </p:nvPr>
        </p:nvSpPr>
        <p:spPr/>
        <p:txBody>
          <a:bodyPr/>
          <a:lstStyle/>
          <a:p>
            <a:fld id="{066E2490-BBC8-2F48-B8B0-124052075881}" type="slidenum">
              <a:rPr lang="en-US" smtClean="0"/>
              <a:t>‹#›</a:t>
            </a:fld>
            <a:endParaRPr lang="en-US" dirty="0"/>
          </a:p>
        </p:txBody>
      </p:sp>
      <p:sp>
        <p:nvSpPr>
          <p:cNvPr id="8"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2547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Just Footer Elements">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66E2490-BBC8-2F48-B8B0-124052075881}" type="slidenum">
              <a:rPr lang="en-US" smtClean="0"/>
              <a:t>‹#›</a:t>
            </a:fld>
            <a:endParaRPr lang="en-US" dirty="0"/>
          </a:p>
        </p:txBody>
      </p:sp>
      <p:sp>
        <p:nvSpPr>
          <p:cNvPr id="6"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Tree>
    <p:extLst>
      <p:ext uri="{BB962C8B-B14F-4D97-AF65-F5344CB8AC3E}">
        <p14:creationId xmlns:p14="http://schemas.microsoft.com/office/powerpoint/2010/main" val="1713233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Just Footer Elements">
    <p:spTree>
      <p:nvGrpSpPr>
        <p:cNvPr id="1" name=""/>
        <p:cNvGrpSpPr/>
        <p:nvPr/>
      </p:nvGrpSpPr>
      <p:grpSpPr>
        <a:xfrm>
          <a:off x="0" y="0"/>
          <a:ext cx="0" cy="0"/>
          <a:chOff x="0" y="0"/>
          <a:chExt cx="0" cy="0"/>
        </a:xfrm>
      </p:grpSpPr>
      <p:sp>
        <p:nvSpPr>
          <p:cNvPr id="10" name="Rounded Rectangle 9"/>
          <p:cNvSpPr/>
          <p:nvPr/>
        </p:nvSpPr>
        <p:spPr bwMode="auto">
          <a:xfrm>
            <a:off x="3442906" y="1843729"/>
            <a:ext cx="2721123" cy="3235213"/>
          </a:xfrm>
          <a:prstGeom prst="roundRect">
            <a:avLst>
              <a:gd name="adj" fmla="val 5060"/>
            </a:avLst>
          </a:prstGeom>
          <a:noFill/>
          <a:ln w="19050" cap="rnd" cmpd="sng" algn="ctr">
            <a:solidFill>
              <a:schemeClr val="tx2">
                <a:lumMod val="50000"/>
                <a:lumOff val="50000"/>
              </a:schemeClr>
            </a:solidFill>
            <a:prstDash val="solid"/>
            <a:round/>
            <a:headEnd type="none" w="med" len="med"/>
            <a:tailEnd type="none" w="med" len="med"/>
          </a:ln>
          <a:effectLst/>
          <a:extLst/>
        </p:spPr>
        <p:txBody>
          <a:bodyPr vert="horz" wrap="square" lIns="117192" tIns="58596" rIns="117192" bIns="58596" numCol="1" rtlCol="0" anchor="t" anchorCtr="0" compatLnSpc="1">
            <a:prstTxWarp prst="textNoShape">
              <a:avLst/>
            </a:prstTxWarp>
          </a:bodyPr>
          <a:lstStyle/>
          <a:p>
            <a:pPr marL="0" marR="0" indent="0" algn="ctr" defTabSz="1171919" rtl="0" eaLnBrk="1" fontAlgn="base" latinLnBrk="0" hangingPunct="1">
              <a:lnSpc>
                <a:spcPct val="100000"/>
              </a:lnSpc>
              <a:spcBef>
                <a:spcPct val="0"/>
              </a:spcBef>
              <a:spcAft>
                <a:spcPct val="0"/>
              </a:spcAft>
              <a:buClrTx/>
              <a:buSzTx/>
              <a:buFontTx/>
              <a:buNone/>
              <a:tabLst/>
            </a:pPr>
            <a:endParaRPr kumimoji="0" lang="en-US" sz="67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Rounded Rectangle 10"/>
          <p:cNvSpPr/>
          <p:nvPr/>
        </p:nvSpPr>
        <p:spPr bwMode="auto">
          <a:xfrm>
            <a:off x="6334099" y="1843729"/>
            <a:ext cx="2721123" cy="3235213"/>
          </a:xfrm>
          <a:prstGeom prst="roundRect">
            <a:avLst>
              <a:gd name="adj" fmla="val 5060"/>
            </a:avLst>
          </a:prstGeom>
          <a:noFill/>
          <a:ln w="19050" cap="rnd" cmpd="sng" algn="ctr">
            <a:solidFill>
              <a:schemeClr val="tx2">
                <a:lumMod val="50000"/>
                <a:lumOff val="50000"/>
              </a:schemeClr>
            </a:solidFill>
            <a:prstDash val="solid"/>
            <a:round/>
            <a:headEnd type="none" w="med" len="med"/>
            <a:tailEnd type="none" w="med" len="med"/>
          </a:ln>
          <a:effectLst/>
          <a:extLst/>
        </p:spPr>
        <p:txBody>
          <a:bodyPr vert="horz" wrap="square" lIns="117192" tIns="58596" rIns="117192" bIns="58596" numCol="1" rtlCol="0" anchor="t" anchorCtr="0" compatLnSpc="1">
            <a:prstTxWarp prst="textNoShape">
              <a:avLst/>
            </a:prstTxWarp>
          </a:bodyPr>
          <a:lstStyle/>
          <a:p>
            <a:pPr marL="0" marR="0" indent="0" algn="ctr" defTabSz="1171919" rtl="0" eaLnBrk="1" fontAlgn="base" latinLnBrk="0" hangingPunct="1">
              <a:lnSpc>
                <a:spcPct val="100000"/>
              </a:lnSpc>
              <a:spcBef>
                <a:spcPct val="0"/>
              </a:spcBef>
              <a:spcAft>
                <a:spcPct val="0"/>
              </a:spcAft>
              <a:buClrTx/>
              <a:buSzTx/>
              <a:buFontTx/>
              <a:buNone/>
              <a:tabLst/>
            </a:pPr>
            <a:endParaRPr kumimoji="0" lang="en-US" sz="67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Rounded Rectangle 11"/>
          <p:cNvSpPr/>
          <p:nvPr/>
        </p:nvSpPr>
        <p:spPr bwMode="auto">
          <a:xfrm>
            <a:off x="9200997" y="1843729"/>
            <a:ext cx="2721123" cy="3235213"/>
          </a:xfrm>
          <a:prstGeom prst="roundRect">
            <a:avLst>
              <a:gd name="adj" fmla="val 5060"/>
            </a:avLst>
          </a:prstGeom>
          <a:noFill/>
          <a:ln w="19050" cap="rnd" cmpd="sng" algn="ctr">
            <a:solidFill>
              <a:schemeClr val="tx2">
                <a:lumMod val="50000"/>
                <a:lumOff val="50000"/>
              </a:schemeClr>
            </a:solidFill>
            <a:prstDash val="solid"/>
            <a:round/>
            <a:headEnd type="none" w="med" len="med"/>
            <a:tailEnd type="none" w="med" len="med"/>
          </a:ln>
          <a:effectLst/>
          <a:extLst/>
        </p:spPr>
        <p:txBody>
          <a:bodyPr vert="horz" wrap="square" lIns="117192" tIns="58596" rIns="117192" bIns="58596" numCol="1" rtlCol="0" anchor="t" anchorCtr="0" compatLnSpc="1">
            <a:prstTxWarp prst="textNoShape">
              <a:avLst/>
            </a:prstTxWarp>
          </a:bodyPr>
          <a:lstStyle/>
          <a:p>
            <a:pPr marL="0" marR="0" indent="0" algn="ctr" defTabSz="1171919" rtl="0" eaLnBrk="1" fontAlgn="base" latinLnBrk="0" hangingPunct="1">
              <a:lnSpc>
                <a:spcPct val="100000"/>
              </a:lnSpc>
              <a:spcBef>
                <a:spcPct val="0"/>
              </a:spcBef>
              <a:spcAft>
                <a:spcPct val="0"/>
              </a:spcAft>
              <a:buClrTx/>
              <a:buSzTx/>
              <a:buFontTx/>
              <a:buNone/>
              <a:tabLst/>
            </a:pPr>
            <a:endParaRPr kumimoji="0" lang="en-US" sz="67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Text Placeholder 12"/>
          <p:cNvSpPr>
            <a:spLocks noGrp="1"/>
          </p:cNvSpPr>
          <p:nvPr>
            <p:ph type="body" sz="quarter" idx="13"/>
          </p:nvPr>
        </p:nvSpPr>
        <p:spPr>
          <a:xfrm>
            <a:off x="3584701" y="2073286"/>
            <a:ext cx="2437304" cy="642997"/>
          </a:xfrm>
        </p:spPr>
        <p:txBody>
          <a:bodyPr/>
          <a:lstStyle>
            <a:lvl1pPr marL="0" indent="0">
              <a:buNone/>
              <a:defRPr/>
            </a:lvl1pPr>
          </a:lstStyle>
          <a:p>
            <a:pPr lvl="0"/>
            <a:r>
              <a:rPr lang="en-US" smtClean="0"/>
              <a:t>Click to edit Master text styles</a:t>
            </a:r>
          </a:p>
        </p:txBody>
      </p:sp>
      <p:sp>
        <p:nvSpPr>
          <p:cNvPr id="14" name="Text Placeholder 12"/>
          <p:cNvSpPr>
            <a:spLocks noGrp="1"/>
          </p:cNvSpPr>
          <p:nvPr>
            <p:ph type="body" sz="quarter" idx="14"/>
          </p:nvPr>
        </p:nvSpPr>
        <p:spPr>
          <a:xfrm>
            <a:off x="6481053" y="2073286"/>
            <a:ext cx="2437304" cy="642997"/>
          </a:xfrm>
        </p:spPr>
        <p:txBody>
          <a:bodyPr/>
          <a:lstStyle>
            <a:lvl1pPr marL="0" indent="0">
              <a:buNone/>
              <a:defRPr/>
            </a:lvl1pPr>
          </a:lstStyle>
          <a:p>
            <a:pPr lvl="0"/>
            <a:r>
              <a:rPr lang="en-US" smtClean="0"/>
              <a:t>Click to edit Master text styles</a:t>
            </a:r>
          </a:p>
        </p:txBody>
      </p:sp>
      <p:sp>
        <p:nvSpPr>
          <p:cNvPr id="15" name="Text Placeholder 12"/>
          <p:cNvSpPr>
            <a:spLocks noGrp="1"/>
          </p:cNvSpPr>
          <p:nvPr>
            <p:ph type="body" sz="quarter" idx="15"/>
          </p:nvPr>
        </p:nvSpPr>
        <p:spPr>
          <a:xfrm>
            <a:off x="9329140" y="2073286"/>
            <a:ext cx="2437304" cy="642997"/>
          </a:xfrm>
        </p:spPr>
        <p:txBody>
          <a:bodyPr/>
          <a:lstStyle>
            <a:lvl1pPr marL="0" indent="0">
              <a:buNone/>
              <a:defRPr/>
            </a:lvl1pPr>
          </a:lstStyle>
          <a:p>
            <a:pPr lvl="0"/>
            <a:r>
              <a:rPr lang="en-US" smtClean="0"/>
              <a:t>Click to edit Master text styles</a:t>
            </a:r>
          </a:p>
        </p:txBody>
      </p:sp>
      <p:cxnSp>
        <p:nvCxnSpPr>
          <p:cNvPr id="19" name="Straight Connector 18"/>
          <p:cNvCxnSpPr/>
          <p:nvPr/>
        </p:nvCxnSpPr>
        <p:spPr>
          <a:xfrm>
            <a:off x="455426" y="1258225"/>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6"/>
          </p:nvPr>
        </p:nvSpPr>
        <p:spPr>
          <a:xfrm>
            <a:off x="5" y="1843729"/>
            <a:ext cx="3208031" cy="3235213"/>
          </a:xfrm>
          <a:solidFill>
            <a:schemeClr val="bg2">
              <a:lumMod val="95000"/>
            </a:schemeClr>
          </a:solidFill>
        </p:spPr>
        <p:txBody>
          <a:bodyPr lIns="468767" anchor="ctr" anchorCtr="0">
            <a:normAutofit/>
          </a:bodyPr>
          <a:lstStyle>
            <a:lvl1pPr marL="0" indent="0">
              <a:buNone/>
              <a:defRPr/>
            </a:lvl1pPr>
          </a:lstStyle>
          <a:p>
            <a:pPr lvl="0"/>
            <a:r>
              <a:rPr lang="en-US" smtClean="0"/>
              <a:t>Click to edit Master text styles</a:t>
            </a:r>
          </a:p>
        </p:txBody>
      </p:sp>
      <p:sp>
        <p:nvSpPr>
          <p:cNvPr id="6" name="Slide Number Placeholder 5"/>
          <p:cNvSpPr>
            <a:spLocks noGrp="1"/>
          </p:cNvSpPr>
          <p:nvPr>
            <p:ph type="sldNum" sz="quarter" idx="18"/>
          </p:nvPr>
        </p:nvSpPr>
        <p:spPr/>
        <p:txBody>
          <a:bodyPr/>
          <a:lstStyle/>
          <a:p>
            <a:fld id="{066E2490-BBC8-2F48-B8B0-124052075881}" type="slidenum">
              <a:rPr lang="en-US" smtClean="0"/>
              <a:t>‹#›</a:t>
            </a:fld>
            <a:endParaRPr lang="en-US" dirty="0"/>
          </a:p>
        </p:txBody>
      </p:sp>
      <p:sp>
        <p:nvSpPr>
          <p:cNvPr id="18"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4191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de by Side Comparison">
    <p:spTree>
      <p:nvGrpSpPr>
        <p:cNvPr id="1" name=""/>
        <p:cNvGrpSpPr/>
        <p:nvPr/>
      </p:nvGrpSpPr>
      <p:grpSpPr>
        <a:xfrm>
          <a:off x="0" y="0"/>
          <a:ext cx="0" cy="0"/>
          <a:chOff x="0" y="0"/>
          <a:chExt cx="0" cy="0"/>
        </a:xfrm>
      </p:grpSpPr>
      <p:sp>
        <p:nvSpPr>
          <p:cNvPr id="24" name="Content Placeholder 23"/>
          <p:cNvSpPr>
            <a:spLocks noGrp="1"/>
          </p:cNvSpPr>
          <p:nvPr>
            <p:ph sz="quarter" idx="13"/>
          </p:nvPr>
        </p:nvSpPr>
        <p:spPr>
          <a:xfrm>
            <a:off x="2" y="1638303"/>
            <a:ext cx="5915856" cy="4190036"/>
          </a:xfrm>
          <a:solidFill>
            <a:schemeClr val="bg1">
              <a:lumMod val="95000"/>
            </a:schemeClr>
          </a:solidFill>
        </p:spPr>
        <p:txBody>
          <a:bodyPr lIns="351575" tIns="234384" rIns="234384" bIns="234384">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2" name="Straight Connector 11"/>
          <p:cNvCxnSpPr/>
          <p:nvPr/>
        </p:nvCxnSpPr>
        <p:spPr>
          <a:xfrm>
            <a:off x="455426" y="1260640"/>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4" name="Content Placeholder 23"/>
          <p:cNvSpPr>
            <a:spLocks noGrp="1"/>
          </p:cNvSpPr>
          <p:nvPr>
            <p:ph sz="quarter" idx="14"/>
          </p:nvPr>
        </p:nvSpPr>
        <p:spPr>
          <a:xfrm>
            <a:off x="6272969" y="1638303"/>
            <a:ext cx="5915856" cy="4190036"/>
          </a:xfrm>
          <a:solidFill>
            <a:schemeClr val="bg1">
              <a:lumMod val="95000"/>
            </a:schemeClr>
          </a:solidFill>
        </p:spPr>
        <p:txBody>
          <a:bodyPr lIns="351575" tIns="234384" rIns="234384" bIns="234384">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6"/>
          </p:nvPr>
        </p:nvSpPr>
        <p:spPr/>
        <p:txBody>
          <a:bodyPr/>
          <a:lstStyle/>
          <a:p>
            <a:fld id="{066E2490-BBC8-2F48-B8B0-124052075881}" type="slidenum">
              <a:rPr lang="en-US" smtClean="0"/>
              <a:t>‹#›</a:t>
            </a:fld>
            <a:endParaRPr lang="en-US" dirty="0"/>
          </a:p>
        </p:txBody>
      </p:sp>
      <p:sp>
        <p:nvSpPr>
          <p:cNvPr id="9"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7358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all out or Quote Layout">
    <p:spTree>
      <p:nvGrpSpPr>
        <p:cNvPr id="1" name=""/>
        <p:cNvGrpSpPr/>
        <p:nvPr/>
      </p:nvGrpSpPr>
      <p:grpSpPr>
        <a:xfrm>
          <a:off x="0" y="0"/>
          <a:ext cx="0" cy="0"/>
          <a:chOff x="0" y="0"/>
          <a:chExt cx="0" cy="0"/>
        </a:xfrm>
      </p:grpSpPr>
      <p:sp>
        <p:nvSpPr>
          <p:cNvPr id="2" name="Rectangle 1"/>
          <p:cNvSpPr/>
          <p:nvPr/>
        </p:nvSpPr>
        <p:spPr>
          <a:xfrm>
            <a:off x="4" y="0"/>
            <a:ext cx="12188825" cy="5974080"/>
          </a:xfrm>
          <a:prstGeom prst="rect">
            <a:avLst/>
          </a:prstGeom>
          <a:solidFill>
            <a:schemeClr val="accent1"/>
          </a:solidFill>
          <a:ln w="3175">
            <a:noFill/>
          </a:ln>
          <a:effectLst/>
        </p:spPr>
        <p:style>
          <a:lnRef idx="1">
            <a:schemeClr val="accent1"/>
          </a:lnRef>
          <a:fillRef idx="3">
            <a:schemeClr val="accent1"/>
          </a:fillRef>
          <a:effectRef idx="2">
            <a:schemeClr val="accent1"/>
          </a:effectRef>
          <a:fontRef idx="minor">
            <a:schemeClr val="lt1"/>
          </a:fontRef>
        </p:style>
        <p:txBody>
          <a:bodyPr lIns="117192" tIns="58596" rIns="117192" bIns="58596" rtlCol="0" anchor="ctr"/>
          <a:lstStyle/>
          <a:p>
            <a:pPr algn="ctr"/>
            <a:endParaRPr lang="en-US" sz="2300" dirty="0"/>
          </a:p>
        </p:txBody>
      </p:sp>
      <p:sp>
        <p:nvSpPr>
          <p:cNvPr id="6" name="Title Placeholder 1"/>
          <p:cNvSpPr>
            <a:spLocks noGrp="1"/>
          </p:cNvSpPr>
          <p:nvPr>
            <p:ph type="title" hasCustomPrompt="1"/>
          </p:nvPr>
        </p:nvSpPr>
        <p:spPr>
          <a:xfrm>
            <a:off x="751648" y="2255520"/>
            <a:ext cx="10969943" cy="1463040"/>
          </a:xfrm>
          <a:prstGeom prst="rect">
            <a:avLst/>
          </a:prstGeom>
        </p:spPr>
        <p:txBody>
          <a:bodyPr vert="horz" lIns="0" tIns="0" rIns="0" bIns="0" rtlCol="0" anchor="ctr" anchorCtr="0">
            <a:normAutofit/>
          </a:bodyPr>
          <a:lstStyle>
            <a:lvl1pPr algn="l" defTabSz="585959" rtl="0" eaLnBrk="1" latinLnBrk="0" hangingPunct="1">
              <a:lnSpc>
                <a:spcPct val="100000"/>
              </a:lnSpc>
              <a:spcBef>
                <a:spcPct val="0"/>
              </a:spcBef>
              <a:buNone/>
              <a:defRPr lang="en-US" sz="4600" b="1" i="0" kern="800" baseline="0" dirty="0">
                <a:solidFill>
                  <a:schemeClr val="bg1"/>
                </a:solidFill>
                <a:latin typeface="Arial Black" panose="020B0A04020102020204" pitchFamily="34" charset="0"/>
                <a:ea typeface="+mj-ea"/>
                <a:cs typeface="Arial"/>
              </a:defRPr>
            </a:lvl1pPr>
          </a:lstStyle>
          <a:p>
            <a:r>
              <a:rPr lang="en-US" dirty="0" smtClean="0"/>
              <a:t>Click to edit master title style</a:t>
            </a:r>
            <a:endParaRPr lang="en-US" dirty="0"/>
          </a:p>
        </p:txBody>
      </p:sp>
      <p:sp>
        <p:nvSpPr>
          <p:cNvPr id="7" name="Slide Number Placeholder 6"/>
          <p:cNvSpPr>
            <a:spLocks noGrp="1"/>
          </p:cNvSpPr>
          <p:nvPr>
            <p:ph type="sldNum" sz="quarter" idx="11"/>
          </p:nvPr>
        </p:nvSpPr>
        <p:spPr/>
        <p:txBody>
          <a:bodyPr/>
          <a:lstStyle/>
          <a:p>
            <a:fld id="{066E2490-BBC8-2F48-B8B0-124052075881}" type="slidenum">
              <a:rPr lang="en-US" smtClean="0"/>
              <a:t>‹#›</a:t>
            </a:fld>
            <a:endParaRPr lang="en-US" dirty="0"/>
          </a:p>
        </p:txBody>
      </p:sp>
      <p:sp>
        <p:nvSpPr>
          <p:cNvPr id="9"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Tree>
    <p:extLst>
      <p:ext uri="{BB962C8B-B14F-4D97-AF65-F5344CB8AC3E}">
        <p14:creationId xmlns:p14="http://schemas.microsoft.com/office/powerpoint/2010/main" val="78661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all out or Quote Layout">
    <p:spTree>
      <p:nvGrpSpPr>
        <p:cNvPr id="1" name=""/>
        <p:cNvGrpSpPr/>
        <p:nvPr/>
      </p:nvGrpSpPr>
      <p:grpSpPr>
        <a:xfrm>
          <a:off x="0" y="0"/>
          <a:ext cx="0" cy="0"/>
          <a:chOff x="0" y="0"/>
          <a:chExt cx="0" cy="0"/>
        </a:xfrm>
      </p:grpSpPr>
      <p:sp>
        <p:nvSpPr>
          <p:cNvPr id="11" name="Rectangle 10"/>
          <p:cNvSpPr/>
          <p:nvPr/>
        </p:nvSpPr>
        <p:spPr>
          <a:xfrm>
            <a:off x="4" y="5960728"/>
            <a:ext cx="12188825" cy="897281"/>
          </a:xfrm>
          <a:prstGeom prst="rect">
            <a:avLst/>
          </a:prstGeom>
          <a:solidFill>
            <a:schemeClr val="accent1"/>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17192" tIns="58596" rIns="117192" bIns="58596" rtlCol="0" anchor="ctr"/>
          <a:lstStyle/>
          <a:p>
            <a:pPr algn="ctr"/>
            <a:endParaRPr lang="en-US" sz="2300"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898" r="13898"/>
          <a:stretch/>
        </p:blipFill>
        <p:spPr bwMode="auto">
          <a:xfrm>
            <a:off x="4" y="13"/>
            <a:ext cx="12188825" cy="59607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a:solidFill>
            <a:schemeClr val="bg1"/>
          </a:solidFill>
        </p:spPr>
        <p:txBody>
          <a:bodyPr/>
          <a:lstStyle>
            <a:lvl1pPr>
              <a:defRPr>
                <a:solidFill>
                  <a:schemeClr val="accent1"/>
                </a:solidFill>
              </a:defRPr>
            </a:lvl1pPr>
          </a:lstStyle>
          <a:p>
            <a:fld id="{066E2490-BBC8-2F48-B8B0-124052075881}" type="slidenum">
              <a:rPr lang="en-US" smtClean="0"/>
              <a:t>‹#›</a:t>
            </a:fld>
            <a:endParaRPr lang="en-US" dirty="0"/>
          </a:p>
        </p:txBody>
      </p:sp>
      <p:sp>
        <p:nvSpPr>
          <p:cNvPr id="6" name="Title Placeholder 1"/>
          <p:cNvSpPr>
            <a:spLocks noGrp="1"/>
          </p:cNvSpPr>
          <p:nvPr>
            <p:ph type="title" hasCustomPrompt="1"/>
          </p:nvPr>
        </p:nvSpPr>
        <p:spPr>
          <a:xfrm>
            <a:off x="751648" y="2641600"/>
            <a:ext cx="10969943" cy="1463040"/>
          </a:xfrm>
          <a:prstGeom prst="rect">
            <a:avLst/>
          </a:prstGeom>
        </p:spPr>
        <p:txBody>
          <a:bodyPr vert="horz" lIns="0" tIns="0" rIns="0" bIns="0" rtlCol="0" anchor="ctr" anchorCtr="0">
            <a:normAutofit/>
          </a:bodyPr>
          <a:lstStyle>
            <a:lvl1pPr algn="l" defTabSz="585959" rtl="0" eaLnBrk="1" latinLnBrk="0" hangingPunct="1">
              <a:lnSpc>
                <a:spcPct val="100000"/>
              </a:lnSpc>
              <a:spcBef>
                <a:spcPct val="0"/>
              </a:spcBef>
              <a:buNone/>
              <a:defRPr lang="en-US" sz="4600" b="0" i="0" kern="800" baseline="0" dirty="0">
                <a:solidFill>
                  <a:schemeClr val="accent1"/>
                </a:solidFill>
                <a:latin typeface="Arial Black" panose="020B0A04020102020204" pitchFamily="34" charset="0"/>
                <a:ea typeface="+mj-ea"/>
                <a:cs typeface="Arial"/>
              </a:defRPr>
            </a:lvl1pPr>
          </a:lstStyle>
          <a:p>
            <a:r>
              <a:rPr lang="en-US" dirty="0" smtClean="0"/>
              <a:t>CLICK TO EDIT MASTER TITLE STYLE</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66" y="6229661"/>
            <a:ext cx="1504176" cy="441238"/>
          </a:xfrm>
          <a:prstGeom prst="rect">
            <a:avLst/>
          </a:prstGeom>
          <a:noFill/>
          <a:ln>
            <a:noFill/>
          </a:ln>
        </p:spPr>
      </p:pic>
      <p:sp>
        <p:nvSpPr>
          <p:cNvPr id="9"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bg1"/>
                </a:solidFill>
                <a:latin typeface="+mn-lt"/>
                <a:cs typeface="Arial"/>
              </a:defRPr>
            </a:lvl1pPr>
          </a:lstStyle>
          <a:p>
            <a:endParaRPr lang="en-US" dirty="0"/>
          </a:p>
        </p:txBody>
      </p:sp>
    </p:spTree>
    <p:extLst>
      <p:ext uri="{BB962C8B-B14F-4D97-AF65-F5344CB8AC3E}">
        <p14:creationId xmlns:p14="http://schemas.microsoft.com/office/powerpoint/2010/main" val="3732534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all out or Quote Layout">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898" r="13898"/>
          <a:stretch/>
        </p:blipFill>
        <p:spPr bwMode="auto">
          <a:xfrm>
            <a:off x="4" y="13"/>
            <a:ext cx="12188825" cy="59607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itle Placeholder 1"/>
          <p:cNvSpPr>
            <a:spLocks noGrp="1"/>
          </p:cNvSpPr>
          <p:nvPr>
            <p:ph type="title" hasCustomPrompt="1"/>
          </p:nvPr>
        </p:nvSpPr>
        <p:spPr>
          <a:xfrm>
            <a:off x="751648" y="2641600"/>
            <a:ext cx="10969943" cy="1463040"/>
          </a:xfrm>
          <a:prstGeom prst="rect">
            <a:avLst/>
          </a:prstGeom>
        </p:spPr>
        <p:txBody>
          <a:bodyPr vert="horz" lIns="0" tIns="0" rIns="0" bIns="0" rtlCol="0" anchor="ctr" anchorCtr="0">
            <a:normAutofit/>
          </a:bodyPr>
          <a:lstStyle>
            <a:lvl1pPr>
              <a:lnSpc>
                <a:spcPct val="100000"/>
              </a:lnSpc>
              <a:defRPr sz="4600" b="0">
                <a:solidFill>
                  <a:schemeClr val="tx2"/>
                </a:solidFill>
                <a:latin typeface="Arial Black" panose="020B0A04020102020204"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1"/>
          </p:nvPr>
        </p:nvSpPr>
        <p:spPr/>
        <p:txBody>
          <a:bodyPr/>
          <a:lstStyle/>
          <a:p>
            <a:fld id="{066E2490-BBC8-2F48-B8B0-124052075881}" type="slidenum">
              <a:rPr lang="en-US" smtClean="0"/>
              <a:t>‹#›</a:t>
            </a:fld>
            <a:endParaRPr lang="en-US" dirty="0"/>
          </a:p>
        </p:txBody>
      </p:sp>
      <p:sp>
        <p:nvSpPr>
          <p:cNvPr id="9"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Tree>
    <p:extLst>
      <p:ext uri="{BB962C8B-B14F-4D97-AF65-F5344CB8AC3E}">
        <p14:creationId xmlns:p14="http://schemas.microsoft.com/office/powerpoint/2010/main" val="4027819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Rackspace Title Slide - With Fanatiguy">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t="8953" r="15821" b="27954"/>
          <a:stretch/>
        </p:blipFill>
        <p:spPr>
          <a:xfrm>
            <a:off x="-1" y="-6602"/>
            <a:ext cx="12188826" cy="6864604"/>
          </a:xfrm>
          <a:prstGeom prst="rect">
            <a:avLst/>
          </a:prstGeom>
          <a:noFill/>
          <a:ln>
            <a:noFill/>
          </a:ln>
        </p:spPr>
      </p:pic>
      <p:sp>
        <p:nvSpPr>
          <p:cNvPr id="3" name="Subtitle 2"/>
          <p:cNvSpPr>
            <a:spLocks noGrp="1"/>
          </p:cNvSpPr>
          <p:nvPr>
            <p:ph type="subTitle" idx="1"/>
          </p:nvPr>
        </p:nvSpPr>
        <p:spPr>
          <a:xfrm>
            <a:off x="767897" y="3081970"/>
            <a:ext cx="6420386" cy="1006429"/>
          </a:xfrm>
        </p:spPr>
        <p:txBody>
          <a:bodyPr/>
          <a:lstStyle>
            <a:lvl1pPr marL="0" indent="0" algn="l">
              <a:spcBef>
                <a:spcPts val="0"/>
              </a:spcBef>
              <a:spcAft>
                <a:spcPts val="1025"/>
              </a:spcAft>
              <a:buNone/>
              <a:defRPr sz="3600" b="0">
                <a:solidFill>
                  <a:schemeClr val="bg1"/>
                </a:solidFill>
                <a:latin typeface="+mj-lt"/>
              </a:defRPr>
            </a:lvl1pPr>
            <a:lvl2pPr marL="585959" indent="0" algn="ctr">
              <a:buNone/>
              <a:defRPr>
                <a:solidFill>
                  <a:schemeClr val="tx1">
                    <a:tint val="75000"/>
                  </a:schemeClr>
                </a:solidFill>
              </a:defRPr>
            </a:lvl2pPr>
            <a:lvl3pPr marL="1171919" indent="0" algn="ctr">
              <a:buNone/>
              <a:defRPr>
                <a:solidFill>
                  <a:schemeClr val="tx1">
                    <a:tint val="75000"/>
                  </a:schemeClr>
                </a:solidFill>
              </a:defRPr>
            </a:lvl3pPr>
            <a:lvl4pPr marL="1757878" indent="0" algn="ctr">
              <a:buNone/>
              <a:defRPr>
                <a:solidFill>
                  <a:schemeClr val="tx1">
                    <a:tint val="75000"/>
                  </a:schemeClr>
                </a:solidFill>
              </a:defRPr>
            </a:lvl4pPr>
            <a:lvl5pPr marL="2343838" indent="0" algn="ctr">
              <a:buNone/>
              <a:defRPr>
                <a:solidFill>
                  <a:schemeClr val="tx1">
                    <a:tint val="75000"/>
                  </a:schemeClr>
                </a:solidFill>
              </a:defRPr>
            </a:lvl5pPr>
            <a:lvl6pPr marL="2929797" indent="0" algn="ctr">
              <a:buNone/>
              <a:defRPr>
                <a:solidFill>
                  <a:schemeClr val="tx1">
                    <a:tint val="75000"/>
                  </a:schemeClr>
                </a:solidFill>
              </a:defRPr>
            </a:lvl6pPr>
            <a:lvl7pPr marL="3515757" indent="0" algn="ctr">
              <a:buNone/>
              <a:defRPr>
                <a:solidFill>
                  <a:schemeClr val="tx1">
                    <a:tint val="75000"/>
                  </a:schemeClr>
                </a:solidFill>
              </a:defRPr>
            </a:lvl7pPr>
            <a:lvl8pPr marL="4101716" indent="0" algn="ctr">
              <a:buNone/>
              <a:defRPr>
                <a:solidFill>
                  <a:schemeClr val="tx1">
                    <a:tint val="75000"/>
                  </a:schemeClr>
                </a:solidFill>
              </a:defRPr>
            </a:lvl8pPr>
            <a:lvl9pPr marL="4687676"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767906" y="1135781"/>
            <a:ext cx="7983055" cy="1757479"/>
          </a:xfrm>
        </p:spPr>
        <p:txBody>
          <a:bodyPr wrap="square">
            <a:spAutoFit/>
          </a:bodyPr>
          <a:lstStyle>
            <a:lvl1pPr>
              <a:lnSpc>
                <a:spcPct val="88000"/>
              </a:lnSpc>
              <a:spcAft>
                <a:spcPts val="769"/>
              </a:spcAft>
              <a:defRPr sz="6200" spc="-128">
                <a:solidFill>
                  <a:schemeClr val="bg1"/>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767896" y="4091232"/>
            <a:ext cx="4097218" cy="324448"/>
          </a:xfrm>
          <a:prstGeom prst="rect">
            <a:avLst/>
          </a:prstGeom>
        </p:spPr>
        <p:txBody>
          <a:bodyPr wrap="square" lIns="0" tIns="0" rIns="0" bIns="0">
            <a:spAutoFit/>
          </a:bodyPr>
          <a:lstStyle>
            <a:lvl1pPr>
              <a:lnSpc>
                <a:spcPct val="90000"/>
              </a:lnSpc>
              <a:defRPr sz="2300" i="1">
                <a:solidFill>
                  <a:schemeClr val="bg1"/>
                </a:solidFill>
                <a:latin typeface="+mn-lt"/>
                <a:cs typeface="Helvetica"/>
              </a:defRPr>
            </a:lvl1pPr>
          </a:lstStyle>
          <a:p>
            <a:fld id="{FDDBCFE1-B047-9A4E-95A0-185D95011FED}" type="datetimeFigureOut">
              <a:rPr lang="en-US" smtClean="0"/>
              <a:t>4/29/2015</a:t>
            </a:fld>
            <a:endParaRPr lang="en-US" dirty="0"/>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7903" y="5558879"/>
            <a:ext cx="3181559" cy="933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round/>
                <a:headEnd/>
                <a:tailEnd/>
              </a14:hiddenLine>
            </a:ext>
          </a:extLst>
        </p:spPr>
      </p:pic>
    </p:spTree>
    <p:extLst>
      <p:ext uri="{BB962C8B-B14F-4D97-AF65-F5344CB8AC3E}">
        <p14:creationId xmlns:p14="http://schemas.microsoft.com/office/powerpoint/2010/main" val="3102332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Rackspace Title Slide - With Fanatiguy">
    <p:spTree>
      <p:nvGrpSpPr>
        <p:cNvPr id="1" name=""/>
        <p:cNvGrpSpPr/>
        <p:nvPr/>
      </p:nvGrpSpPr>
      <p:grpSpPr>
        <a:xfrm>
          <a:off x="0" y="0"/>
          <a:ext cx="0" cy="0"/>
          <a:chOff x="0" y="0"/>
          <a:chExt cx="0" cy="0"/>
        </a:xfrm>
      </p:grpSpPr>
      <p:pic>
        <p:nvPicPr>
          <p:cNvPr id="1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16" t="9142" r="33283"/>
          <a:stretch/>
        </p:blipFill>
        <p:spPr bwMode="auto">
          <a:xfrm>
            <a:off x="-1" y="7"/>
            <a:ext cx="12188826" cy="68808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57850" y="5638092"/>
            <a:ext cx="3181559" cy="933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round/>
                <a:headEnd/>
                <a:tailEnd/>
              </a14:hiddenLine>
            </a:ext>
          </a:extLst>
        </p:spPr>
      </p:pic>
      <p:sp>
        <p:nvSpPr>
          <p:cNvPr id="6" name="Title 3"/>
          <p:cNvSpPr>
            <a:spLocks noGrp="1"/>
          </p:cNvSpPr>
          <p:nvPr>
            <p:ph type="title"/>
          </p:nvPr>
        </p:nvSpPr>
        <p:spPr>
          <a:xfrm>
            <a:off x="735668" y="2111153"/>
            <a:ext cx="10969943" cy="795528"/>
          </a:xfrm>
        </p:spPr>
        <p:txBody>
          <a:bodyPr>
            <a:noAutofit/>
          </a:bodyPr>
          <a:lstStyle>
            <a:lvl1pPr marL="0" algn="l" defTabSz="585959" rtl="0" eaLnBrk="1" latinLnBrk="0" hangingPunct="1">
              <a:lnSpc>
                <a:spcPct val="88000"/>
              </a:lnSpc>
              <a:spcBef>
                <a:spcPct val="0"/>
              </a:spcBef>
              <a:spcAft>
                <a:spcPts val="769"/>
              </a:spcAft>
              <a:buNone/>
              <a:defRPr lang="en-US" sz="6200" b="1" i="0" kern="800" spc="-128" baseline="0" dirty="0">
                <a:solidFill>
                  <a:schemeClr val="bg1"/>
                </a:solidFill>
                <a:latin typeface="+mj-lt"/>
                <a:ea typeface="+mj-ea"/>
                <a:cs typeface="Arial"/>
              </a:defRPr>
            </a:lvl1pPr>
          </a:lstStyle>
          <a:p>
            <a:r>
              <a:rPr lang="en-US" smtClean="0"/>
              <a:t>Click to edit Master title style</a:t>
            </a:r>
            <a:endParaRPr lang="en-US" dirty="0"/>
          </a:p>
        </p:txBody>
      </p:sp>
      <p:sp>
        <p:nvSpPr>
          <p:cNvPr id="8" name="Text Placeholder 7"/>
          <p:cNvSpPr>
            <a:spLocks noGrp="1"/>
          </p:cNvSpPr>
          <p:nvPr>
            <p:ph type="body" sz="quarter" idx="13"/>
          </p:nvPr>
        </p:nvSpPr>
        <p:spPr>
          <a:xfrm>
            <a:off x="751907" y="3068293"/>
            <a:ext cx="10665222" cy="507831"/>
          </a:xfrm>
        </p:spPr>
        <p:txBody>
          <a:bodyPr/>
          <a:lstStyle>
            <a:lvl1pPr marL="0" indent="0">
              <a:buNone/>
              <a:defRPr lang="en-US" sz="3600" b="1" kern="800" baseline="0" dirty="0" smtClean="0">
                <a:solidFill>
                  <a:schemeClr val="bg1"/>
                </a:solidFill>
                <a:latin typeface="+mj-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998199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Rackspace Title Slide - With Fanatiguy">
    <p:spTree>
      <p:nvGrpSpPr>
        <p:cNvPr id="1" name=""/>
        <p:cNvGrpSpPr/>
        <p:nvPr/>
      </p:nvGrpSpPr>
      <p:grpSpPr>
        <a:xfrm>
          <a:off x="0" y="0"/>
          <a:ext cx="0" cy="0"/>
          <a:chOff x="0" y="0"/>
          <a:chExt cx="0" cy="0"/>
        </a:xfrm>
      </p:grpSpPr>
      <p:sp>
        <p:nvSpPr>
          <p:cNvPr id="13" name="Rectangle 1"/>
          <p:cNvSpPr>
            <a:spLocks/>
          </p:cNvSpPr>
          <p:nvPr/>
        </p:nvSpPr>
        <p:spPr bwMode="auto">
          <a:xfrm>
            <a:off x="-11900" y="0"/>
            <a:ext cx="12200729" cy="6858000"/>
          </a:xfrm>
          <a:prstGeom prst="rect">
            <a:avLst/>
          </a:prstGeom>
          <a:solidFill>
            <a:schemeClr val="accent1"/>
          </a:solidFill>
          <a:ln w="25400" cap="flat">
            <a:solidFill>
              <a:schemeClr val="tx1">
                <a:alpha val="0"/>
              </a:schemeClr>
            </a:solidFill>
            <a:prstDash val="solid"/>
            <a:miter lim="800000"/>
            <a:headEnd type="none" w="med" len="med"/>
            <a:tailEnd type="none" w="med" len="med"/>
          </a:ln>
        </p:spPr>
        <p:txBody>
          <a:bodyPr lIns="0" tIns="0" rIns="0" bIns="0"/>
          <a:lstStyle/>
          <a:p>
            <a:endParaRPr lang="en-US" sz="1500" dirty="0"/>
          </a:p>
        </p:txBody>
      </p:sp>
      <p:sp>
        <p:nvSpPr>
          <p:cNvPr id="4" name="Title 3"/>
          <p:cNvSpPr>
            <a:spLocks noGrp="1"/>
          </p:cNvSpPr>
          <p:nvPr>
            <p:ph type="title"/>
          </p:nvPr>
        </p:nvSpPr>
        <p:spPr>
          <a:xfrm>
            <a:off x="735668" y="2111153"/>
            <a:ext cx="10969943" cy="795528"/>
          </a:xfrm>
        </p:spPr>
        <p:txBody>
          <a:bodyPr>
            <a:noAutofit/>
          </a:bodyPr>
          <a:lstStyle>
            <a:lvl1pPr marL="0" algn="l" defTabSz="585959" rtl="0" eaLnBrk="1" latinLnBrk="0" hangingPunct="1">
              <a:lnSpc>
                <a:spcPct val="88000"/>
              </a:lnSpc>
              <a:spcBef>
                <a:spcPct val="0"/>
              </a:spcBef>
              <a:spcAft>
                <a:spcPts val="769"/>
              </a:spcAft>
              <a:buNone/>
              <a:defRPr lang="en-US" sz="6200" b="1" i="0" kern="800" spc="-128" baseline="0" dirty="0">
                <a:solidFill>
                  <a:schemeClr val="bg1"/>
                </a:solidFill>
                <a:latin typeface="+mj-lt"/>
                <a:ea typeface="+mj-ea"/>
                <a:cs typeface="Arial"/>
              </a:defRPr>
            </a:lvl1pPr>
          </a:lstStyle>
          <a:p>
            <a:r>
              <a:rPr lang="en-US" smtClean="0"/>
              <a:t>Click to edit Master title style</a:t>
            </a:r>
            <a:endParaRPr lang="en-US" dirty="0"/>
          </a:p>
        </p:txBody>
      </p:sp>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65631" y="1"/>
            <a:ext cx="8811791" cy="6857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round/>
                <a:headEnd/>
                <a:tailEnd/>
              </a14:hiddenLine>
            </a:ext>
          </a:extLst>
        </p:spPr>
      </p:pic>
      <p:sp>
        <p:nvSpPr>
          <p:cNvPr id="11" name="Text Placeholder 7"/>
          <p:cNvSpPr>
            <a:spLocks noGrp="1"/>
          </p:cNvSpPr>
          <p:nvPr>
            <p:ph type="body" sz="quarter" idx="13"/>
          </p:nvPr>
        </p:nvSpPr>
        <p:spPr>
          <a:xfrm>
            <a:off x="751907" y="3068293"/>
            <a:ext cx="10665222" cy="507831"/>
          </a:xfrm>
        </p:spPr>
        <p:txBody>
          <a:bodyPr/>
          <a:lstStyle>
            <a:lvl1pPr marL="0" indent="0">
              <a:buNone/>
              <a:defRPr lang="en-US" sz="3600" b="1" kern="800" baseline="0" dirty="0" smtClean="0">
                <a:solidFill>
                  <a:schemeClr val="bg1"/>
                </a:solidFill>
                <a:latin typeface="+mj-lt"/>
                <a:ea typeface="+mn-ea"/>
                <a:cs typeface="Arial"/>
              </a:defRPr>
            </a:lvl1pPr>
          </a:lstStyle>
          <a:p>
            <a:pPr lvl="0"/>
            <a:r>
              <a:rPr lang="en-US" smtClean="0"/>
              <a:t>Click to edit Master text styles</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1659" y="5558879"/>
            <a:ext cx="3181559" cy="933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round/>
                <a:headEnd/>
                <a:tailEnd/>
              </a14:hiddenLine>
            </a:ext>
          </a:extLst>
        </p:spPr>
      </p:pic>
    </p:spTree>
    <p:extLst>
      <p:ext uri="{BB962C8B-B14F-4D97-AF65-F5344CB8AC3E}">
        <p14:creationId xmlns:p14="http://schemas.microsoft.com/office/powerpoint/2010/main" val="1604135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4" name="Straight Connector 13"/>
          <p:cNvCxnSpPr/>
          <p:nvPr/>
        </p:nvCxnSpPr>
        <p:spPr>
          <a:xfrm>
            <a:off x="455426" y="1258888"/>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1"/>
          </p:nvPr>
        </p:nvSpPr>
        <p:spPr/>
        <p:txBody>
          <a:bodyPr/>
          <a:lstStyle/>
          <a:p>
            <a:fld id="{066E2490-BBC8-2F48-B8B0-124052075881}" type="slidenum">
              <a:rPr lang="en-US" smtClean="0"/>
              <a:t>‹#›</a:t>
            </a:fld>
            <a:endParaRPr lang="en-US" dirty="0"/>
          </a:p>
        </p:txBody>
      </p:sp>
      <p:sp>
        <p:nvSpPr>
          <p:cNvPr id="8" name="Title 7"/>
          <p:cNvSpPr>
            <a:spLocks noGrp="1"/>
          </p:cNvSpPr>
          <p:nvPr>
            <p:ph type="title"/>
          </p:nvPr>
        </p:nvSpPr>
        <p:spPr/>
        <p:txBody>
          <a:bodyPr vert="horz" lIns="0" tIns="0" rIns="0" bIns="58596" rtlCol="0" anchor="b" anchorCtr="0">
            <a:normAutofit/>
          </a:bodyPr>
          <a:lstStyle>
            <a:lvl1pPr>
              <a:defRPr lang="en-US" dirty="0"/>
            </a:lvl1pPr>
          </a:lstStyle>
          <a:p>
            <a:pPr lvl="0"/>
            <a:r>
              <a:rPr lang="en-US" smtClean="0"/>
              <a:t>Click to edit Master title style</a:t>
            </a:r>
            <a:endParaRPr lang="en-US" dirty="0"/>
          </a:p>
        </p:txBody>
      </p:sp>
      <p:sp>
        <p:nvSpPr>
          <p:cNvPr id="10"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Tree>
    <p:extLst>
      <p:ext uri="{BB962C8B-B14F-4D97-AF65-F5344CB8AC3E}">
        <p14:creationId xmlns:p14="http://schemas.microsoft.com/office/powerpoint/2010/main" val="2533838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page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58596" rtlCol="0" anchor="b" anchorCtr="0">
            <a:normAutofit/>
          </a:bodyPr>
          <a:lstStyle>
            <a:lvl1pPr>
              <a:defRPr lang="en-US" dirty="0"/>
            </a:lvl1pPr>
          </a:lstStyle>
          <a:p>
            <a:pPr lvl="0"/>
            <a:r>
              <a:rPr lang="en-US" smtClean="0"/>
              <a:t>Click to edit Master title style</a:t>
            </a:r>
            <a:endParaRPr lang="en-US" dirty="0"/>
          </a:p>
        </p:txBody>
      </p:sp>
      <p:sp>
        <p:nvSpPr>
          <p:cNvPr id="3" name="Content Placeholder 2"/>
          <p:cNvSpPr>
            <a:spLocks noGrp="1"/>
          </p:cNvSpPr>
          <p:nvPr>
            <p:ph idx="1"/>
          </p:nvPr>
        </p:nvSpPr>
        <p:spPr>
          <a:xfrm>
            <a:off x="609445" y="1854149"/>
            <a:ext cx="10969943" cy="16922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p:nvPr>
        </p:nvSpPr>
        <p:spPr>
          <a:xfrm>
            <a:off x="609444" y="1378043"/>
            <a:ext cx="13299116" cy="324448"/>
          </a:xfrm>
        </p:spPr>
        <p:txBody>
          <a:bodyPr/>
          <a:lstStyle>
            <a:lvl1pPr marL="0" indent="0">
              <a:buNone/>
              <a:defRPr i="1"/>
            </a:lvl1pPr>
          </a:lstStyle>
          <a:p>
            <a:pPr lvl="0"/>
            <a:r>
              <a:rPr lang="en-US" smtClean="0"/>
              <a:t>Click to edit Master text styles</a:t>
            </a:r>
          </a:p>
        </p:txBody>
      </p:sp>
      <p:cxnSp>
        <p:nvCxnSpPr>
          <p:cNvPr id="14" name="Straight Connector 13"/>
          <p:cNvCxnSpPr/>
          <p:nvPr/>
        </p:nvCxnSpPr>
        <p:spPr>
          <a:xfrm>
            <a:off x="455426" y="1258888"/>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5"/>
          </p:nvPr>
        </p:nvSpPr>
        <p:spPr/>
        <p:txBody>
          <a:bodyPr/>
          <a:lstStyle/>
          <a:p>
            <a:fld id="{066E2490-BBC8-2F48-B8B0-124052075881}" type="slidenum">
              <a:rPr lang="en-US" smtClean="0"/>
              <a:t>‹#›</a:t>
            </a:fld>
            <a:endParaRPr lang="en-US" dirty="0"/>
          </a:p>
        </p:txBody>
      </p:sp>
      <p:sp>
        <p:nvSpPr>
          <p:cNvPr id="10"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Tree>
    <p:extLst>
      <p:ext uri="{BB962C8B-B14F-4D97-AF65-F5344CB8AC3E}">
        <p14:creationId xmlns:p14="http://schemas.microsoft.com/office/powerpoint/2010/main" val="173174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5" y="1688952"/>
            <a:ext cx="10969943" cy="16922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609445" y="1421710"/>
            <a:ext cx="10969943" cy="330090"/>
          </a:xfrm>
        </p:spPr>
        <p:txBody>
          <a:bodyPr>
            <a:spAutoFit/>
          </a:bodyPr>
          <a:lstStyle>
            <a:lvl1pPr marL="0" indent="0">
              <a:lnSpc>
                <a:spcPct val="79000"/>
              </a:lnSpc>
              <a:spcBef>
                <a:spcPts val="0"/>
              </a:spcBef>
              <a:spcAft>
                <a:spcPts val="1025"/>
              </a:spcAft>
              <a:buNone/>
              <a:defRPr sz="2600">
                <a:solidFill>
                  <a:srgbClr val="C40022"/>
                </a:solidFill>
                <a:latin typeface="+mj-lt"/>
              </a:defRPr>
            </a:lvl1pPr>
            <a:lvl2pPr marL="585959" indent="0">
              <a:buNone/>
              <a:defRPr sz="1500"/>
            </a:lvl2pPr>
            <a:lvl3pPr marL="1171919" indent="0">
              <a:buNone/>
              <a:defRPr sz="1300"/>
            </a:lvl3pPr>
            <a:lvl4pPr marL="1757878" indent="0">
              <a:buNone/>
              <a:defRPr sz="1200"/>
            </a:lvl4pPr>
            <a:lvl5pPr marL="2343838" indent="0">
              <a:buNone/>
              <a:defRPr sz="1200"/>
            </a:lvl5pPr>
            <a:lvl6pPr marL="2929797" indent="0">
              <a:buNone/>
              <a:defRPr sz="1200"/>
            </a:lvl6pPr>
            <a:lvl7pPr marL="3515757" indent="0">
              <a:buNone/>
              <a:defRPr sz="1200"/>
            </a:lvl7pPr>
            <a:lvl8pPr marL="4101716" indent="0">
              <a:buNone/>
              <a:defRPr sz="1200"/>
            </a:lvl8pPr>
            <a:lvl9pPr marL="4687676" indent="0">
              <a:buNone/>
              <a:defRPr sz="1200"/>
            </a:lvl9pPr>
          </a:lstStyle>
          <a:p>
            <a:pPr lvl="0"/>
            <a:r>
              <a:rPr lang="en-US" smtClean="0"/>
              <a:t>Click to edit Master text styles</a:t>
            </a:r>
          </a:p>
        </p:txBody>
      </p:sp>
      <p:cxnSp>
        <p:nvCxnSpPr>
          <p:cNvPr id="16" name="Straight Connector 15"/>
          <p:cNvCxnSpPr/>
          <p:nvPr/>
        </p:nvCxnSpPr>
        <p:spPr>
          <a:xfrm>
            <a:off x="455426" y="1257208"/>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1"/>
          </p:nvPr>
        </p:nvSpPr>
        <p:spPr/>
        <p:txBody>
          <a:bodyPr/>
          <a:lstStyle/>
          <a:p>
            <a:fld id="{066E2490-BBC8-2F48-B8B0-124052075881}"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9"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Tree>
    <p:extLst>
      <p:ext uri="{BB962C8B-B14F-4D97-AF65-F5344CB8AC3E}">
        <p14:creationId xmlns:p14="http://schemas.microsoft.com/office/powerpoint/2010/main" val="1604906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orient="horz" pos="103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lumns, highlight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638314"/>
            <a:ext cx="5241195" cy="1664045"/>
          </a:xfrm>
        </p:spPr>
        <p:txBody>
          <a:bodyPr>
            <a:spAutoFit/>
          </a:bodyPr>
          <a:lstStyle>
            <a:lvl1pPr>
              <a:defRPr sz="2300"/>
            </a:lvl1pPr>
            <a:lvl2pPr>
              <a:defRPr sz="1900"/>
            </a:lvl2pPr>
            <a:lvl3pPr>
              <a:defRPr sz="1700"/>
            </a:lvl3pPr>
            <a:lvl4pPr>
              <a:defRPr sz="1300"/>
            </a:lvl4pPr>
            <a:lvl5pPr>
              <a:defRPr sz="1000" baseline="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066E2490-BBC8-2F48-B8B0-124052075881}" type="slidenum">
              <a:rPr lang="en-US" smtClean="0"/>
              <a:t>‹#›</a:t>
            </a:fld>
            <a:endParaRPr lang="en-US" dirty="0"/>
          </a:p>
        </p:txBody>
      </p:sp>
      <p:cxnSp>
        <p:nvCxnSpPr>
          <p:cNvPr id="15" name="Straight Connector 14"/>
          <p:cNvCxnSpPr/>
          <p:nvPr/>
        </p:nvCxnSpPr>
        <p:spPr>
          <a:xfrm>
            <a:off x="455426" y="1260640"/>
            <a:ext cx="11277974" cy="0"/>
          </a:xfrm>
          <a:prstGeom prst="line">
            <a:avLst/>
          </a:prstGeom>
          <a:ln w="19050">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p:nvPr>
        </p:nvSpPr>
        <p:spPr>
          <a:xfrm>
            <a:off x="6070038" y="1463043"/>
            <a:ext cx="6107111" cy="4151312"/>
          </a:xfrm>
          <a:solidFill>
            <a:schemeClr val="bg1">
              <a:lumMod val="95000"/>
            </a:schemeClr>
          </a:solidFill>
        </p:spPr>
        <p:txBody>
          <a:bodyPr lIns="234384" tIns="234384" rIns="234384" bIns="234384">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10"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Tree>
    <p:extLst>
      <p:ext uri="{BB962C8B-B14F-4D97-AF65-F5344CB8AC3E}">
        <p14:creationId xmlns:p14="http://schemas.microsoft.com/office/powerpoint/2010/main" val="28416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5" y="385122"/>
            <a:ext cx="10969943" cy="795528"/>
          </a:xfrm>
          <a:prstGeom prst="rect">
            <a:avLst/>
          </a:prstGeom>
        </p:spPr>
        <p:txBody>
          <a:bodyPr vert="horz" lIns="0" tIns="0" rIns="0" bIns="58596"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5" y="1645920"/>
            <a:ext cx="10969943" cy="169225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681541" y="6400799"/>
            <a:ext cx="8532178" cy="73152"/>
          </a:xfrm>
          <a:prstGeom prst="rect">
            <a:avLst/>
          </a:prstGeom>
        </p:spPr>
        <p:txBody>
          <a:bodyPr vert="horz" lIns="0" tIns="0" rIns="0" bIns="0" rtlCol="0" anchor="ctr"/>
          <a:lstStyle>
            <a:lvl1pPr algn="r">
              <a:lnSpc>
                <a:spcPct val="90000"/>
              </a:lnSpc>
              <a:defRPr sz="800" b="1" i="0" kern="600" cap="all" spc="38">
                <a:solidFill>
                  <a:schemeClr val="tx1">
                    <a:tint val="75000"/>
                  </a:schemeClr>
                </a:solidFill>
                <a:latin typeface="+mn-lt"/>
                <a:cs typeface="Arial"/>
              </a:defRPr>
            </a:lvl1pPr>
          </a:lstStyle>
          <a:p>
            <a:endParaRPr lang="en-US" dirty="0"/>
          </a:p>
        </p:txBody>
      </p:sp>
      <p:sp>
        <p:nvSpPr>
          <p:cNvPr id="6" name="Slide Number Placeholder 5"/>
          <p:cNvSpPr>
            <a:spLocks noGrp="1"/>
          </p:cNvSpPr>
          <p:nvPr>
            <p:ph type="sldNum" sz="quarter" idx="4"/>
          </p:nvPr>
        </p:nvSpPr>
        <p:spPr>
          <a:xfrm>
            <a:off x="11335611" y="6318504"/>
            <a:ext cx="243777" cy="182880"/>
          </a:xfrm>
          <a:prstGeom prst="rect">
            <a:avLst/>
          </a:prstGeom>
          <a:solidFill>
            <a:srgbClr val="777777"/>
          </a:solidFill>
        </p:spPr>
        <p:txBody>
          <a:bodyPr vert="horz" lIns="0" tIns="0" rIns="0" bIns="0" rtlCol="0" anchor="ctr" anchorCtr="1"/>
          <a:lstStyle>
            <a:lvl1pPr algn="ctr">
              <a:defRPr sz="1000" b="1" i="0" kern="800" cap="all" baseline="0">
                <a:solidFill>
                  <a:schemeClr val="bg1"/>
                </a:solidFill>
                <a:latin typeface="+mn-lt"/>
                <a:cs typeface="Arial"/>
              </a:defRPr>
            </a:lvl1pPr>
          </a:lstStyle>
          <a:p>
            <a:fld id="{066E2490-BBC8-2F48-B8B0-124052075881}" type="slidenum">
              <a:rPr lang="en-US" smtClean="0"/>
              <a:t>‹#›</a:t>
            </a:fld>
            <a:endParaRPr lang="en-US" dirty="0"/>
          </a:p>
        </p:txBody>
      </p:sp>
      <p:pic>
        <p:nvPicPr>
          <p:cNvPr id="7" name="Picture 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12630" y="6186888"/>
            <a:ext cx="1458523" cy="427847"/>
          </a:xfrm>
          <a:prstGeom prst="rect">
            <a:avLst/>
          </a:prstGeom>
          <a:noFill/>
          <a:ln>
            <a:noFill/>
          </a:ln>
        </p:spPr>
      </p:pic>
    </p:spTree>
    <p:extLst>
      <p:ext uri="{BB962C8B-B14F-4D97-AF65-F5344CB8AC3E}">
        <p14:creationId xmlns:p14="http://schemas.microsoft.com/office/powerpoint/2010/main" val="250107216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defTabSz="585959" rtl="0" eaLnBrk="1" latinLnBrk="0" hangingPunct="1">
        <a:lnSpc>
          <a:spcPct val="90000"/>
        </a:lnSpc>
        <a:spcBef>
          <a:spcPct val="0"/>
        </a:spcBef>
        <a:buNone/>
        <a:defRPr sz="3800" b="1" i="0" kern="800" baseline="0">
          <a:solidFill>
            <a:srgbClr val="C40022"/>
          </a:solidFill>
          <a:latin typeface="+mj-lt"/>
          <a:ea typeface="+mj-ea"/>
          <a:cs typeface="Arial"/>
        </a:defRPr>
      </a:lvl1pPr>
    </p:titleStyle>
    <p:bodyStyle>
      <a:lvl1pPr marL="210946" indent="-210946" algn="l" defTabSz="585959" rtl="0" eaLnBrk="1" latinLnBrk="0" hangingPunct="1">
        <a:lnSpc>
          <a:spcPct val="90000"/>
        </a:lnSpc>
        <a:spcBef>
          <a:spcPts val="256"/>
        </a:spcBef>
        <a:spcAft>
          <a:spcPts val="769"/>
        </a:spcAft>
        <a:buClr>
          <a:schemeClr val="accent1"/>
        </a:buClr>
        <a:buFont typeface="Arial"/>
        <a:buChar char="•"/>
        <a:defRPr sz="2300" kern="800" baseline="0">
          <a:solidFill>
            <a:srgbClr val="282828"/>
          </a:solidFill>
          <a:latin typeface="+mn-lt"/>
          <a:ea typeface="+mn-ea"/>
          <a:cs typeface="Arial"/>
        </a:defRPr>
      </a:lvl1pPr>
      <a:lvl2pPr marL="492206" indent="-234384" algn="l" defTabSz="585959" rtl="0" eaLnBrk="1" latinLnBrk="0" hangingPunct="1">
        <a:lnSpc>
          <a:spcPct val="90000"/>
        </a:lnSpc>
        <a:spcBef>
          <a:spcPts val="256"/>
        </a:spcBef>
        <a:spcAft>
          <a:spcPts val="769"/>
        </a:spcAft>
        <a:buClr>
          <a:schemeClr val="accent1"/>
        </a:buClr>
        <a:buFont typeface="Arial"/>
        <a:buChar char="–"/>
        <a:defRPr sz="1900" kern="800" baseline="0">
          <a:solidFill>
            <a:srgbClr val="282828"/>
          </a:solidFill>
          <a:latin typeface="+mn-lt"/>
          <a:ea typeface="+mn-ea"/>
          <a:cs typeface="Arial"/>
        </a:defRPr>
      </a:lvl2pPr>
      <a:lvl3pPr marL="667992" indent="-164068" algn="l" defTabSz="585959" rtl="0" eaLnBrk="1" latinLnBrk="0" hangingPunct="1">
        <a:lnSpc>
          <a:spcPct val="90000"/>
        </a:lnSpc>
        <a:spcBef>
          <a:spcPts val="256"/>
        </a:spcBef>
        <a:spcAft>
          <a:spcPts val="769"/>
        </a:spcAft>
        <a:buClr>
          <a:schemeClr val="accent1"/>
        </a:buClr>
        <a:buFont typeface="Arial"/>
        <a:buChar char="•"/>
        <a:defRPr sz="1700" kern="800" baseline="0">
          <a:solidFill>
            <a:srgbClr val="282828"/>
          </a:solidFill>
          <a:latin typeface="+mn-lt"/>
          <a:ea typeface="+mn-ea"/>
          <a:cs typeface="Arial"/>
        </a:defRPr>
      </a:lvl3pPr>
      <a:lvl4pPr marL="843781" indent="-164068" algn="l" defTabSz="585959" rtl="0" eaLnBrk="1" latinLnBrk="0" hangingPunct="1">
        <a:lnSpc>
          <a:spcPct val="90000"/>
        </a:lnSpc>
        <a:spcBef>
          <a:spcPts val="256"/>
        </a:spcBef>
        <a:spcAft>
          <a:spcPts val="769"/>
        </a:spcAft>
        <a:buClr>
          <a:schemeClr val="accent1"/>
        </a:buClr>
        <a:buFont typeface="Arial"/>
        <a:buChar char="–"/>
        <a:defRPr sz="1300" kern="800" baseline="0">
          <a:solidFill>
            <a:srgbClr val="282828"/>
          </a:solidFill>
          <a:latin typeface="+mn-lt"/>
          <a:ea typeface="+mn-ea"/>
          <a:cs typeface="Arial"/>
        </a:defRPr>
      </a:lvl4pPr>
      <a:lvl5pPr marL="972693" indent="-140629" algn="l" defTabSz="585959" rtl="0" eaLnBrk="1" latinLnBrk="0" hangingPunct="1">
        <a:lnSpc>
          <a:spcPct val="90000"/>
        </a:lnSpc>
        <a:spcBef>
          <a:spcPts val="256"/>
        </a:spcBef>
        <a:spcAft>
          <a:spcPts val="769"/>
        </a:spcAft>
        <a:buClr>
          <a:schemeClr val="accent1"/>
        </a:buClr>
        <a:buFont typeface="Arial"/>
        <a:buChar char="»"/>
        <a:defRPr sz="1200" kern="800" baseline="0">
          <a:solidFill>
            <a:srgbClr val="282828"/>
          </a:solidFill>
          <a:latin typeface="+mn-lt"/>
          <a:ea typeface="+mn-ea"/>
          <a:cs typeface="Arial"/>
        </a:defRPr>
      </a:lvl5pPr>
      <a:lvl6pPr marL="3222776" indent="-292980" algn="l" defTabSz="585959" rtl="0" eaLnBrk="1" latinLnBrk="0" hangingPunct="1">
        <a:spcBef>
          <a:spcPct val="20000"/>
        </a:spcBef>
        <a:buFont typeface="Arial"/>
        <a:buChar char="•"/>
        <a:defRPr sz="2600" kern="1200">
          <a:solidFill>
            <a:schemeClr val="tx1"/>
          </a:solidFill>
          <a:latin typeface="+mn-lt"/>
          <a:ea typeface="+mn-ea"/>
          <a:cs typeface="+mn-cs"/>
        </a:defRPr>
      </a:lvl6pPr>
      <a:lvl7pPr marL="3808735" indent="-292980" algn="l" defTabSz="585959" rtl="0" eaLnBrk="1" latinLnBrk="0" hangingPunct="1">
        <a:spcBef>
          <a:spcPct val="20000"/>
        </a:spcBef>
        <a:buFont typeface="Arial"/>
        <a:buChar char="•"/>
        <a:defRPr sz="2600" kern="1200">
          <a:solidFill>
            <a:schemeClr val="tx1"/>
          </a:solidFill>
          <a:latin typeface="+mn-lt"/>
          <a:ea typeface="+mn-ea"/>
          <a:cs typeface="+mn-cs"/>
        </a:defRPr>
      </a:lvl7pPr>
      <a:lvl8pPr marL="4394696" indent="-292980" algn="l" defTabSz="585959" rtl="0" eaLnBrk="1" latinLnBrk="0" hangingPunct="1">
        <a:spcBef>
          <a:spcPct val="20000"/>
        </a:spcBef>
        <a:buFont typeface="Arial"/>
        <a:buChar char="•"/>
        <a:defRPr sz="2600" kern="1200">
          <a:solidFill>
            <a:schemeClr val="tx1"/>
          </a:solidFill>
          <a:latin typeface="+mn-lt"/>
          <a:ea typeface="+mn-ea"/>
          <a:cs typeface="+mn-cs"/>
        </a:defRPr>
      </a:lvl8pPr>
      <a:lvl9pPr marL="4980656" indent="-292980" algn="l" defTabSz="585959" rtl="0" eaLnBrk="1" latinLnBrk="0" hangingPunct="1">
        <a:spcBef>
          <a:spcPct val="20000"/>
        </a:spcBef>
        <a:buFont typeface="Arial"/>
        <a:buChar char="•"/>
        <a:defRPr sz="2600" kern="1200">
          <a:solidFill>
            <a:schemeClr val="tx1"/>
          </a:solidFill>
          <a:latin typeface="+mn-lt"/>
          <a:ea typeface="+mn-ea"/>
          <a:cs typeface="+mn-cs"/>
        </a:defRPr>
      </a:lvl9pPr>
    </p:bodyStyle>
    <p:otherStyle>
      <a:defPPr>
        <a:defRPr lang="en-US"/>
      </a:defPPr>
      <a:lvl1pPr marL="0" algn="l" defTabSz="585959" rtl="0" eaLnBrk="1" latinLnBrk="0" hangingPunct="1">
        <a:defRPr sz="2300" kern="1200">
          <a:solidFill>
            <a:schemeClr val="tx1"/>
          </a:solidFill>
          <a:latin typeface="+mn-lt"/>
          <a:ea typeface="+mn-ea"/>
          <a:cs typeface="+mn-cs"/>
        </a:defRPr>
      </a:lvl1pPr>
      <a:lvl2pPr marL="585959" algn="l" defTabSz="585959" rtl="0" eaLnBrk="1" latinLnBrk="0" hangingPunct="1">
        <a:defRPr sz="2300" kern="1200">
          <a:solidFill>
            <a:schemeClr val="tx1"/>
          </a:solidFill>
          <a:latin typeface="+mn-lt"/>
          <a:ea typeface="+mn-ea"/>
          <a:cs typeface="+mn-cs"/>
        </a:defRPr>
      </a:lvl2pPr>
      <a:lvl3pPr marL="1171919" algn="l" defTabSz="585959" rtl="0" eaLnBrk="1" latinLnBrk="0" hangingPunct="1">
        <a:defRPr sz="2300" kern="1200">
          <a:solidFill>
            <a:schemeClr val="tx1"/>
          </a:solidFill>
          <a:latin typeface="+mn-lt"/>
          <a:ea typeface="+mn-ea"/>
          <a:cs typeface="+mn-cs"/>
        </a:defRPr>
      </a:lvl3pPr>
      <a:lvl4pPr marL="1757878" algn="l" defTabSz="585959" rtl="0" eaLnBrk="1" latinLnBrk="0" hangingPunct="1">
        <a:defRPr sz="2300" kern="1200">
          <a:solidFill>
            <a:schemeClr val="tx1"/>
          </a:solidFill>
          <a:latin typeface="+mn-lt"/>
          <a:ea typeface="+mn-ea"/>
          <a:cs typeface="+mn-cs"/>
        </a:defRPr>
      </a:lvl4pPr>
      <a:lvl5pPr marL="2343838" algn="l" defTabSz="585959" rtl="0" eaLnBrk="1" latinLnBrk="0" hangingPunct="1">
        <a:defRPr sz="2300" kern="1200">
          <a:solidFill>
            <a:schemeClr val="tx1"/>
          </a:solidFill>
          <a:latin typeface="+mn-lt"/>
          <a:ea typeface="+mn-ea"/>
          <a:cs typeface="+mn-cs"/>
        </a:defRPr>
      </a:lvl5pPr>
      <a:lvl6pPr marL="2929797" algn="l" defTabSz="585959" rtl="0" eaLnBrk="1" latinLnBrk="0" hangingPunct="1">
        <a:defRPr sz="2300" kern="1200">
          <a:solidFill>
            <a:schemeClr val="tx1"/>
          </a:solidFill>
          <a:latin typeface="+mn-lt"/>
          <a:ea typeface="+mn-ea"/>
          <a:cs typeface="+mn-cs"/>
        </a:defRPr>
      </a:lvl6pPr>
      <a:lvl7pPr marL="3515757" algn="l" defTabSz="585959" rtl="0" eaLnBrk="1" latinLnBrk="0" hangingPunct="1">
        <a:defRPr sz="2300" kern="1200">
          <a:solidFill>
            <a:schemeClr val="tx1"/>
          </a:solidFill>
          <a:latin typeface="+mn-lt"/>
          <a:ea typeface="+mn-ea"/>
          <a:cs typeface="+mn-cs"/>
        </a:defRPr>
      </a:lvl7pPr>
      <a:lvl8pPr marL="4101716" algn="l" defTabSz="585959" rtl="0" eaLnBrk="1" latinLnBrk="0" hangingPunct="1">
        <a:defRPr sz="2300" kern="1200">
          <a:solidFill>
            <a:schemeClr val="tx1"/>
          </a:solidFill>
          <a:latin typeface="+mn-lt"/>
          <a:ea typeface="+mn-ea"/>
          <a:cs typeface="+mn-cs"/>
        </a:defRPr>
      </a:lvl8pPr>
      <a:lvl9pPr marL="4687676" algn="l" defTabSz="585959" rtl="0" eaLnBrk="1" latinLnBrk="0" hangingPunct="1">
        <a:defRPr sz="2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Billing Events Cube Proof of Concept</a:t>
            </a:r>
            <a:endParaRPr lang="en-US" sz="4000" dirty="0"/>
          </a:p>
        </p:txBody>
      </p:sp>
      <p:sp>
        <p:nvSpPr>
          <p:cNvPr id="5" name="Subtitle 4"/>
          <p:cNvSpPr>
            <a:spLocks noGrp="1"/>
          </p:cNvSpPr>
          <p:nvPr>
            <p:ph type="body" sz="quarter" idx="13"/>
          </p:nvPr>
        </p:nvSpPr>
        <p:spPr/>
        <p:txBody>
          <a:bodyPr/>
          <a:lstStyle/>
          <a:p>
            <a:r>
              <a:rPr lang="en-US" sz="1000" dirty="0" smtClean="0"/>
              <a:t>Author: Peter A. Peterson</a:t>
            </a:r>
            <a:endParaRPr lang="en-US" sz="1000" dirty="0"/>
          </a:p>
        </p:txBody>
      </p:sp>
    </p:spTree>
    <p:extLst>
      <p:ext uri="{BB962C8B-B14F-4D97-AF65-F5344CB8AC3E}">
        <p14:creationId xmlns:p14="http://schemas.microsoft.com/office/powerpoint/2010/main" val="2760397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5" y="1645920"/>
            <a:ext cx="10969943" cy="778162"/>
          </a:xfrm>
        </p:spPr>
        <p:txBody>
          <a:bodyPr/>
          <a:lstStyle/>
          <a:p>
            <a:r>
              <a:rPr lang="en-US" dirty="0" smtClean="0"/>
              <a:t>Confirmation that this is the type of functionality you want us to provide to you.</a:t>
            </a:r>
          </a:p>
          <a:p>
            <a:r>
              <a:rPr lang="en-US" dirty="0" smtClean="0"/>
              <a:t>Time from your organizations to help us understand </a:t>
            </a:r>
            <a:r>
              <a:rPr lang="en-US" dirty="0" smtClean="0"/>
              <a:t>your requirements.</a:t>
            </a:r>
            <a:endParaRPr lang="en-US" dirty="0" smtClean="0"/>
          </a:p>
        </p:txBody>
      </p:sp>
      <p:sp>
        <p:nvSpPr>
          <p:cNvPr id="3" name="Title 2"/>
          <p:cNvSpPr>
            <a:spLocks noGrp="1"/>
          </p:cNvSpPr>
          <p:nvPr>
            <p:ph type="title"/>
          </p:nvPr>
        </p:nvSpPr>
        <p:spPr/>
        <p:txBody>
          <a:bodyPr/>
          <a:lstStyle/>
          <a:p>
            <a:r>
              <a:rPr lang="en-US" dirty="0" smtClean="0"/>
              <a:t>What we need from key stake holders</a:t>
            </a:r>
            <a:endParaRPr lang="en-US" dirty="0"/>
          </a:p>
        </p:txBody>
      </p:sp>
      <p:pic>
        <p:nvPicPr>
          <p:cNvPr id="4" name="Picture 3"/>
          <p:cNvPicPr>
            <a:picLocks noChangeAspect="1"/>
          </p:cNvPicPr>
          <p:nvPr/>
        </p:nvPicPr>
        <p:blipFill rotWithShape="1">
          <a:blip r:embed="rId2"/>
          <a:srcRect l="13403" t="8108" r="10864" b="65540"/>
          <a:stretch/>
        </p:blipFill>
        <p:spPr>
          <a:xfrm>
            <a:off x="10033906" y="6008914"/>
            <a:ext cx="1934937" cy="636816"/>
          </a:xfrm>
          <a:prstGeom prst="rect">
            <a:avLst/>
          </a:prstGeom>
        </p:spPr>
      </p:pic>
    </p:spTree>
    <p:extLst>
      <p:ext uri="{BB962C8B-B14F-4D97-AF65-F5344CB8AC3E}">
        <p14:creationId xmlns:p14="http://schemas.microsoft.com/office/powerpoint/2010/main" val="2604741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Next Steps </a:t>
            </a:r>
            <a:endParaRPr lang="en-US" dirty="0"/>
          </a:p>
        </p:txBody>
      </p:sp>
      <p:pic>
        <p:nvPicPr>
          <p:cNvPr id="2050"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49" y="1580469"/>
            <a:ext cx="5840865" cy="413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8663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pic>
        <p:nvPicPr>
          <p:cNvPr id="1026" name="Picture 2" descr="http://www.thevancouvermovers.ca/wp-content/uploads/2010/07/Man-With-Questi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003" y="1677179"/>
            <a:ext cx="4756826" cy="475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094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445" y="1551008"/>
            <a:ext cx="10382810" cy="2616614"/>
          </a:xfrm>
        </p:spPr>
        <p:txBody>
          <a:bodyPr/>
          <a:lstStyle/>
          <a:p>
            <a:r>
              <a:rPr lang="en-US" dirty="0" smtClean="0"/>
              <a:t>High level overview of Billing Events</a:t>
            </a:r>
          </a:p>
          <a:p>
            <a:r>
              <a:rPr lang="en-US" dirty="0" smtClean="0"/>
              <a:t>Proof of Concept Context</a:t>
            </a:r>
          </a:p>
          <a:p>
            <a:r>
              <a:rPr lang="en-US" dirty="0" smtClean="0"/>
              <a:t>Cube Demo</a:t>
            </a:r>
          </a:p>
          <a:p>
            <a:r>
              <a:rPr lang="en-US" dirty="0" smtClean="0"/>
              <a:t>Next Steps</a:t>
            </a:r>
          </a:p>
          <a:p>
            <a:r>
              <a:rPr lang="en-US" dirty="0" smtClean="0"/>
              <a:t>Questions</a:t>
            </a:r>
          </a:p>
          <a:p>
            <a:endParaRPr lang="en-US" dirty="0" smtClean="0"/>
          </a:p>
        </p:txBody>
      </p:sp>
      <p:sp>
        <p:nvSpPr>
          <p:cNvPr id="6" name="Title 5"/>
          <p:cNvSpPr>
            <a:spLocks noGrp="1"/>
          </p:cNvSpPr>
          <p:nvPr>
            <p:ph type="title"/>
          </p:nvPr>
        </p:nvSpPr>
        <p:spPr/>
        <p:txBody>
          <a:bodyPr/>
          <a:lstStyle/>
          <a:p>
            <a:r>
              <a:rPr lang="en-US" dirty="0" smtClean="0"/>
              <a:t>Agenda</a:t>
            </a:r>
            <a:endParaRPr lang="en-US" dirty="0"/>
          </a:p>
        </p:txBody>
      </p:sp>
      <p:pic>
        <p:nvPicPr>
          <p:cNvPr id="4098" name="Picture 2" descr="http://www.pascogifts.com/frontend/files/products/images/source/agenda-excellent-nederlandstalig-cb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6" y="1857983"/>
            <a:ext cx="4596282" cy="459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611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Billing Events</a:t>
            </a:r>
            <a:endParaRPr lang="en-US" dirty="0"/>
          </a:p>
        </p:txBody>
      </p:sp>
      <p:pic>
        <p:nvPicPr>
          <p:cNvPr id="6" name="Picture 5"/>
          <p:cNvPicPr>
            <a:picLocks noChangeAspect="1"/>
          </p:cNvPicPr>
          <p:nvPr/>
        </p:nvPicPr>
        <p:blipFill>
          <a:blip r:embed="rId2"/>
          <a:stretch>
            <a:fillRect/>
          </a:stretch>
        </p:blipFill>
        <p:spPr>
          <a:xfrm>
            <a:off x="139918" y="1577613"/>
            <a:ext cx="5954498" cy="4355915"/>
          </a:xfrm>
          <a:prstGeom prst="rect">
            <a:avLst/>
          </a:prstGeom>
        </p:spPr>
      </p:pic>
    </p:spTree>
    <p:extLst>
      <p:ext uri="{BB962C8B-B14F-4D97-AF65-F5344CB8AC3E}">
        <p14:creationId xmlns:p14="http://schemas.microsoft.com/office/powerpoint/2010/main" val="4134125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Logical Data Model</a:t>
            </a:r>
            <a:endParaRPr lang="en-US" dirty="0"/>
          </a:p>
        </p:txBody>
      </p:sp>
      <p:sp>
        <p:nvSpPr>
          <p:cNvPr id="2" name="Rectangle 2"/>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531048921"/>
              </p:ext>
            </p:extLst>
          </p:nvPr>
        </p:nvGraphicFramePr>
        <p:xfrm>
          <a:off x="293915" y="1403367"/>
          <a:ext cx="5739492" cy="5349220"/>
        </p:xfrm>
        <a:graphic>
          <a:graphicData uri="http://schemas.openxmlformats.org/presentationml/2006/ole">
            <mc:AlternateContent xmlns:mc="http://schemas.openxmlformats.org/markup-compatibility/2006">
              <mc:Choice xmlns:v="urn:schemas-microsoft-com:vml" Requires="v">
                <p:oleObj spid="_x0000_s1044" name="Visio" r:id="rId3" imgW="7219839" imgH="6762646" progId="Visio.Drawing.15">
                  <p:embed/>
                </p:oleObj>
              </mc:Choice>
              <mc:Fallback>
                <p:oleObj name="Visio" r:id="rId3" imgW="7219839" imgH="676264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915" y="1403367"/>
                        <a:ext cx="5739492" cy="5349220"/>
                      </a:xfrm>
                      <a:prstGeom prst="rect">
                        <a:avLst/>
                      </a:prstGeom>
                      <a:solidFill>
                        <a:schemeClr val="bg1"/>
                      </a:solidFill>
                    </p:spPr>
                  </p:pic>
                </p:oleObj>
              </mc:Fallback>
            </mc:AlternateContent>
          </a:graphicData>
        </a:graphic>
      </p:graphicFrame>
      <p:sp>
        <p:nvSpPr>
          <p:cNvPr id="5" name="Line Callout 1 (Accent Bar) 4"/>
          <p:cNvSpPr/>
          <p:nvPr/>
        </p:nvSpPr>
        <p:spPr>
          <a:xfrm>
            <a:off x="6180283" y="2526228"/>
            <a:ext cx="3437164" cy="1061357"/>
          </a:xfrm>
          <a:prstGeom prst="accentCallout1">
            <a:avLst>
              <a:gd name="adj1" fmla="val 27211"/>
              <a:gd name="adj2" fmla="val -1682"/>
              <a:gd name="adj3" fmla="val 139423"/>
              <a:gd name="adj4" fmla="val -76395"/>
            </a:avLst>
          </a:prstGeom>
          <a:solidFill>
            <a:schemeClr val="bg1">
              <a:lumMod val="95000"/>
            </a:schemeClr>
          </a:solidFill>
          <a:ln w="3175">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smtClean="0">
                <a:solidFill>
                  <a:schemeClr val="tx1"/>
                </a:solidFill>
              </a:rPr>
              <a:t>The measures collected in the Billing Events Fact Table are:</a:t>
            </a:r>
          </a:p>
          <a:p>
            <a:pPr marL="171450" indent="-171450">
              <a:buFont typeface="Arial" panose="020B0604020202020204" pitchFamily="34" charset="0"/>
              <a:buChar char="•"/>
            </a:pPr>
            <a:r>
              <a:rPr lang="en-US" sz="900" dirty="0" smtClean="0">
                <a:solidFill>
                  <a:schemeClr val="tx1"/>
                </a:solidFill>
              </a:rPr>
              <a:t>Quantity</a:t>
            </a:r>
          </a:p>
          <a:p>
            <a:pPr marL="171450" indent="-171450">
              <a:buFont typeface="Arial" panose="020B0604020202020204" pitchFamily="34" charset="0"/>
              <a:buChar char="•"/>
            </a:pPr>
            <a:r>
              <a:rPr lang="en-US" sz="900" dirty="0" smtClean="0">
                <a:solidFill>
                  <a:schemeClr val="tx1"/>
                </a:solidFill>
              </a:rPr>
              <a:t>Local Currency Amount</a:t>
            </a:r>
          </a:p>
          <a:p>
            <a:pPr marL="171450" indent="-171450">
              <a:buFont typeface="Arial" panose="020B0604020202020204" pitchFamily="34" charset="0"/>
              <a:buChar char="•"/>
            </a:pPr>
            <a:r>
              <a:rPr lang="en-US" sz="900" dirty="0" smtClean="0">
                <a:solidFill>
                  <a:schemeClr val="tx1"/>
                </a:solidFill>
              </a:rPr>
              <a:t>Currency Amount USD</a:t>
            </a:r>
          </a:p>
          <a:p>
            <a:pPr marL="171450" indent="-171450">
              <a:buFont typeface="Arial" panose="020B0604020202020204" pitchFamily="34" charset="0"/>
              <a:buChar char="•"/>
            </a:pPr>
            <a:r>
              <a:rPr lang="en-US" sz="900" dirty="0" smtClean="0">
                <a:solidFill>
                  <a:schemeClr val="tx1"/>
                </a:solidFill>
              </a:rPr>
              <a:t>Currency Amount GBP</a:t>
            </a:r>
          </a:p>
          <a:p>
            <a:pPr algn="ctr"/>
            <a:endParaRPr lang="en-US" sz="9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823116179"/>
              </p:ext>
            </p:extLst>
          </p:nvPr>
        </p:nvGraphicFramePr>
        <p:xfrm>
          <a:off x="6172860" y="4505902"/>
          <a:ext cx="5945250" cy="1203960"/>
        </p:xfrm>
        <a:graphic>
          <a:graphicData uri="http://schemas.openxmlformats.org/drawingml/2006/table">
            <a:tbl>
              <a:tblPr/>
              <a:tblGrid>
                <a:gridCol w="5945250"/>
              </a:tblGrid>
              <a:tr h="0">
                <a:tc>
                  <a:txBody>
                    <a:bodyPr/>
                    <a:lstStyle/>
                    <a:p>
                      <a:pPr marL="0" marR="0" lvl="0" indent="0" algn="ctr">
                        <a:spcBef>
                          <a:spcPts val="300"/>
                        </a:spcBef>
                        <a:spcAft>
                          <a:spcPts val="300"/>
                        </a:spcAft>
                        <a:buFont typeface="Symbol" panose="05050102010706020507" pitchFamily="18" charset="2"/>
                        <a:buNone/>
                      </a:pPr>
                      <a:r>
                        <a:rPr lang="en-US" sz="900" b="1" dirty="0" smtClean="0">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Business Questions Answered</a:t>
                      </a:r>
                    </a:p>
                    <a:p>
                      <a:pPr marL="342900" marR="0" lvl="0" indent="-342900" algn="l">
                        <a:spcBef>
                          <a:spcPts val="300"/>
                        </a:spcBef>
                        <a:spcAft>
                          <a:spcPts val="300"/>
                        </a:spcAft>
                        <a:buFont typeface="Symbol" panose="05050102010706020507" pitchFamily="18" charset="2"/>
                        <a:buChar char=""/>
                      </a:pPr>
                      <a:r>
                        <a:rPr lang="en-US" sz="900" dirty="0" smtClean="0">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What </a:t>
                      </a:r>
                      <a:r>
                        <a:rPr lang="en-US" sz="900" dirty="0">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amount of usage occurred for what accounts, by product, during what time period?</a:t>
                      </a:r>
                    </a:p>
                    <a:p>
                      <a:pPr marL="342900" marR="0" lvl="0" indent="-342900" algn="l">
                        <a:spcBef>
                          <a:spcPts val="300"/>
                        </a:spcBef>
                        <a:spcAft>
                          <a:spcPts val="300"/>
                        </a:spcAft>
                        <a:buFont typeface="Symbol" panose="05050102010706020507" pitchFamily="18" charset="2"/>
                        <a:buChar char=""/>
                      </a:pPr>
                      <a:r>
                        <a:rPr lang="en-US" sz="900" dirty="0">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What was the monetary value of usage that occurred for what accounts, by product, for what time period?</a:t>
                      </a:r>
                    </a:p>
                    <a:p>
                      <a:pPr marL="342900" marR="0" lvl="0" indent="-342900" algn="l">
                        <a:spcBef>
                          <a:spcPts val="300"/>
                        </a:spcBef>
                        <a:spcAft>
                          <a:spcPts val="300"/>
                        </a:spcAft>
                        <a:buFont typeface="Symbol" panose="05050102010706020507" pitchFamily="18" charset="2"/>
                        <a:buChar char=""/>
                      </a:pPr>
                      <a:r>
                        <a:rPr lang="en-US" sz="900" dirty="0">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What is the historical trend of usage and discounts, by account, by product?</a:t>
                      </a:r>
                    </a:p>
                    <a:p>
                      <a:pPr marL="342900" marR="0" lvl="0" indent="-342900" algn="l">
                        <a:spcBef>
                          <a:spcPts val="300"/>
                        </a:spcBef>
                        <a:spcAft>
                          <a:spcPts val="300"/>
                        </a:spcAft>
                        <a:buFont typeface="Symbol" panose="05050102010706020507" pitchFamily="18" charset="2"/>
                        <a:buChar char=""/>
                      </a:pPr>
                      <a:r>
                        <a:rPr lang="en-US" sz="900" dirty="0">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What is the historical trend of the monetary value of usage, by account, by product?</a:t>
                      </a:r>
                    </a:p>
                    <a:p>
                      <a:pPr marL="342900" marR="0" lvl="0" indent="-342900" algn="l">
                        <a:spcBef>
                          <a:spcPts val="300"/>
                        </a:spcBef>
                        <a:spcAft>
                          <a:spcPts val="300"/>
                        </a:spcAft>
                        <a:buFont typeface="Symbol" panose="05050102010706020507" pitchFamily="18" charset="2"/>
                        <a:buChar char=""/>
                      </a:pPr>
                      <a:r>
                        <a:rPr lang="en-US" sz="900" dirty="0">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What account began using what product(s), and during what time period?</a:t>
                      </a:r>
                    </a:p>
                  </a:txBody>
                  <a:tcPr marL="114300" marR="114300" marT="0" marB="0">
                    <a:lnL>
                      <a:noFill/>
                    </a:lnL>
                    <a:lnR>
                      <a:noFill/>
                    </a:lnR>
                    <a:lnT>
                      <a:noFill/>
                    </a:lnT>
                    <a:lnB>
                      <a:noFill/>
                    </a:lnB>
                    <a:solidFill>
                      <a:schemeClr val="tx1"/>
                    </a:solidFill>
                  </a:tcPr>
                </a:tc>
              </a:tr>
            </a:tbl>
          </a:graphicData>
        </a:graphic>
      </p:graphicFrame>
    </p:spTree>
    <p:extLst>
      <p:ext uri="{BB962C8B-B14F-4D97-AF65-F5344CB8AC3E}">
        <p14:creationId xmlns:p14="http://schemas.microsoft.com/office/powerpoint/2010/main" val="2017316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5" y="1645920"/>
            <a:ext cx="10969943" cy="2193421"/>
          </a:xfrm>
        </p:spPr>
        <p:txBody>
          <a:bodyPr/>
          <a:lstStyle/>
          <a:p>
            <a:r>
              <a:rPr lang="en-US" dirty="0"/>
              <a:t>A cube can be considered a multi-dimensional generalization of a two- or three-dimensional spreadsheet. For example, </a:t>
            </a:r>
            <a:r>
              <a:rPr lang="en-US" dirty="0" smtClean="0"/>
              <a:t>Rackspace might </a:t>
            </a:r>
            <a:r>
              <a:rPr lang="en-US" dirty="0"/>
              <a:t>wish to summarize </a:t>
            </a:r>
            <a:r>
              <a:rPr lang="en-US" dirty="0" smtClean="0"/>
              <a:t>Billing Event data </a:t>
            </a:r>
            <a:r>
              <a:rPr lang="en-US" dirty="0"/>
              <a:t>by product, by time-period, and by </a:t>
            </a:r>
            <a:r>
              <a:rPr lang="en-US" dirty="0" smtClean="0"/>
              <a:t>Team </a:t>
            </a:r>
            <a:r>
              <a:rPr lang="en-US" dirty="0"/>
              <a:t>to </a:t>
            </a:r>
            <a:r>
              <a:rPr lang="en-US" dirty="0" smtClean="0"/>
              <a:t>analyze trends,</a:t>
            </a:r>
          </a:p>
          <a:p>
            <a:endParaRPr lang="en-US" i="1" dirty="0"/>
          </a:p>
          <a:p>
            <a:r>
              <a:rPr lang="en-US" i="1" dirty="0" smtClean="0"/>
              <a:t>Cube</a:t>
            </a:r>
            <a:r>
              <a:rPr lang="en-US" dirty="0"/>
              <a:t> is a shortcut for </a:t>
            </a:r>
            <a:r>
              <a:rPr lang="en-US" i="1" dirty="0"/>
              <a:t>multidimensional dataset</a:t>
            </a:r>
            <a:r>
              <a:rPr lang="en-US" dirty="0"/>
              <a:t>, given that data can have an arbitrary number of </a:t>
            </a:r>
            <a:r>
              <a:rPr lang="en-US" i="1" dirty="0"/>
              <a:t>dimensions</a:t>
            </a:r>
            <a:r>
              <a:rPr lang="en-US" dirty="0"/>
              <a:t>. </a:t>
            </a:r>
            <a:endParaRPr lang="en-US" dirty="0"/>
          </a:p>
        </p:txBody>
      </p:sp>
      <p:sp>
        <p:nvSpPr>
          <p:cNvPr id="3" name="Title 2"/>
          <p:cNvSpPr>
            <a:spLocks noGrp="1"/>
          </p:cNvSpPr>
          <p:nvPr>
            <p:ph type="title"/>
          </p:nvPr>
        </p:nvSpPr>
        <p:spPr/>
        <p:txBody>
          <a:bodyPr/>
          <a:lstStyle/>
          <a:p>
            <a:r>
              <a:rPr lang="en-US" dirty="0" smtClean="0"/>
              <a:t>What is a CUBE</a:t>
            </a:r>
            <a:endParaRPr lang="en-US" dirty="0"/>
          </a:p>
        </p:txBody>
      </p:sp>
      <p:pic>
        <p:nvPicPr>
          <p:cNvPr id="4" name="Picture 3"/>
          <p:cNvPicPr>
            <a:picLocks noChangeAspect="1"/>
          </p:cNvPicPr>
          <p:nvPr/>
        </p:nvPicPr>
        <p:blipFill>
          <a:blip r:embed="rId2"/>
          <a:stretch>
            <a:fillRect/>
          </a:stretch>
        </p:blipFill>
        <p:spPr>
          <a:xfrm>
            <a:off x="5343296" y="3584970"/>
            <a:ext cx="4364039" cy="3273029"/>
          </a:xfrm>
          <a:prstGeom prst="rect">
            <a:avLst/>
          </a:prstGeom>
        </p:spPr>
      </p:pic>
    </p:spTree>
    <p:extLst>
      <p:ext uri="{BB962C8B-B14F-4D97-AF65-F5344CB8AC3E}">
        <p14:creationId xmlns:p14="http://schemas.microsoft.com/office/powerpoint/2010/main" val="22033275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a Cube?</a:t>
            </a:r>
            <a:endParaRPr lang="en-US" dirty="0"/>
          </a:p>
        </p:txBody>
      </p:sp>
      <p:sp>
        <p:nvSpPr>
          <p:cNvPr id="9" name="Rectangle 8"/>
          <p:cNvSpPr/>
          <p:nvPr/>
        </p:nvSpPr>
        <p:spPr>
          <a:xfrm>
            <a:off x="609445" y="1393026"/>
            <a:ext cx="11236934" cy="4801314"/>
          </a:xfrm>
          <a:prstGeom prst="rect">
            <a:avLst/>
          </a:prstGeom>
        </p:spPr>
        <p:txBody>
          <a:bodyPr wrap="square">
            <a:spAutoFit/>
          </a:bodyPr>
          <a:lstStyle/>
          <a:p>
            <a:pPr>
              <a:buFont typeface="Arial" panose="020B0604020202020204" pitchFamily="34" charset="0"/>
              <a:buChar char="•"/>
            </a:pPr>
            <a:r>
              <a:rPr lang="en-US" sz="1200" b="1" dirty="0" smtClean="0">
                <a:solidFill>
                  <a:srgbClr val="333333"/>
                </a:solidFill>
                <a:latin typeface="OpenSansRegular"/>
              </a:rPr>
              <a:t>  Speed</a:t>
            </a:r>
            <a:r>
              <a:rPr lang="en-US" sz="1200" b="1" dirty="0">
                <a:solidFill>
                  <a:srgbClr val="333333"/>
                </a:solidFill>
                <a:latin typeface="OpenSansRegular"/>
              </a:rPr>
              <a:t>: </a:t>
            </a:r>
            <a:endParaRPr lang="en-US" sz="1200" b="1" dirty="0" smtClean="0">
              <a:solidFill>
                <a:srgbClr val="333333"/>
              </a:solidFill>
              <a:latin typeface="OpenSansRegular"/>
            </a:endParaRPr>
          </a:p>
          <a:p>
            <a:r>
              <a:rPr lang="en-US" sz="1050" dirty="0" smtClean="0">
                <a:solidFill>
                  <a:srgbClr val="333333"/>
                </a:solidFill>
                <a:latin typeface="OpenSansRegular"/>
              </a:rPr>
              <a:t>Aggregating </a:t>
            </a:r>
            <a:r>
              <a:rPr lang="en-US" sz="1050" dirty="0">
                <a:solidFill>
                  <a:srgbClr val="333333"/>
                </a:solidFill>
                <a:latin typeface="OpenSansRegular"/>
              </a:rPr>
              <a:t>(Summarizing) the data for performance: During cube processing SSAS will pre-calculate and physically stores aggregations of facts (Amounts, Quantities, Money).  These aggregations, for example Turnover by Year and Region, are used when a business user queries the cube for this type of information.  Therefore the query response time can be very short.  When the query is fired SSAS does not have to calculate the outcome from the underlying details (like T-SQL has to do), but can take the values directly from the stored aggregations.  Besides that SSAS stores query-results in a cache.  So the next time the same type of query is fired, it will try to get it from the cache.  Speed is especially important for a dashboard that an executive is using to slice-and-dice as any mouse click that takes more than a few milliseconds to return data will draw </a:t>
            </a:r>
            <a:r>
              <a:rPr lang="en-US" sz="1050" dirty="0" smtClean="0">
                <a:solidFill>
                  <a:srgbClr val="333333"/>
                </a:solidFill>
                <a:latin typeface="OpenSansRegular"/>
              </a:rPr>
              <a:t>complaints</a:t>
            </a:r>
          </a:p>
          <a:p>
            <a:pPr indent="-171450">
              <a:buFont typeface="Arial" panose="020B0604020202020204" pitchFamily="34" charset="0"/>
              <a:buChar char="•"/>
            </a:pPr>
            <a:endParaRPr lang="en-US" sz="1200" b="1" dirty="0">
              <a:solidFill>
                <a:srgbClr val="333333"/>
              </a:solidFill>
              <a:latin typeface="OpenSansRegular"/>
            </a:endParaRPr>
          </a:p>
          <a:p>
            <a:pPr indent="-171450">
              <a:buFont typeface="Arial" panose="020B0604020202020204" pitchFamily="34" charset="0"/>
              <a:buChar char="•"/>
            </a:pPr>
            <a:r>
              <a:rPr lang="en-US" sz="1200" b="1" dirty="0">
                <a:solidFill>
                  <a:srgbClr val="333333"/>
                </a:solidFill>
                <a:latin typeface="OpenSansRegular"/>
              </a:rPr>
              <a:t>Multidimensional analysis </a:t>
            </a:r>
          </a:p>
          <a:p>
            <a:r>
              <a:rPr lang="en-US" sz="1050" dirty="0" smtClean="0">
                <a:solidFill>
                  <a:srgbClr val="333333"/>
                </a:solidFill>
                <a:latin typeface="OpenSansRegular"/>
              </a:rPr>
              <a:t>Slice</a:t>
            </a:r>
            <a:r>
              <a:rPr lang="en-US" sz="1050" dirty="0">
                <a:solidFill>
                  <a:srgbClr val="333333"/>
                </a:solidFill>
                <a:latin typeface="OpenSansRegular"/>
              </a:rPr>
              <a:t>, dice, drilldown: This very much depends on the tool or front end that is layered over the data, but the idea is that you can very quickly navigate around the data, finding trends, spotting patterns, ‘drilling down’, ‘slicing and dicing’ – all key to the concept of cubes.  Allowing the user to intuitively ‘wander’ around the data, not even </a:t>
            </a:r>
            <a:r>
              <a:rPr lang="en-US" sz="1050" dirty="0" smtClean="0">
                <a:solidFill>
                  <a:srgbClr val="333333"/>
                </a:solidFill>
                <a:latin typeface="OpenSansRegular"/>
              </a:rPr>
              <a:t>realizing </a:t>
            </a:r>
            <a:r>
              <a:rPr lang="en-US" sz="1050" dirty="0">
                <a:solidFill>
                  <a:srgbClr val="333333"/>
                </a:solidFill>
                <a:latin typeface="OpenSansRegular"/>
              </a:rPr>
              <a:t>that they performing </a:t>
            </a:r>
            <a:r>
              <a:rPr lang="en-US" sz="1050" dirty="0" smtClean="0">
                <a:solidFill>
                  <a:srgbClr val="333333"/>
                </a:solidFill>
                <a:latin typeface="OpenSansRegular"/>
              </a:rPr>
              <a:t>analysis</a:t>
            </a:r>
          </a:p>
          <a:p>
            <a:endParaRPr lang="en-US" sz="1050" dirty="0">
              <a:solidFill>
                <a:srgbClr val="333333"/>
              </a:solidFill>
              <a:latin typeface="OpenSansRegular"/>
            </a:endParaRPr>
          </a:p>
          <a:p>
            <a:pPr indent="-171450">
              <a:buFont typeface="Arial" panose="020B0604020202020204" pitchFamily="34" charset="0"/>
              <a:buChar char="•"/>
            </a:pPr>
            <a:r>
              <a:rPr lang="en-US" sz="1200" b="1" dirty="0">
                <a:solidFill>
                  <a:srgbClr val="333333"/>
                </a:solidFill>
                <a:latin typeface="OpenSansRegular"/>
              </a:rPr>
              <a:t>Can store Hierarchies</a:t>
            </a:r>
          </a:p>
          <a:p>
            <a:endParaRPr lang="en-US" sz="1050" dirty="0">
              <a:solidFill>
                <a:srgbClr val="333333"/>
              </a:solidFill>
              <a:latin typeface="OpenSansRegular"/>
            </a:endParaRPr>
          </a:p>
          <a:p>
            <a:pPr indent="-171450">
              <a:buFont typeface="Arial" panose="020B0604020202020204" pitchFamily="34" charset="0"/>
              <a:buChar char="•"/>
            </a:pPr>
            <a:r>
              <a:rPr lang="en-US" sz="1200" b="1" dirty="0">
                <a:solidFill>
                  <a:srgbClr val="333333"/>
                </a:solidFill>
                <a:latin typeface="OpenSansRegular"/>
              </a:rPr>
              <a:t>Built-in advanced time-calculations </a:t>
            </a:r>
          </a:p>
          <a:p>
            <a:r>
              <a:rPr lang="en-US" sz="1050" dirty="0" smtClean="0">
                <a:solidFill>
                  <a:srgbClr val="333333"/>
                </a:solidFill>
                <a:latin typeface="OpenSansRegular"/>
              </a:rPr>
              <a:t>12-month </a:t>
            </a:r>
            <a:r>
              <a:rPr lang="en-US" sz="1050" dirty="0">
                <a:solidFill>
                  <a:srgbClr val="333333"/>
                </a:solidFill>
                <a:latin typeface="OpenSansRegular"/>
              </a:rPr>
              <a:t>rolling average: It’s very easy to implement advanced time calculations like 12-month rolling average, year-to-date and references to parallel periods in previous years.  This is typically the stuff decision-makers in the </a:t>
            </a:r>
            <a:r>
              <a:rPr lang="en-US" sz="1050" dirty="0" smtClean="0">
                <a:solidFill>
                  <a:srgbClr val="333333"/>
                </a:solidFill>
                <a:latin typeface="OpenSansRegular"/>
              </a:rPr>
              <a:t>organization </a:t>
            </a:r>
            <a:r>
              <a:rPr lang="en-US" sz="1050" dirty="0">
                <a:solidFill>
                  <a:srgbClr val="333333"/>
                </a:solidFill>
                <a:latin typeface="OpenSansRegular"/>
              </a:rPr>
              <a:t>want to have.  Imagine how many T-SQL queries are required for calculating rolling averages for each of the previous 12 months (2009-May..2010 April) =&gt; 12.  Using the cube as a </a:t>
            </a:r>
            <a:r>
              <a:rPr lang="en-US" sz="1050" dirty="0" smtClean="0">
                <a:solidFill>
                  <a:srgbClr val="333333"/>
                </a:solidFill>
                <a:latin typeface="OpenSansRegular"/>
              </a:rPr>
              <a:t>data source </a:t>
            </a:r>
            <a:r>
              <a:rPr lang="en-US" sz="1050" dirty="0">
                <a:solidFill>
                  <a:srgbClr val="333333"/>
                </a:solidFill>
                <a:latin typeface="OpenSansRegular"/>
              </a:rPr>
              <a:t>=&gt; Only </a:t>
            </a:r>
            <a:r>
              <a:rPr lang="en-US" sz="1050" dirty="0" smtClean="0">
                <a:solidFill>
                  <a:srgbClr val="333333"/>
                </a:solidFill>
                <a:latin typeface="OpenSansRegular"/>
              </a:rPr>
              <a:t>1</a:t>
            </a:r>
          </a:p>
          <a:p>
            <a:endParaRPr lang="en-US" sz="1050" dirty="0">
              <a:solidFill>
                <a:srgbClr val="333333"/>
              </a:solidFill>
              <a:latin typeface="OpenSansRegular"/>
            </a:endParaRPr>
          </a:p>
          <a:p>
            <a:pPr indent="-171450">
              <a:buFont typeface="Arial" panose="020B0604020202020204" pitchFamily="34" charset="0"/>
              <a:buChar char="•"/>
            </a:pPr>
            <a:r>
              <a:rPr lang="en-US" sz="1200" b="1" dirty="0">
                <a:solidFill>
                  <a:srgbClr val="333333"/>
                </a:solidFill>
                <a:latin typeface="OpenSansRegular"/>
              </a:rPr>
              <a:t>Easily use Excel to view data via Pivot Tables</a:t>
            </a:r>
          </a:p>
          <a:p>
            <a:pPr>
              <a:buFont typeface="Arial" panose="020B0604020202020204" pitchFamily="34" charset="0"/>
              <a:buChar char="•"/>
            </a:pPr>
            <a:endParaRPr lang="en-US" sz="1050" dirty="0">
              <a:solidFill>
                <a:srgbClr val="333333"/>
              </a:solidFill>
              <a:latin typeface="OpenSansRegular"/>
            </a:endParaRPr>
          </a:p>
          <a:p>
            <a:pPr indent="-171450">
              <a:buFont typeface="Arial" panose="020B0604020202020204" pitchFamily="34" charset="0"/>
              <a:buChar char="•"/>
            </a:pPr>
            <a:r>
              <a:rPr lang="en-US" sz="1200" b="1" dirty="0">
                <a:solidFill>
                  <a:srgbClr val="333333"/>
                </a:solidFill>
                <a:latin typeface="OpenSansRegular"/>
              </a:rPr>
              <a:t>Ability to automatically link and display the records that make up an aggregation (“Show Details”)</a:t>
            </a:r>
          </a:p>
          <a:p>
            <a:pPr>
              <a:buFont typeface="Arial" panose="020B0604020202020204" pitchFamily="34" charset="0"/>
              <a:buChar char="•"/>
            </a:pPr>
            <a:endParaRPr lang="en-US" sz="1050" dirty="0" smtClean="0">
              <a:solidFill>
                <a:srgbClr val="333333"/>
              </a:solidFill>
              <a:latin typeface="OpenSansRegular"/>
            </a:endParaRPr>
          </a:p>
          <a:p>
            <a:pPr indent="-171450">
              <a:buFont typeface="Arial" panose="020B0604020202020204" pitchFamily="34" charset="0"/>
              <a:buChar char="•"/>
            </a:pPr>
            <a:r>
              <a:rPr lang="en-US" sz="1200" b="1" dirty="0">
                <a:solidFill>
                  <a:srgbClr val="333333"/>
                </a:solidFill>
                <a:latin typeface="OpenSansRegular"/>
              </a:rPr>
              <a:t>Reinforces best practice by requiring you to build a good data model (star schema) that’s created for business reporting and analysis</a:t>
            </a:r>
          </a:p>
          <a:p>
            <a:pPr>
              <a:buFont typeface="Arial" panose="020B0604020202020204" pitchFamily="34" charset="0"/>
              <a:buChar char="•"/>
            </a:pPr>
            <a:endParaRPr lang="en-US" sz="1050" dirty="0" smtClean="0">
              <a:solidFill>
                <a:srgbClr val="333333"/>
              </a:solidFill>
              <a:latin typeface="OpenSansRegular"/>
            </a:endParaRPr>
          </a:p>
          <a:p>
            <a:pPr indent="-171450">
              <a:buFont typeface="Arial" panose="020B0604020202020204" pitchFamily="34" charset="0"/>
              <a:buChar char="•"/>
            </a:pPr>
            <a:r>
              <a:rPr lang="en-US" sz="1200" b="1" dirty="0">
                <a:solidFill>
                  <a:srgbClr val="333333"/>
                </a:solidFill>
                <a:latin typeface="OpenSansRegular"/>
              </a:rPr>
              <a:t>Can use tools PerformancePoint and Power View</a:t>
            </a:r>
          </a:p>
          <a:p>
            <a:pPr>
              <a:buFont typeface="Arial" panose="020B0604020202020204" pitchFamily="34" charset="0"/>
              <a:buChar char="•"/>
            </a:pPr>
            <a:endParaRPr lang="en-US" sz="1050" dirty="0" smtClean="0">
              <a:solidFill>
                <a:srgbClr val="333333"/>
              </a:solidFill>
              <a:latin typeface="OpenSansRegular"/>
            </a:endParaRPr>
          </a:p>
          <a:p>
            <a:pPr indent="-171450">
              <a:buFont typeface="Arial" panose="020B0604020202020204" pitchFamily="34" charset="0"/>
              <a:buChar char="•"/>
            </a:pPr>
            <a:r>
              <a:rPr lang="en-US" sz="1200" b="1" dirty="0">
                <a:solidFill>
                  <a:srgbClr val="333333"/>
                </a:solidFill>
                <a:latin typeface="OpenSansRegular"/>
              </a:rPr>
              <a:t>Can use Analysis Services Data Mining</a:t>
            </a:r>
          </a:p>
        </p:txBody>
      </p:sp>
    </p:spTree>
    <p:extLst>
      <p:ext uri="{BB962C8B-B14F-4D97-AF65-F5344CB8AC3E}">
        <p14:creationId xmlns:p14="http://schemas.microsoft.com/office/powerpoint/2010/main" val="3014389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has been done for the POC</a:t>
            </a:r>
            <a:endParaRPr lang="en-US" dirty="0"/>
          </a:p>
        </p:txBody>
      </p:sp>
      <p:sp>
        <p:nvSpPr>
          <p:cNvPr id="4" name="Rectangle 3"/>
          <p:cNvSpPr/>
          <p:nvPr/>
        </p:nvSpPr>
        <p:spPr>
          <a:xfrm>
            <a:off x="930729" y="1771650"/>
            <a:ext cx="2996292" cy="1477736"/>
          </a:xfrm>
          <a:prstGeom prst="rect">
            <a:avLst/>
          </a:prstGeom>
          <a:solidFill>
            <a:schemeClr val="bg1">
              <a:lumMod val="95000"/>
            </a:schemeClr>
          </a:solidFill>
          <a:ln w="317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Billing Events</a:t>
            </a:r>
            <a:endParaRPr lang="en-US" dirty="0">
              <a:solidFill>
                <a:schemeClr val="tx1"/>
              </a:solidFill>
            </a:endParaRPr>
          </a:p>
        </p:txBody>
      </p:sp>
      <p:sp>
        <p:nvSpPr>
          <p:cNvPr id="5" name="Rectangle 4"/>
          <p:cNvSpPr/>
          <p:nvPr/>
        </p:nvSpPr>
        <p:spPr>
          <a:xfrm>
            <a:off x="5959928" y="1828800"/>
            <a:ext cx="5723165" cy="4588329"/>
          </a:xfrm>
          <a:prstGeom prst="rect">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800" dirty="0" smtClean="0"/>
              <a:t>Spun up an isolated VM in Development Environment</a:t>
            </a:r>
            <a:endParaRPr lang="en-US" sz="1800" dirty="0"/>
          </a:p>
        </p:txBody>
      </p:sp>
      <p:sp>
        <p:nvSpPr>
          <p:cNvPr id="6" name="Rectangle 5"/>
          <p:cNvSpPr/>
          <p:nvPr/>
        </p:nvSpPr>
        <p:spPr>
          <a:xfrm>
            <a:off x="3057236" y="2817091"/>
            <a:ext cx="869785" cy="432295"/>
          </a:xfrm>
          <a:prstGeom prst="rect">
            <a:avLst/>
          </a:prstGeom>
          <a:solidFill>
            <a:schemeClr val="accent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Sample Data</a:t>
            </a:r>
            <a:endParaRPr lang="en-US" sz="1000" dirty="0"/>
          </a:p>
        </p:txBody>
      </p:sp>
      <p:sp>
        <p:nvSpPr>
          <p:cNvPr id="8" name="Rectangle 7"/>
          <p:cNvSpPr/>
          <p:nvPr/>
        </p:nvSpPr>
        <p:spPr>
          <a:xfrm>
            <a:off x="6276108" y="2384796"/>
            <a:ext cx="869785" cy="432295"/>
          </a:xfrm>
          <a:prstGeom prst="rect">
            <a:avLst/>
          </a:prstGeom>
          <a:solidFill>
            <a:schemeClr val="accent1">
              <a:lumMod val="7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Sample Data</a:t>
            </a:r>
            <a:endParaRPr lang="en-US" sz="1000" dirty="0"/>
          </a:p>
        </p:txBody>
      </p:sp>
      <p:cxnSp>
        <p:nvCxnSpPr>
          <p:cNvPr id="9" name="Elbow Connector 8"/>
          <p:cNvCxnSpPr>
            <a:stCxn id="6" idx="3"/>
            <a:endCxn id="8" idx="1"/>
          </p:cNvCxnSpPr>
          <p:nvPr/>
        </p:nvCxnSpPr>
        <p:spPr>
          <a:xfrm flipV="1">
            <a:off x="3927021" y="2600944"/>
            <a:ext cx="2349087" cy="43229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Line Callout 2 (Accent Bar) 9"/>
          <p:cNvSpPr/>
          <p:nvPr/>
        </p:nvSpPr>
        <p:spPr>
          <a:xfrm>
            <a:off x="8030025" y="2384795"/>
            <a:ext cx="3205018" cy="1280968"/>
          </a:xfrm>
          <a:prstGeom prst="accentCallout2">
            <a:avLst>
              <a:gd name="adj1" fmla="val 18750"/>
              <a:gd name="adj2" fmla="val -8333"/>
              <a:gd name="adj3" fmla="val 18750"/>
              <a:gd name="adj4" fmla="val -16667"/>
              <a:gd name="adj5" fmla="val 26372"/>
              <a:gd name="adj6" fmla="val -32043"/>
            </a:avLst>
          </a:prstGeom>
          <a:solidFill>
            <a:schemeClr val="bg1">
              <a:lumMod val="95000"/>
            </a:schemeClr>
          </a:solidFill>
          <a:ln w="317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smtClean="0">
                <a:solidFill>
                  <a:schemeClr val="tx1"/>
                </a:solidFill>
              </a:rPr>
              <a:t>Imported 6 weeks of sample data</a:t>
            </a:r>
          </a:p>
          <a:p>
            <a:pPr marL="171450" indent="-171450">
              <a:buFont typeface="Arial" panose="020B0604020202020204" pitchFamily="34" charset="0"/>
              <a:buChar char="•"/>
            </a:pPr>
            <a:r>
              <a:rPr lang="en-US" sz="1100" dirty="0" smtClean="0">
                <a:solidFill>
                  <a:schemeClr val="tx1"/>
                </a:solidFill>
              </a:rPr>
              <a:t>Created all the dimensions</a:t>
            </a:r>
            <a:endParaRPr lang="en-US" sz="1100" dirty="0">
              <a:solidFill>
                <a:schemeClr val="tx1"/>
              </a:solidFill>
            </a:endParaRPr>
          </a:p>
          <a:p>
            <a:pPr marL="171450" indent="-171450">
              <a:buFont typeface="Arial" panose="020B0604020202020204" pitchFamily="34" charset="0"/>
              <a:buChar char="•"/>
            </a:pPr>
            <a:r>
              <a:rPr lang="en-US" sz="1100" dirty="0" smtClean="0">
                <a:solidFill>
                  <a:schemeClr val="tx1"/>
                </a:solidFill>
              </a:rPr>
              <a:t>Created some sample hierarchies</a:t>
            </a:r>
          </a:p>
          <a:p>
            <a:pPr marL="171450" indent="-171450">
              <a:buFont typeface="Arial" panose="020B0604020202020204" pitchFamily="34" charset="0"/>
              <a:buChar char="•"/>
            </a:pPr>
            <a:r>
              <a:rPr lang="en-US" sz="1100" dirty="0" smtClean="0">
                <a:solidFill>
                  <a:schemeClr val="tx1"/>
                </a:solidFill>
              </a:rPr>
              <a:t>Created the CUBE</a:t>
            </a:r>
          </a:p>
          <a:p>
            <a:pPr marL="171450" indent="-171450">
              <a:buFont typeface="Arial" panose="020B0604020202020204" pitchFamily="34" charset="0"/>
              <a:buChar char="•"/>
            </a:pPr>
            <a:r>
              <a:rPr lang="en-US" sz="1100" dirty="0" smtClean="0">
                <a:solidFill>
                  <a:schemeClr val="tx1"/>
                </a:solidFill>
              </a:rPr>
              <a:t>Processed all dimensions</a:t>
            </a:r>
          </a:p>
          <a:p>
            <a:pPr marL="171450" indent="-171450">
              <a:buFont typeface="Arial" panose="020B0604020202020204" pitchFamily="34" charset="0"/>
              <a:buChar char="•"/>
            </a:pPr>
            <a:r>
              <a:rPr lang="en-US" sz="1100" dirty="0" smtClean="0">
                <a:solidFill>
                  <a:schemeClr val="tx1"/>
                </a:solidFill>
              </a:rPr>
              <a:t>Processed the </a:t>
            </a:r>
            <a:r>
              <a:rPr lang="en-US" sz="1100" dirty="0" smtClean="0">
                <a:solidFill>
                  <a:schemeClr val="tx1"/>
                </a:solidFill>
              </a:rPr>
              <a:t>CUBE</a:t>
            </a:r>
          </a:p>
          <a:p>
            <a:pPr marL="171450" indent="-171450">
              <a:buFont typeface="Arial" panose="020B0604020202020204" pitchFamily="34" charset="0"/>
              <a:buChar char="•"/>
            </a:pPr>
            <a:r>
              <a:rPr lang="en-US" sz="1100" dirty="0" smtClean="0">
                <a:solidFill>
                  <a:schemeClr val="tx1"/>
                </a:solidFill>
              </a:rPr>
              <a:t>Attached Excel to the SSAS Server</a:t>
            </a:r>
            <a:endParaRPr lang="en-US" sz="1100" dirty="0" smtClean="0">
              <a:solidFill>
                <a:schemeClr val="tx1"/>
              </a:solidFill>
            </a:endParaRPr>
          </a:p>
          <a:p>
            <a:pPr marL="171450" indent="-171450" algn="ctr">
              <a:buFont typeface="Arial" panose="020B0604020202020204" pitchFamily="34" charset="0"/>
              <a:buChar char="•"/>
            </a:pPr>
            <a:endParaRPr lang="en-US" sz="1100" dirty="0">
              <a:solidFill>
                <a:schemeClr val="tx1"/>
              </a:solidFill>
            </a:endParaRPr>
          </a:p>
        </p:txBody>
      </p:sp>
      <p:pic>
        <p:nvPicPr>
          <p:cNvPr id="12" name="Picture 11"/>
          <p:cNvPicPr>
            <a:picLocks noChangeAspect="1"/>
          </p:cNvPicPr>
          <p:nvPr/>
        </p:nvPicPr>
        <p:blipFill>
          <a:blip r:embed="rId2"/>
          <a:stretch>
            <a:fillRect/>
          </a:stretch>
        </p:blipFill>
        <p:spPr>
          <a:xfrm>
            <a:off x="6410196" y="3854604"/>
            <a:ext cx="4824847" cy="2373684"/>
          </a:xfrm>
          <a:prstGeom prst="rect">
            <a:avLst/>
          </a:prstGeom>
        </p:spPr>
      </p:pic>
    </p:spTree>
    <p:extLst>
      <p:ext uri="{BB962C8B-B14F-4D97-AF65-F5344CB8AC3E}">
        <p14:creationId xmlns:p14="http://schemas.microsoft.com/office/powerpoint/2010/main" val="3857722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445" y="414305"/>
            <a:ext cx="10969943" cy="795528"/>
          </a:xfrm>
        </p:spPr>
        <p:txBody>
          <a:bodyPr>
            <a:normAutofit/>
          </a:bodyPr>
          <a:lstStyle/>
          <a:p>
            <a:r>
              <a:rPr lang="en-US" dirty="0" smtClean="0"/>
              <a:t>What has not been done for the POC?</a:t>
            </a:r>
            <a:endParaRPr lang="en-US" dirty="0"/>
          </a:p>
        </p:txBody>
      </p:sp>
      <p:sp>
        <p:nvSpPr>
          <p:cNvPr id="7" name="Content Placeholder 6"/>
          <p:cNvSpPr>
            <a:spLocks noGrp="1"/>
          </p:cNvSpPr>
          <p:nvPr>
            <p:ph idx="1"/>
          </p:nvPr>
        </p:nvSpPr>
        <p:spPr>
          <a:xfrm>
            <a:off x="235372" y="1600261"/>
            <a:ext cx="7520403" cy="5459956"/>
          </a:xfrm>
        </p:spPr>
        <p:txBody>
          <a:bodyPr/>
          <a:lstStyle/>
          <a:p>
            <a:r>
              <a:rPr lang="en-US" sz="2000" dirty="0" smtClean="0"/>
              <a:t>Have not met with the business to understand the hierarchies they want created</a:t>
            </a:r>
          </a:p>
          <a:p>
            <a:r>
              <a:rPr lang="en-US" sz="2000" dirty="0" smtClean="0"/>
              <a:t>Have not given business friendly name to any attributes</a:t>
            </a:r>
          </a:p>
          <a:p>
            <a:r>
              <a:rPr lang="en-US" sz="2000" dirty="0" smtClean="0"/>
              <a:t>Have not added the new functionality in Billing Events:</a:t>
            </a:r>
          </a:p>
          <a:p>
            <a:pPr lvl="1"/>
            <a:r>
              <a:rPr lang="en-US" sz="1800" dirty="0" smtClean="0"/>
              <a:t>Ability to see Instance Configuration Data </a:t>
            </a:r>
          </a:p>
          <a:p>
            <a:pPr lvl="1"/>
            <a:r>
              <a:rPr lang="en-US" sz="1800" dirty="0" smtClean="0"/>
              <a:t>Ability to see the Invoice number the usage was eventually billed on</a:t>
            </a:r>
          </a:p>
          <a:p>
            <a:pPr lvl="1"/>
            <a:r>
              <a:rPr lang="en-US" sz="1800" dirty="0" smtClean="0"/>
              <a:t>Ability to see Cloud teams and segments</a:t>
            </a:r>
          </a:p>
          <a:p>
            <a:r>
              <a:rPr lang="en-US" sz="2000" dirty="0" smtClean="0"/>
              <a:t>Have not added Business Intelligence features of the CUBE.</a:t>
            </a:r>
          </a:p>
          <a:p>
            <a:pPr lvl="1"/>
            <a:r>
              <a:rPr lang="en-US" sz="1800" dirty="0" smtClean="0"/>
              <a:t>Time Intelligence (week over week, etc.)</a:t>
            </a:r>
          </a:p>
          <a:p>
            <a:pPr lvl="1"/>
            <a:r>
              <a:rPr lang="en-US" sz="1800" dirty="0" smtClean="0"/>
              <a:t>Multi Currency </a:t>
            </a:r>
            <a:r>
              <a:rPr lang="en-US" sz="1800" dirty="0" smtClean="0"/>
              <a:t>Conversion</a:t>
            </a:r>
          </a:p>
          <a:p>
            <a:r>
              <a:rPr lang="en-US" sz="2200" dirty="0" smtClean="0"/>
              <a:t>Security</a:t>
            </a:r>
          </a:p>
          <a:p>
            <a:r>
              <a:rPr lang="en-US" sz="2200" dirty="0" smtClean="0"/>
              <a:t>Perspectives</a:t>
            </a:r>
            <a:endParaRPr lang="en-US" sz="2200" dirty="0" smtClean="0"/>
          </a:p>
          <a:p>
            <a:pPr lvl="1"/>
            <a:endParaRPr lang="en-US" sz="1800" dirty="0" smtClean="0"/>
          </a:p>
          <a:p>
            <a:endParaRPr lang="en-US" sz="2000" dirty="0"/>
          </a:p>
        </p:txBody>
      </p:sp>
      <p:pic>
        <p:nvPicPr>
          <p:cNvPr id="9" name="Picture 8"/>
          <p:cNvPicPr>
            <a:picLocks noChangeAspect="1"/>
          </p:cNvPicPr>
          <p:nvPr/>
        </p:nvPicPr>
        <p:blipFill rotWithShape="1">
          <a:blip r:embed="rId2"/>
          <a:srcRect l="14760" r="73520"/>
          <a:stretch/>
        </p:blipFill>
        <p:spPr>
          <a:xfrm>
            <a:off x="-9513455" y="-4681538"/>
            <a:ext cx="5190837" cy="16221075"/>
          </a:xfrm>
          <a:prstGeom prst="rect">
            <a:avLst/>
          </a:prstGeom>
        </p:spPr>
      </p:pic>
      <p:pic>
        <p:nvPicPr>
          <p:cNvPr id="10" name="Picture 9"/>
          <p:cNvPicPr>
            <a:picLocks noChangeAspect="1"/>
          </p:cNvPicPr>
          <p:nvPr/>
        </p:nvPicPr>
        <p:blipFill>
          <a:blip r:embed="rId3"/>
          <a:stretch>
            <a:fillRect/>
          </a:stretch>
        </p:blipFill>
        <p:spPr>
          <a:xfrm>
            <a:off x="7755775" y="1379912"/>
            <a:ext cx="4201529" cy="4563687"/>
          </a:xfrm>
          <a:prstGeom prst="rect">
            <a:avLst/>
          </a:prstGeom>
        </p:spPr>
      </p:pic>
    </p:spTree>
    <p:extLst>
      <p:ext uri="{BB962C8B-B14F-4D97-AF65-F5344CB8AC3E}">
        <p14:creationId xmlns:p14="http://schemas.microsoft.com/office/powerpoint/2010/main" val="731686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Lets take a look</a:t>
            </a:r>
            <a:endParaRPr lang="en-US" dirty="0"/>
          </a:p>
        </p:txBody>
      </p:sp>
      <p:pic>
        <p:nvPicPr>
          <p:cNvPr id="11" name="Picture 10"/>
          <p:cNvPicPr>
            <a:picLocks noChangeAspect="1"/>
          </p:cNvPicPr>
          <p:nvPr/>
        </p:nvPicPr>
        <p:blipFill>
          <a:blip r:embed="rId2"/>
          <a:stretch>
            <a:fillRect/>
          </a:stretch>
        </p:blipFill>
        <p:spPr>
          <a:xfrm>
            <a:off x="0" y="1180650"/>
            <a:ext cx="12188826" cy="5677350"/>
          </a:xfrm>
          <a:prstGeom prst="rect">
            <a:avLst/>
          </a:prstGeom>
        </p:spPr>
      </p:pic>
    </p:spTree>
    <p:extLst>
      <p:ext uri="{BB962C8B-B14F-4D97-AF65-F5344CB8AC3E}">
        <p14:creationId xmlns:p14="http://schemas.microsoft.com/office/powerpoint/2010/main" val="646064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RackspaceV2">
  <a:themeElements>
    <a:clrScheme name="Rackspace-1 2">
      <a:dk1>
        <a:srgbClr val="333333"/>
      </a:dk1>
      <a:lt1>
        <a:sysClr val="window" lastClr="FFFFFF"/>
      </a:lt1>
      <a:dk2>
        <a:srgbClr val="555555"/>
      </a:dk2>
      <a:lt2>
        <a:srgbClr val="FFFFFF"/>
      </a:lt2>
      <a:accent1>
        <a:srgbClr val="C40022"/>
      </a:accent1>
      <a:accent2>
        <a:srgbClr val="920000"/>
      </a:accent2>
      <a:accent3>
        <a:srgbClr val="600000"/>
      </a:accent3>
      <a:accent4>
        <a:srgbClr val="78C846"/>
      </a:accent4>
      <a:accent5>
        <a:srgbClr val="00C8D7"/>
      </a:accent5>
      <a:accent6>
        <a:srgbClr val="FFA046"/>
      </a:accent6>
      <a:hlink>
        <a:srgbClr val="060606"/>
      </a:hlink>
      <a:folHlink>
        <a:srgbClr val="060606"/>
      </a:folHlink>
    </a:clrScheme>
    <a:fontScheme name="Rackspa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3175">
          <a:solidFill>
            <a:schemeClr val="bg1">
              <a:lumMod val="65000"/>
            </a:schemeClr>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wrap="square" lIns="0" tIns="0" rIns="0" bIns="0" rtlCol="0">
        <a:spAutoFit/>
      </a:bodyPr>
      <a:lstStyle>
        <a:defPPr>
          <a:spcAft>
            <a:spcPts val="1800"/>
          </a:spcAft>
          <a:defRPr dirty="0" err="1" smtClean="0">
            <a:latin typeface="Helvetica"/>
            <a:cs typeface="Helvetica"/>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RackspaceV2</Template>
  <TotalTime>271</TotalTime>
  <Words>359</Words>
  <Application>Microsoft Office PowerPoint</Application>
  <PresentationFormat>Custom</PresentationFormat>
  <Paragraphs>76</Paragraphs>
  <Slides>12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3" baseType="lpstr">
      <vt:lpstr>MS Mincho</vt:lpstr>
      <vt:lpstr>Arial</vt:lpstr>
      <vt:lpstr>Arial Black</vt:lpstr>
      <vt:lpstr>Gill Sans</vt:lpstr>
      <vt:lpstr>Helvetica</vt:lpstr>
      <vt:lpstr>OpenSansRegular</vt:lpstr>
      <vt:lpstr>Symbol</vt:lpstr>
      <vt:lpstr>Times New Roman</vt:lpstr>
      <vt:lpstr>ヒラギノ角ゴ ProN W3</vt:lpstr>
      <vt:lpstr>RackspaceV2</vt:lpstr>
      <vt:lpstr>Visio</vt:lpstr>
      <vt:lpstr>Billing Events Cube Proof of Concept</vt:lpstr>
      <vt:lpstr>Agenda</vt:lpstr>
      <vt:lpstr>What is Billing Events</vt:lpstr>
      <vt:lpstr>The Logical Data Model</vt:lpstr>
      <vt:lpstr>What is a CUBE</vt:lpstr>
      <vt:lpstr>Why a Cube?</vt:lpstr>
      <vt:lpstr>What has been done for the POC</vt:lpstr>
      <vt:lpstr>What has not been done for the POC?</vt:lpstr>
      <vt:lpstr>Lets take a look</vt:lpstr>
      <vt:lpstr>What we need from key stake holders</vt:lpstr>
      <vt:lpstr>Next Steps </vt:lpstr>
      <vt:lpstr>Questions</vt:lpstr>
    </vt:vector>
  </TitlesOfParts>
  <Company>Rackspace Hosting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Billing Events Dev to OPS Handoff</dc:title>
  <dc:creator>Pete Peterson</dc:creator>
  <cp:lastModifiedBy>Pete Peterson</cp:lastModifiedBy>
  <cp:revision>27</cp:revision>
  <dcterms:created xsi:type="dcterms:W3CDTF">2015-03-12T13:40:53Z</dcterms:created>
  <dcterms:modified xsi:type="dcterms:W3CDTF">2015-04-29T17:28:51Z</dcterms:modified>
</cp:coreProperties>
</file>