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3/30/2015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3/30/2015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3/30/2015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844" y="1255930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24772"/>
              </p:ext>
            </p:extLst>
          </p:nvPr>
        </p:nvGraphicFramePr>
        <p:xfrm>
          <a:off x="2532844" y="2388066"/>
          <a:ext cx="7015074" cy="27506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01531"/>
                <a:gridCol w="4413543"/>
              </a:tblGrid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8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23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Mar 29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Sponsor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Rackspace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843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034943"/>
              </p:ext>
            </p:extLst>
          </p:nvPr>
        </p:nvGraphicFramePr>
        <p:xfrm>
          <a:off x="579548" y="1675005"/>
          <a:ext cx="10367493" cy="33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Tools Migration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r>
                        <a:rPr lang="en-US" sz="1600" baseline="0" dirty="0" smtClean="0"/>
                        <a:t> running 1 week behind schedule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Billing Events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Quality issues and performance issues</a:t>
                      </a:r>
                      <a:r>
                        <a:rPr lang="en-US" sz="1600" baseline="0" dirty="0" smtClean="0"/>
                        <a:t>.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issues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Tickets Re-architecture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r>
                        <a:rPr lang="en-US" sz="1800" baseline="0" dirty="0" smtClean="0"/>
                        <a:t> issues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784737" y="3063890"/>
            <a:ext cx="371912" cy="384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784737" y="372143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00477" y="441626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84737" y="2406345"/>
            <a:ext cx="371912" cy="384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25783" y="240634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25783" y="3827746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25783" y="441626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65230" y="240634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65230" y="3151466"/>
            <a:ext cx="371912" cy="384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965230" y="3804301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65230" y="441626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59431" y="2382900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9431" y="3128021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59431" y="373527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59431" y="4392820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0043" y="240634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10043" y="3117045"/>
            <a:ext cx="371912" cy="384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10043" y="4416265"/>
            <a:ext cx="371912" cy="3845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446" y="5180121"/>
            <a:ext cx="10555654" cy="703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Additional Comments: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1) SoW yet to be approved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3762888"/>
          </a:xfrm>
        </p:spPr>
        <p:txBody>
          <a:bodyPr>
            <a:noAutofit/>
          </a:bodyPr>
          <a:lstStyle/>
          <a:p>
            <a:r>
              <a:rPr lang="en-US" dirty="0" smtClean="0"/>
              <a:t>Billing Events:</a:t>
            </a:r>
          </a:p>
          <a:p>
            <a:pPr lvl="1"/>
            <a:r>
              <a:rPr lang="en-US" dirty="0" smtClean="0"/>
              <a:t>All artefacts fo</a:t>
            </a:r>
            <a:r>
              <a:rPr lang="en-US" dirty="0" smtClean="0"/>
              <a:t>r dimensions have been delivered for QE. No issues reported as yet</a:t>
            </a:r>
          </a:p>
          <a:p>
            <a:r>
              <a:rPr lang="en-US" dirty="0" smtClean="0"/>
              <a:t>Marketing:</a:t>
            </a:r>
          </a:p>
          <a:p>
            <a:pPr lvl="1"/>
            <a:r>
              <a:rPr lang="en-US" dirty="0" smtClean="0"/>
              <a:t>ACG to ODBC replacement successfully completed. Ready to move to QE.</a:t>
            </a:r>
          </a:p>
          <a:p>
            <a:r>
              <a:rPr lang="en-US" dirty="0" smtClean="0"/>
              <a:t>Tools Migration:</a:t>
            </a:r>
          </a:p>
          <a:p>
            <a:pPr lvl="1"/>
            <a:r>
              <a:rPr lang="en-US" dirty="0" smtClean="0"/>
              <a:t>Incident Dimensions TADS implementation completed and ready for QE.</a:t>
            </a:r>
          </a:p>
          <a:p>
            <a:r>
              <a:rPr lang="en-US" dirty="0" smtClean="0"/>
              <a:t>Tickets Re-architecture:</a:t>
            </a:r>
          </a:p>
          <a:p>
            <a:pPr lvl="1"/>
            <a:r>
              <a:rPr lang="en-US" dirty="0" smtClean="0"/>
              <a:t>Analyzed all existing dimensions and facts against the conceptual models</a:t>
            </a:r>
          </a:p>
          <a:p>
            <a:pPr lvl="1"/>
            <a:r>
              <a:rPr lang="en-US" dirty="0" smtClean="0"/>
              <a:t>8 New questions identified</a:t>
            </a:r>
            <a:endParaRPr lang="en-US" dirty="0"/>
          </a:p>
          <a:p>
            <a:r>
              <a:rPr lang="en-US" dirty="0" smtClean="0"/>
              <a:t>Other accomplishments:</a:t>
            </a:r>
          </a:p>
          <a:p>
            <a:pPr lvl="1"/>
            <a:r>
              <a:rPr lang="en-US" dirty="0" smtClean="0"/>
              <a:t>Entire team has been educated on TADS implementation</a:t>
            </a:r>
            <a:endParaRPr lang="en-US" dirty="0"/>
          </a:p>
          <a:p>
            <a:pPr lvl="1"/>
            <a:r>
              <a:rPr lang="en-US" dirty="0" smtClean="0"/>
              <a:t>Additional code review steps added based on lessons learnt in Billing Events project.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80216"/>
              </p:ext>
            </p:extLst>
          </p:nvPr>
        </p:nvGraphicFramePr>
        <p:xfrm>
          <a:off x="917617" y="1795411"/>
          <a:ext cx="10131428" cy="398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Fact Billing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Events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Vamsi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3/26/2015</a:t>
                      </a:r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3/31/2015</a:t>
                      </a:r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Dependencies on test data from production to be copied</a:t>
                      </a:r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/>
              <a:t>Billing Events:</a:t>
            </a:r>
          </a:p>
          <a:p>
            <a:pPr lvl="1"/>
            <a:r>
              <a:rPr lang="en-US" dirty="0" smtClean="0"/>
              <a:t>To Work with QE to move the code to production by the end of the week.</a:t>
            </a:r>
            <a:endParaRPr lang="en-US" dirty="0"/>
          </a:p>
          <a:p>
            <a:r>
              <a:rPr lang="en-US" dirty="0"/>
              <a:t>Marketing:</a:t>
            </a:r>
          </a:p>
          <a:p>
            <a:pPr lvl="1"/>
            <a:r>
              <a:rPr lang="en-US" dirty="0" smtClean="0"/>
              <a:t>TADS implementation in Site Visits</a:t>
            </a:r>
            <a:endParaRPr lang="en-US" dirty="0"/>
          </a:p>
          <a:p>
            <a:r>
              <a:rPr lang="en-US" dirty="0"/>
              <a:t>Tools Migration:</a:t>
            </a:r>
          </a:p>
          <a:p>
            <a:pPr lvl="1"/>
            <a:r>
              <a:rPr lang="en-US" dirty="0" smtClean="0"/>
              <a:t>Continue TADS implementation</a:t>
            </a:r>
            <a:endParaRPr lang="en-US" dirty="0"/>
          </a:p>
          <a:p>
            <a:r>
              <a:rPr lang="en-US" dirty="0"/>
              <a:t>Tickets Re-architecture:</a:t>
            </a:r>
          </a:p>
          <a:p>
            <a:pPr lvl="1"/>
            <a:r>
              <a:rPr lang="en-US" dirty="0" smtClean="0"/>
              <a:t>Analyze all the source systems, existing QlikView reports/dashboards and come up with more questions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planned tasks:</a:t>
            </a:r>
          </a:p>
          <a:p>
            <a:pPr lvl="1"/>
            <a:r>
              <a:rPr lang="en-US" dirty="0" smtClean="0"/>
              <a:t>Fact Recycling </a:t>
            </a:r>
            <a:r>
              <a:rPr lang="en-US" dirty="0" err="1" smtClean="0"/>
              <a:t>PoC</a:t>
            </a:r>
            <a:endParaRPr lang="en-US" dirty="0" smtClean="0"/>
          </a:p>
          <a:p>
            <a:pPr lvl="1"/>
            <a:r>
              <a:rPr lang="en-US" dirty="0" smtClean="0"/>
              <a:t>Error dimension</a:t>
            </a:r>
          </a:p>
          <a:p>
            <a:pPr lvl="1"/>
            <a:r>
              <a:rPr lang="en-US" dirty="0" smtClean="0"/>
              <a:t>Work with Rajani on Dependency model</a:t>
            </a:r>
            <a:endParaRPr lang="en-US" dirty="0"/>
          </a:p>
          <a:p>
            <a:pPr lvl="1"/>
            <a:r>
              <a:rPr lang="en-US" dirty="0" smtClean="0"/>
              <a:t>Work with Sruthi/Greg on standardizing naming conventions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Effort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284161"/>
              </p:ext>
            </p:extLst>
          </p:nvPr>
        </p:nvGraphicFramePr>
        <p:xfrm>
          <a:off x="1720733" y="1398420"/>
          <a:ext cx="7329046" cy="393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792"/>
                <a:gridCol w="1799075"/>
                <a:gridCol w="1094154"/>
                <a:gridCol w="1758025"/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 Week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Sum To Date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Naga Parna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Lead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Engineer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Aswani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Yadavilli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Sravan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Konde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Lead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Engineer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Bala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Uday Kumar Vommi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Kranthi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 Soma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Somenath Chakraborty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Shaheeb Rahman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6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336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Effort summary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37</cp:revision>
  <dcterms:created xsi:type="dcterms:W3CDTF">2015-03-24T16:03:48Z</dcterms:created>
  <dcterms:modified xsi:type="dcterms:W3CDTF">2015-03-30T19:13:38Z</dcterms:modified>
</cp:coreProperties>
</file>