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D7285-F5FA-43C8-99D4-FED3BD9D8CE7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C24A9F44-258F-4C58-A602-1181F6C2EC1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B594E0-AE3F-4166-B8E4-38D15FCD4B68}" type="parTrans" cxnId="{D3997A7F-50C4-4C94-915D-14AA678FB469}">
      <dgm:prSet/>
      <dgm:spPr/>
      <dgm:t>
        <a:bodyPr/>
        <a:lstStyle/>
        <a:p>
          <a:endParaRPr lang="en-US"/>
        </a:p>
      </dgm:t>
    </dgm:pt>
    <dgm:pt modelId="{783D85B4-D921-4D3A-A444-3F06033E1D55}" type="sibTrans" cxnId="{D3997A7F-50C4-4C94-915D-14AA678FB469}">
      <dgm:prSet/>
      <dgm:spPr/>
      <dgm:t>
        <a:bodyPr/>
        <a:lstStyle/>
        <a:p>
          <a:endParaRPr lang="en-US"/>
        </a:p>
      </dgm:t>
    </dgm:pt>
    <dgm:pt modelId="{98D92E5A-06BA-432A-8CC1-A9141929707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2659149-4A87-4739-BC86-7C9FF334EFCF}" type="parTrans" cxnId="{069571E2-4117-4BC2-84F3-0579911015D0}">
      <dgm:prSet/>
      <dgm:spPr/>
      <dgm:t>
        <a:bodyPr/>
        <a:lstStyle/>
        <a:p>
          <a:endParaRPr lang="en-US"/>
        </a:p>
      </dgm:t>
    </dgm:pt>
    <dgm:pt modelId="{702F9F85-F9C8-43BE-B120-466DB133F6B4}" type="sibTrans" cxnId="{069571E2-4117-4BC2-84F3-0579911015D0}">
      <dgm:prSet/>
      <dgm:spPr/>
      <dgm:t>
        <a:bodyPr/>
        <a:lstStyle/>
        <a:p>
          <a:endParaRPr lang="en-US"/>
        </a:p>
      </dgm:t>
    </dgm:pt>
    <dgm:pt modelId="{7BF03161-3C11-419F-8660-C44FA26E11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F3BAB0D-C122-4ECE-A503-BCC0B467F73E}" type="parTrans" cxnId="{BBDD999C-81D3-4BED-B8AC-0FEF93A470DC}">
      <dgm:prSet/>
      <dgm:spPr/>
      <dgm:t>
        <a:bodyPr/>
        <a:lstStyle/>
        <a:p>
          <a:endParaRPr lang="en-US"/>
        </a:p>
      </dgm:t>
    </dgm:pt>
    <dgm:pt modelId="{DBBB2F7E-0AA9-4FB6-9EAF-DA39386B1534}" type="sibTrans" cxnId="{BBDD999C-81D3-4BED-B8AC-0FEF93A470DC}">
      <dgm:prSet/>
      <dgm:spPr/>
      <dgm:t>
        <a:bodyPr/>
        <a:lstStyle/>
        <a:p>
          <a:endParaRPr lang="en-US"/>
        </a:p>
      </dgm:t>
    </dgm:pt>
    <dgm:pt modelId="{84D5359C-7457-40D6-8ACC-000401A79A26}" type="pres">
      <dgm:prSet presAssocID="{B36D7285-F5FA-43C8-99D4-FED3BD9D8CE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1A5F8A2-90E9-46A1-BE94-945F91D22A2E}" type="pres">
      <dgm:prSet presAssocID="{C24A9F44-258F-4C58-A602-1181F6C2EC12}" presName="gear1" presStyleLbl="node1" presStyleIdx="0" presStyleCnt="3">
        <dgm:presLayoutVars>
          <dgm:chMax val="1"/>
          <dgm:bulletEnabled val="1"/>
        </dgm:presLayoutVars>
      </dgm:prSet>
      <dgm:spPr/>
    </dgm:pt>
    <dgm:pt modelId="{3CD366FA-F385-4117-A835-448A3093A738}" type="pres">
      <dgm:prSet presAssocID="{C24A9F44-258F-4C58-A602-1181F6C2EC12}" presName="gear1srcNode" presStyleLbl="node1" presStyleIdx="0" presStyleCnt="3"/>
      <dgm:spPr/>
    </dgm:pt>
    <dgm:pt modelId="{EC53C438-4E76-4DBF-ACD6-F988DE6BBAC2}" type="pres">
      <dgm:prSet presAssocID="{C24A9F44-258F-4C58-A602-1181F6C2EC12}" presName="gear1dstNode" presStyleLbl="node1" presStyleIdx="0" presStyleCnt="3"/>
      <dgm:spPr/>
    </dgm:pt>
    <dgm:pt modelId="{92ECAC35-E173-447C-A77E-8B5EB602E529}" type="pres">
      <dgm:prSet presAssocID="{98D92E5A-06BA-432A-8CC1-A91419297072}" presName="gear2" presStyleLbl="node1" presStyleIdx="1" presStyleCnt="3">
        <dgm:presLayoutVars>
          <dgm:chMax val="1"/>
          <dgm:bulletEnabled val="1"/>
        </dgm:presLayoutVars>
      </dgm:prSet>
      <dgm:spPr/>
    </dgm:pt>
    <dgm:pt modelId="{4DAE6281-21FC-4CBF-8502-B115BF52FFF8}" type="pres">
      <dgm:prSet presAssocID="{98D92E5A-06BA-432A-8CC1-A91419297072}" presName="gear2srcNode" presStyleLbl="node1" presStyleIdx="1" presStyleCnt="3"/>
      <dgm:spPr/>
    </dgm:pt>
    <dgm:pt modelId="{8B3FF38B-714C-4164-9C5E-7405E0FA3471}" type="pres">
      <dgm:prSet presAssocID="{98D92E5A-06BA-432A-8CC1-A91419297072}" presName="gear2dstNode" presStyleLbl="node1" presStyleIdx="1" presStyleCnt="3"/>
      <dgm:spPr/>
    </dgm:pt>
    <dgm:pt modelId="{DCB2BFDC-FF48-4FFA-BC91-996398D393D0}" type="pres">
      <dgm:prSet presAssocID="{7BF03161-3C11-419F-8660-C44FA26E11C8}" presName="gear3" presStyleLbl="node1" presStyleIdx="2" presStyleCnt="3"/>
      <dgm:spPr/>
    </dgm:pt>
    <dgm:pt modelId="{C592F49A-7608-4040-8715-C5292CD71AFF}" type="pres">
      <dgm:prSet presAssocID="{7BF03161-3C11-419F-8660-C44FA26E11C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A0C2CA4-CC8F-4D0C-81A5-064F5EA787A7}" type="pres">
      <dgm:prSet presAssocID="{7BF03161-3C11-419F-8660-C44FA26E11C8}" presName="gear3srcNode" presStyleLbl="node1" presStyleIdx="2" presStyleCnt="3"/>
      <dgm:spPr/>
    </dgm:pt>
    <dgm:pt modelId="{F53C5437-9C5B-4449-98FA-D31316304625}" type="pres">
      <dgm:prSet presAssocID="{7BF03161-3C11-419F-8660-C44FA26E11C8}" presName="gear3dstNode" presStyleLbl="node1" presStyleIdx="2" presStyleCnt="3"/>
      <dgm:spPr/>
    </dgm:pt>
    <dgm:pt modelId="{4A295DAA-7B32-4DBD-8DAD-1D01196CC858}" type="pres">
      <dgm:prSet presAssocID="{783D85B4-D921-4D3A-A444-3F06033E1D55}" presName="connector1" presStyleLbl="sibTrans2D1" presStyleIdx="0" presStyleCnt="3"/>
      <dgm:spPr/>
    </dgm:pt>
    <dgm:pt modelId="{109E2624-DA18-4F57-8DDD-641DA6C9FECD}" type="pres">
      <dgm:prSet presAssocID="{702F9F85-F9C8-43BE-B120-466DB133F6B4}" presName="connector2" presStyleLbl="sibTrans2D1" presStyleIdx="1" presStyleCnt="3"/>
      <dgm:spPr/>
    </dgm:pt>
    <dgm:pt modelId="{477A1AD4-DF16-45C3-9BD7-62B22D329EB1}" type="pres">
      <dgm:prSet presAssocID="{DBBB2F7E-0AA9-4FB6-9EAF-DA39386B1534}" presName="connector3" presStyleLbl="sibTrans2D1" presStyleIdx="2" presStyleCnt="3"/>
      <dgm:spPr/>
    </dgm:pt>
  </dgm:ptLst>
  <dgm:cxnLst>
    <dgm:cxn modelId="{398225BC-8435-4051-A887-1FF2A6EBEB59}" type="presOf" srcId="{98D92E5A-06BA-432A-8CC1-A91419297072}" destId="{4DAE6281-21FC-4CBF-8502-B115BF52FFF8}" srcOrd="1" destOrd="0" presId="urn:microsoft.com/office/officeart/2005/8/layout/gear1"/>
    <dgm:cxn modelId="{E547927E-62EF-4BE5-8CD4-D8106BB31A2B}" type="presOf" srcId="{7BF03161-3C11-419F-8660-C44FA26E11C8}" destId="{DCB2BFDC-FF48-4FFA-BC91-996398D393D0}" srcOrd="0" destOrd="0" presId="urn:microsoft.com/office/officeart/2005/8/layout/gear1"/>
    <dgm:cxn modelId="{A9B3FA45-20D2-400F-AD53-F81BE76A23C7}" type="presOf" srcId="{C24A9F44-258F-4C58-A602-1181F6C2EC12}" destId="{3CD366FA-F385-4117-A835-448A3093A738}" srcOrd="1" destOrd="0" presId="urn:microsoft.com/office/officeart/2005/8/layout/gear1"/>
    <dgm:cxn modelId="{66AC5735-BFE0-4567-94A5-414683E59359}" type="presOf" srcId="{7BF03161-3C11-419F-8660-C44FA26E11C8}" destId="{C592F49A-7608-4040-8715-C5292CD71AFF}" srcOrd="1" destOrd="0" presId="urn:microsoft.com/office/officeart/2005/8/layout/gear1"/>
    <dgm:cxn modelId="{726FF10F-AD14-4D3C-AC5A-AE38D0AC7D64}" type="presOf" srcId="{C24A9F44-258F-4C58-A602-1181F6C2EC12}" destId="{EC53C438-4E76-4DBF-ACD6-F988DE6BBAC2}" srcOrd="2" destOrd="0" presId="urn:microsoft.com/office/officeart/2005/8/layout/gear1"/>
    <dgm:cxn modelId="{D3997A7F-50C4-4C94-915D-14AA678FB469}" srcId="{B36D7285-F5FA-43C8-99D4-FED3BD9D8CE7}" destId="{C24A9F44-258F-4C58-A602-1181F6C2EC12}" srcOrd="0" destOrd="0" parTransId="{57B594E0-AE3F-4166-B8E4-38D15FCD4B68}" sibTransId="{783D85B4-D921-4D3A-A444-3F06033E1D55}"/>
    <dgm:cxn modelId="{BBDD999C-81D3-4BED-B8AC-0FEF93A470DC}" srcId="{B36D7285-F5FA-43C8-99D4-FED3BD9D8CE7}" destId="{7BF03161-3C11-419F-8660-C44FA26E11C8}" srcOrd="2" destOrd="0" parTransId="{FF3BAB0D-C122-4ECE-A503-BCC0B467F73E}" sibTransId="{DBBB2F7E-0AA9-4FB6-9EAF-DA39386B1534}"/>
    <dgm:cxn modelId="{4520A149-60C6-49A2-B85E-6BB9C8A5A73A}" type="presOf" srcId="{98D92E5A-06BA-432A-8CC1-A91419297072}" destId="{92ECAC35-E173-447C-A77E-8B5EB602E529}" srcOrd="0" destOrd="0" presId="urn:microsoft.com/office/officeart/2005/8/layout/gear1"/>
    <dgm:cxn modelId="{89F336CE-CE38-46C7-93F8-F3B4E50FA0EE}" type="presOf" srcId="{C24A9F44-258F-4C58-A602-1181F6C2EC12}" destId="{01A5F8A2-90E9-46A1-BE94-945F91D22A2E}" srcOrd="0" destOrd="0" presId="urn:microsoft.com/office/officeart/2005/8/layout/gear1"/>
    <dgm:cxn modelId="{259C0EE9-5E6A-4708-BB2C-A31325B09838}" type="presOf" srcId="{783D85B4-D921-4D3A-A444-3F06033E1D55}" destId="{4A295DAA-7B32-4DBD-8DAD-1D01196CC858}" srcOrd="0" destOrd="0" presId="urn:microsoft.com/office/officeart/2005/8/layout/gear1"/>
    <dgm:cxn modelId="{53D1A157-AAAB-4497-A33E-4D7C58AC6BB9}" type="presOf" srcId="{98D92E5A-06BA-432A-8CC1-A91419297072}" destId="{8B3FF38B-714C-4164-9C5E-7405E0FA3471}" srcOrd="2" destOrd="0" presId="urn:microsoft.com/office/officeart/2005/8/layout/gear1"/>
    <dgm:cxn modelId="{63C461B6-E786-4FEA-972A-9AC5742BB126}" type="presOf" srcId="{702F9F85-F9C8-43BE-B120-466DB133F6B4}" destId="{109E2624-DA18-4F57-8DDD-641DA6C9FECD}" srcOrd="0" destOrd="0" presId="urn:microsoft.com/office/officeart/2005/8/layout/gear1"/>
    <dgm:cxn modelId="{412069F4-1163-4917-95ED-20FEEA5F5E03}" type="presOf" srcId="{DBBB2F7E-0AA9-4FB6-9EAF-DA39386B1534}" destId="{477A1AD4-DF16-45C3-9BD7-62B22D329EB1}" srcOrd="0" destOrd="0" presId="urn:microsoft.com/office/officeart/2005/8/layout/gear1"/>
    <dgm:cxn modelId="{1D316E46-9761-4829-AE6B-1C364517A2B9}" type="presOf" srcId="{B36D7285-F5FA-43C8-99D4-FED3BD9D8CE7}" destId="{84D5359C-7457-40D6-8ACC-000401A79A26}" srcOrd="0" destOrd="0" presId="urn:microsoft.com/office/officeart/2005/8/layout/gear1"/>
    <dgm:cxn modelId="{069571E2-4117-4BC2-84F3-0579911015D0}" srcId="{B36D7285-F5FA-43C8-99D4-FED3BD9D8CE7}" destId="{98D92E5A-06BA-432A-8CC1-A91419297072}" srcOrd="1" destOrd="0" parTransId="{92659149-4A87-4739-BC86-7C9FF334EFCF}" sibTransId="{702F9F85-F9C8-43BE-B120-466DB133F6B4}"/>
    <dgm:cxn modelId="{1EC48666-04A6-4A3D-B704-E58EEF05FBA7}" type="presOf" srcId="{7BF03161-3C11-419F-8660-C44FA26E11C8}" destId="{F53C5437-9C5B-4449-98FA-D31316304625}" srcOrd="3" destOrd="0" presId="urn:microsoft.com/office/officeart/2005/8/layout/gear1"/>
    <dgm:cxn modelId="{BBAC2A9D-CEFE-4F35-874F-48C7B092229E}" type="presOf" srcId="{7BF03161-3C11-419F-8660-C44FA26E11C8}" destId="{FA0C2CA4-CC8F-4D0C-81A5-064F5EA787A7}" srcOrd="2" destOrd="0" presId="urn:microsoft.com/office/officeart/2005/8/layout/gear1"/>
    <dgm:cxn modelId="{A399DC73-278B-4523-AADD-3F9F1921426A}" type="presParOf" srcId="{84D5359C-7457-40D6-8ACC-000401A79A26}" destId="{01A5F8A2-90E9-46A1-BE94-945F91D22A2E}" srcOrd="0" destOrd="0" presId="urn:microsoft.com/office/officeart/2005/8/layout/gear1"/>
    <dgm:cxn modelId="{CAA21764-3ABC-4D7E-967B-8D9F966F3F0E}" type="presParOf" srcId="{84D5359C-7457-40D6-8ACC-000401A79A26}" destId="{3CD366FA-F385-4117-A835-448A3093A738}" srcOrd="1" destOrd="0" presId="urn:microsoft.com/office/officeart/2005/8/layout/gear1"/>
    <dgm:cxn modelId="{D9044B4B-CB20-4847-9134-2D4982B73879}" type="presParOf" srcId="{84D5359C-7457-40D6-8ACC-000401A79A26}" destId="{EC53C438-4E76-4DBF-ACD6-F988DE6BBAC2}" srcOrd="2" destOrd="0" presId="urn:microsoft.com/office/officeart/2005/8/layout/gear1"/>
    <dgm:cxn modelId="{A9132CAD-E341-426A-9FB0-2A0AF86BC968}" type="presParOf" srcId="{84D5359C-7457-40D6-8ACC-000401A79A26}" destId="{92ECAC35-E173-447C-A77E-8B5EB602E529}" srcOrd="3" destOrd="0" presId="urn:microsoft.com/office/officeart/2005/8/layout/gear1"/>
    <dgm:cxn modelId="{69DB6023-80C2-47F7-B2EA-2B19EC0DD31C}" type="presParOf" srcId="{84D5359C-7457-40D6-8ACC-000401A79A26}" destId="{4DAE6281-21FC-4CBF-8502-B115BF52FFF8}" srcOrd="4" destOrd="0" presId="urn:microsoft.com/office/officeart/2005/8/layout/gear1"/>
    <dgm:cxn modelId="{E7E487A9-D399-4C80-B257-6D4BEFFE104D}" type="presParOf" srcId="{84D5359C-7457-40D6-8ACC-000401A79A26}" destId="{8B3FF38B-714C-4164-9C5E-7405E0FA3471}" srcOrd="5" destOrd="0" presId="urn:microsoft.com/office/officeart/2005/8/layout/gear1"/>
    <dgm:cxn modelId="{6D411617-5D4F-43C3-A065-081B079A424F}" type="presParOf" srcId="{84D5359C-7457-40D6-8ACC-000401A79A26}" destId="{DCB2BFDC-FF48-4FFA-BC91-996398D393D0}" srcOrd="6" destOrd="0" presId="urn:microsoft.com/office/officeart/2005/8/layout/gear1"/>
    <dgm:cxn modelId="{89D6A1BA-FC8F-488E-8016-9941219026FE}" type="presParOf" srcId="{84D5359C-7457-40D6-8ACC-000401A79A26}" destId="{C592F49A-7608-4040-8715-C5292CD71AFF}" srcOrd="7" destOrd="0" presId="urn:microsoft.com/office/officeart/2005/8/layout/gear1"/>
    <dgm:cxn modelId="{A7FB9713-13B9-4498-881F-211CE7525FE8}" type="presParOf" srcId="{84D5359C-7457-40D6-8ACC-000401A79A26}" destId="{FA0C2CA4-CC8F-4D0C-81A5-064F5EA787A7}" srcOrd="8" destOrd="0" presId="urn:microsoft.com/office/officeart/2005/8/layout/gear1"/>
    <dgm:cxn modelId="{73137EC7-D5F1-4E2F-B017-DD9299F1FD2A}" type="presParOf" srcId="{84D5359C-7457-40D6-8ACC-000401A79A26}" destId="{F53C5437-9C5B-4449-98FA-D31316304625}" srcOrd="9" destOrd="0" presId="urn:microsoft.com/office/officeart/2005/8/layout/gear1"/>
    <dgm:cxn modelId="{1A0AD0CF-9F83-4BF2-86AA-8017740EAD87}" type="presParOf" srcId="{84D5359C-7457-40D6-8ACC-000401A79A26}" destId="{4A295DAA-7B32-4DBD-8DAD-1D01196CC858}" srcOrd="10" destOrd="0" presId="urn:microsoft.com/office/officeart/2005/8/layout/gear1"/>
    <dgm:cxn modelId="{D4391E02-D73B-4719-BFE8-09556471AF37}" type="presParOf" srcId="{84D5359C-7457-40D6-8ACC-000401A79A26}" destId="{109E2624-DA18-4F57-8DDD-641DA6C9FECD}" srcOrd="11" destOrd="0" presId="urn:microsoft.com/office/officeart/2005/8/layout/gear1"/>
    <dgm:cxn modelId="{BF91C20F-00AE-4483-BDC1-92EFF418430D}" type="presParOf" srcId="{84D5359C-7457-40D6-8ACC-000401A79A26}" destId="{477A1AD4-DF16-45C3-9BD7-62B22D329EB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5F8A2-90E9-46A1-BE94-945F91D22A2E}">
      <dsp:nvSpPr>
        <dsp:cNvPr id="0" name=""/>
        <dsp:cNvSpPr/>
      </dsp:nvSpPr>
      <dsp:spPr>
        <a:xfrm>
          <a:off x="5393988" y="1333979"/>
          <a:ext cx="1630419" cy="163041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>
        <a:off x="5721775" y="1715897"/>
        <a:ext cx="974845" cy="838069"/>
      </dsp:txXfrm>
    </dsp:sp>
    <dsp:sp modelId="{92ECAC35-E173-447C-A77E-8B5EB602E529}">
      <dsp:nvSpPr>
        <dsp:cNvPr id="0" name=""/>
        <dsp:cNvSpPr/>
      </dsp:nvSpPr>
      <dsp:spPr>
        <a:xfrm>
          <a:off x="4445380" y="948607"/>
          <a:ext cx="1185759" cy="118575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>
        <a:off x="4743898" y="1248930"/>
        <a:ext cx="588723" cy="585113"/>
      </dsp:txXfrm>
    </dsp:sp>
    <dsp:sp modelId="{DCB2BFDC-FF48-4FFA-BC91-996398D393D0}">
      <dsp:nvSpPr>
        <dsp:cNvPr id="0" name=""/>
        <dsp:cNvSpPr/>
      </dsp:nvSpPr>
      <dsp:spPr>
        <a:xfrm rot="20700000">
          <a:off x="5109527" y="130554"/>
          <a:ext cx="1161802" cy="116180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</a:t>
          </a:r>
          <a:endParaRPr lang="en-US" sz="3700" kern="1200" dirty="0"/>
        </a:p>
      </dsp:txBody>
      <dsp:txXfrm rot="-20700000">
        <a:off x="5364344" y="385371"/>
        <a:ext cx="652167" cy="652167"/>
      </dsp:txXfrm>
    </dsp:sp>
    <dsp:sp modelId="{4A295DAA-7B32-4DBD-8DAD-1D01196CC858}">
      <dsp:nvSpPr>
        <dsp:cNvPr id="0" name=""/>
        <dsp:cNvSpPr/>
      </dsp:nvSpPr>
      <dsp:spPr>
        <a:xfrm>
          <a:off x="5255614" y="1095261"/>
          <a:ext cx="2086936" cy="2086936"/>
        </a:xfrm>
        <a:prstGeom prst="circularArrow">
          <a:avLst>
            <a:gd name="adj1" fmla="val 4688"/>
            <a:gd name="adj2" fmla="val 299029"/>
            <a:gd name="adj3" fmla="val 2477241"/>
            <a:gd name="adj4" fmla="val 159478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E2624-DA18-4F57-8DDD-641DA6C9FECD}">
      <dsp:nvSpPr>
        <dsp:cNvPr id="0" name=""/>
        <dsp:cNvSpPr/>
      </dsp:nvSpPr>
      <dsp:spPr>
        <a:xfrm>
          <a:off x="4235385" y="691522"/>
          <a:ext cx="1516290" cy="151629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A1AD4-DF16-45C3-9BD7-62B22D329EB1}">
      <dsp:nvSpPr>
        <dsp:cNvPr id="0" name=""/>
        <dsp:cNvSpPr/>
      </dsp:nvSpPr>
      <dsp:spPr>
        <a:xfrm>
          <a:off x="4840790" y="-118645"/>
          <a:ext cx="1634866" cy="163486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07" y="3564768"/>
            <a:ext cx="8320486" cy="50783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025"/>
              </a:spcAft>
              <a:buNone/>
              <a:defRPr sz="3600" b="1">
                <a:solidFill>
                  <a:schemeClr val="tx2"/>
                </a:solidFill>
                <a:latin typeface="+mj-lt"/>
              </a:defRPr>
            </a:lvl1pPr>
            <a:lvl2pPr marL="58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2341161"/>
            <a:ext cx="11281400" cy="917865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769"/>
              </a:spcAft>
              <a:defRPr sz="6200" spc="-12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31" y="5683497"/>
            <a:ext cx="2672163" cy="78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148" y="1645924"/>
            <a:ext cx="7351413" cy="42573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03" y="1645924"/>
            <a:ext cx="4792300" cy="4257340"/>
          </a:xfrm>
          <a:solidFill>
            <a:schemeClr val="bg1">
              <a:lumMod val="95000"/>
            </a:schemeClr>
          </a:solidFill>
        </p:spPr>
        <p:txBody>
          <a:bodyPr wrap="square" lIns="234384" tIns="234384" rIns="234384" bIns="234384">
            <a:norm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  <a:lvl2pPr>
              <a:defRPr sz="1900">
                <a:solidFill>
                  <a:srgbClr val="000000"/>
                </a:solidFill>
              </a:defRPr>
            </a:lvl2pPr>
            <a:lvl3pPr>
              <a:defRPr sz="1700">
                <a:solidFill>
                  <a:srgbClr val="000000"/>
                </a:solidFill>
              </a:defRPr>
            </a:lvl3pPr>
            <a:lvl4pPr>
              <a:defRPr sz="1300">
                <a:solidFill>
                  <a:srgbClr val="000000"/>
                </a:solidFill>
              </a:defRPr>
            </a:lvl4pPr>
            <a:lvl5pPr>
              <a:defRPr sz="1000" baseline="0">
                <a:solidFill>
                  <a:srgbClr val="000000"/>
                </a:solidFill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" y="1646239"/>
            <a:ext cx="7375556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5545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148" y="1645924"/>
            <a:ext cx="7351413" cy="42573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5558" y="1645924"/>
            <a:ext cx="4816444" cy="4257340"/>
          </a:xfrm>
          <a:solidFill>
            <a:schemeClr val="accent1"/>
          </a:solidFill>
        </p:spPr>
        <p:txBody>
          <a:bodyPr wrap="square" lIns="234384" tIns="234384" rIns="234384" bIns="234384">
            <a:normAutofit/>
          </a:bodyPr>
          <a:lstStyle>
            <a:lvl1pPr>
              <a:buClr>
                <a:schemeClr val="bg2"/>
              </a:buClr>
              <a:defRPr sz="23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9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7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3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" y="1646239"/>
            <a:ext cx="7375556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5545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" y="1658830"/>
            <a:ext cx="6096001" cy="4244430"/>
          </a:xfrm>
          <a:solidFill>
            <a:schemeClr val="bg1">
              <a:lumMod val="95000"/>
            </a:schemeClr>
          </a:solidFill>
        </p:spPr>
        <p:txBody>
          <a:bodyPr wrap="square" lIns="468767" tIns="234384" rIns="234384" bIns="234384">
            <a:normAutofit/>
          </a:bodyPr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 baseline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5" y="1658831"/>
            <a:ext cx="5242560" cy="324448"/>
          </a:xfrm>
        </p:spPr>
        <p:txBody>
          <a:bodyPr>
            <a:spAutoFit/>
          </a:bodyPr>
          <a:lstStyle>
            <a:lvl1pPr marL="0" indent="0" algn="ctr">
              <a:buNone/>
              <a:defRPr sz="23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27" y="2031894"/>
            <a:ext cx="5242982" cy="324448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5545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15"/>
            <a:ext cx="5242560" cy="1699953"/>
          </a:xfrm>
        </p:spPr>
        <p:txBody>
          <a:bodyPr>
            <a:spAutoFit/>
          </a:bodyPr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 baseline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5" y="1638301"/>
            <a:ext cx="5242560" cy="324448"/>
          </a:xfrm>
        </p:spPr>
        <p:txBody>
          <a:bodyPr>
            <a:spAutoFit/>
          </a:bodyPr>
          <a:lstStyle>
            <a:lvl1pPr marL="0" indent="0" algn="ctr">
              <a:buNone/>
              <a:defRPr sz="23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27" y="2011367"/>
            <a:ext cx="5242982" cy="324448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5545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4"/>
            <a:ext cx="5242560" cy="394980"/>
          </a:xfrm>
        </p:spPr>
        <p:txBody>
          <a:bodyPr anchor="t"/>
          <a:lstStyle>
            <a:lvl1pPr marL="0" indent="0">
              <a:buNone/>
              <a:defRPr sz="2800" b="1">
                <a:latin typeface="+mj-lt"/>
              </a:defRPr>
            </a:lvl1pPr>
            <a:lvl2pPr marL="585959" indent="0">
              <a:buNone/>
              <a:defRPr sz="2600" b="1"/>
            </a:lvl2pPr>
            <a:lvl3pPr marL="1171919" indent="0">
              <a:buNone/>
              <a:defRPr sz="2300" b="1"/>
            </a:lvl3pPr>
            <a:lvl4pPr marL="1757878" indent="0">
              <a:buNone/>
              <a:defRPr sz="2100" b="1"/>
            </a:lvl4pPr>
            <a:lvl5pPr marL="2343838" indent="0">
              <a:buNone/>
              <a:defRPr sz="2100" b="1"/>
            </a:lvl5pPr>
            <a:lvl6pPr marL="2929797" indent="0">
              <a:buNone/>
              <a:defRPr sz="2100" b="1"/>
            </a:lvl6pPr>
            <a:lvl7pPr marL="3515757" indent="0">
              <a:buNone/>
              <a:defRPr sz="2100" b="1"/>
            </a:lvl7pPr>
            <a:lvl8pPr marL="4101716" indent="0">
              <a:buNone/>
              <a:defRPr sz="2100" b="1"/>
            </a:lvl8pPr>
            <a:lvl9pPr marL="46876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42"/>
            <a:ext cx="5242560" cy="1699953"/>
          </a:xfrm>
        </p:spPr>
        <p:txBody>
          <a:bodyPr>
            <a:spAutoFit/>
          </a:bodyPr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5" y="1670644"/>
            <a:ext cx="5242560" cy="394980"/>
          </a:xfrm>
        </p:spPr>
        <p:txBody>
          <a:bodyPr anchor="t"/>
          <a:lstStyle>
            <a:lvl1pPr marL="0" indent="0">
              <a:buNone/>
              <a:defRPr sz="2800" b="1">
                <a:latin typeface="+mj-lt"/>
              </a:defRPr>
            </a:lvl1pPr>
            <a:lvl2pPr marL="585959" indent="0">
              <a:buNone/>
              <a:defRPr sz="2600" b="1"/>
            </a:lvl2pPr>
            <a:lvl3pPr marL="1171919" indent="0">
              <a:buNone/>
              <a:defRPr sz="2300" b="1"/>
            </a:lvl3pPr>
            <a:lvl4pPr marL="1757878" indent="0">
              <a:buNone/>
              <a:defRPr sz="2100" b="1"/>
            </a:lvl4pPr>
            <a:lvl5pPr marL="2343838" indent="0">
              <a:buNone/>
              <a:defRPr sz="2100" b="1"/>
            </a:lvl5pPr>
            <a:lvl6pPr marL="2929797" indent="0">
              <a:buNone/>
              <a:defRPr sz="2100" b="1"/>
            </a:lvl6pPr>
            <a:lvl7pPr marL="3515757" indent="0">
              <a:buNone/>
              <a:defRPr sz="2100" b="1"/>
            </a:lvl7pPr>
            <a:lvl8pPr marL="4101716" indent="0">
              <a:buNone/>
              <a:defRPr sz="2100" b="1"/>
            </a:lvl8pPr>
            <a:lvl9pPr marL="46876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5" y="2430342"/>
            <a:ext cx="5242560" cy="1699953"/>
          </a:xfrm>
        </p:spPr>
        <p:txBody>
          <a:bodyPr>
            <a:spAutoFit/>
          </a:bodyPr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5545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" y="1234451"/>
            <a:ext cx="12192000" cy="48675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" y="1234445"/>
            <a:ext cx="12192000" cy="3244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52410" y="4"/>
            <a:ext cx="6439593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762126"/>
            <a:ext cx="4876800" cy="1727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6" y="438912"/>
            <a:ext cx="5142806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" y="-10613"/>
            <a:ext cx="12192000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4" y="6318504"/>
            <a:ext cx="243841" cy="182880"/>
          </a:xfrm>
        </p:spPr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" y="-10613"/>
            <a:ext cx="12192000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" y="419114"/>
            <a:ext cx="4815417" cy="5495267"/>
          </a:xfrm>
          <a:solidFill>
            <a:srgbClr val="1C1C1C">
              <a:alpha val="69804"/>
            </a:srgbClr>
          </a:solidFill>
        </p:spPr>
        <p:txBody>
          <a:bodyPr lIns="351575" tIns="234384" rIns="234384" bIns="234384" anchor="ctr" anchorCtr="0">
            <a:norm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4" y="6318504"/>
            <a:ext cx="243841" cy="182880"/>
          </a:xfrm>
        </p:spPr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" y="-10613"/>
            <a:ext cx="12192000" cy="3244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4" y="6318504"/>
            <a:ext cx="243841" cy="182880"/>
          </a:xfrm>
        </p:spPr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" y="419114"/>
            <a:ext cx="4815417" cy="5495267"/>
          </a:xfrm>
          <a:solidFill>
            <a:schemeClr val="accent1">
              <a:alpha val="80000"/>
            </a:schemeClr>
          </a:solidFill>
        </p:spPr>
        <p:txBody>
          <a:bodyPr lIns="351575" tIns="234384" rIns="234384" bIns="234384" anchor="ctr" anchorCtr="0">
            <a:normAutofit/>
          </a:bodyPr>
          <a:lstStyle>
            <a:lvl1pPr marL="0" indent="0">
              <a:buNone/>
              <a:defRPr sz="4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1"/>
          <a:stretch/>
        </p:blipFill>
        <p:spPr bwMode="auto">
          <a:xfrm>
            <a:off x="5" y="0"/>
            <a:ext cx="12302836" cy="692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16200000">
            <a:off x="916364" y="-916365"/>
            <a:ext cx="6920512" cy="8753232"/>
          </a:xfrm>
          <a:prstGeom prst="rect">
            <a:avLst/>
          </a:prstGeom>
          <a:solidFill>
            <a:srgbClr val="000000">
              <a:alpha val="6100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7" y="3081970"/>
            <a:ext cx="6422058" cy="100642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025"/>
              </a:spcAft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58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07" y="1135781"/>
            <a:ext cx="7985134" cy="175747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769"/>
              </a:spcAft>
              <a:defRPr sz="6200" spc="-128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03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2731673" y="2153152"/>
            <a:ext cx="8873711" cy="158504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2307"/>
              </a:spcAft>
            </a:pPr>
            <a:r>
              <a:rPr lang="en-US" sz="1030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THANK</a:t>
            </a:r>
            <a:r>
              <a:rPr lang="en-US" sz="10300" baseline="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 YOU</a:t>
            </a:r>
            <a:endParaRPr lang="en-US" sz="10300" dirty="0" smtClean="0">
              <a:solidFill>
                <a:schemeClr val="bg1"/>
              </a:solidFill>
              <a:latin typeface="Arial Black" panose="020B0A04020102020204" pitchFamily="34" charset="0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268" y="5723175"/>
            <a:ext cx="9279467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58595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56"/>
              </a:spcAft>
              <a:buClrTx/>
              <a:buSzTx/>
              <a:buFontTx/>
              <a:buNone/>
              <a:tabLst/>
            </a:pPr>
            <a:r>
              <a:rPr lang="en-US" sz="1000" b="1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RACKSPACE®</a:t>
            </a:r>
            <a:r>
              <a:rPr lang="en-US" sz="1000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 | 1 FANATICAL PLACE, CITY OF WINDCREST | SAN ANTONIO, TX  78218</a:t>
            </a:r>
          </a:p>
          <a:p>
            <a:pPr marL="0" marR="0" indent="0" algn="ctr" defTabSz="58595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56"/>
              </a:spcAft>
              <a:buClrTx/>
              <a:buSzTx/>
              <a:buFontTx/>
              <a:buNone/>
              <a:tabLst/>
            </a:pPr>
            <a:r>
              <a:rPr lang="en-US" sz="1000" b="1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1000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1-800-961-2888 | </a:t>
            </a:r>
            <a:r>
              <a:rPr lang="en-US" sz="1000" b="1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1000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1-800-961-4454 | WWW.</a:t>
            </a:r>
            <a:r>
              <a:rPr lang="en-US" sz="1000" b="1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1000" kern="400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1" y="6426074"/>
            <a:ext cx="10668000" cy="1025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769"/>
              </a:lnSpc>
            </a:pPr>
            <a:r>
              <a:rPr lang="en-US" sz="600" b="0" i="0" kern="100" cap="none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© RACKSPACE LTD.|RACKSPACE® AND FANATICAL SUPPORT® ARE SERVICE MARKS OF RACKSPACE US, INC. REGISTERED IN THE UNITED STATES AND OTHER COUNTRIES.|</a:t>
            </a:r>
            <a:r>
              <a:rPr lang="en-US" sz="600" b="1" i="0" kern="100" cap="none" spc="26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600" b="1" i="0" kern="100" cap="none" spc="26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05" y="4060777"/>
            <a:ext cx="4039392" cy="118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3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55545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443803" y="1843729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192" tIns="58596" rIns="117192" bIns="585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171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335749" y="1843729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192" tIns="58596" rIns="117192" bIns="585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171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203394" y="1843729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192" tIns="58596" rIns="117192" bIns="585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171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5635" y="2073287"/>
            <a:ext cx="2437939" cy="642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482741" y="2073287"/>
            <a:ext cx="2437939" cy="642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331570" y="2073287"/>
            <a:ext cx="2437939" cy="6429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5545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" y="1843729"/>
            <a:ext cx="3208867" cy="3235213"/>
          </a:xfrm>
          <a:solidFill>
            <a:schemeClr val="bg2">
              <a:lumMod val="95000"/>
            </a:schemeClr>
          </a:solidFill>
        </p:spPr>
        <p:txBody>
          <a:bodyPr lIns="468767"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2" y="1638303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351575" tIns="234384" rIns="234384" bIns="234384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5545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3"/>
          <p:cNvSpPr>
            <a:spLocks noGrp="1"/>
          </p:cNvSpPr>
          <p:nvPr>
            <p:ph sz="quarter" idx="14"/>
          </p:nvPr>
        </p:nvSpPr>
        <p:spPr>
          <a:xfrm>
            <a:off x="6274603" y="1638303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351575" tIns="234384" rIns="234384" bIns="234384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" y="0"/>
            <a:ext cx="12192000" cy="597408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4" y="2255520"/>
            <a:ext cx="10972801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58595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600" b="1" i="0" kern="800" baseline="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" y="5960729"/>
            <a:ext cx="12192000" cy="89728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192" tIns="58596" rIns="117192" bIns="58596" rtlCol="0" anchor="ctr"/>
          <a:lstStyle/>
          <a:p>
            <a:pPr algn="ctr"/>
            <a:endParaRPr lang="en-US" sz="23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5" y="14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4" y="2641600"/>
            <a:ext cx="10972801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58595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600" b="0" i="0" kern="800" baseline="0" dirty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5" y="14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4" y="2641600"/>
            <a:ext cx="10972801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4600" b="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53" r="15821" b="27954"/>
          <a:stretch/>
        </p:blipFill>
        <p:spPr>
          <a:xfrm>
            <a:off x="-1" y="-6602"/>
            <a:ext cx="12192001" cy="686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7" y="3081970"/>
            <a:ext cx="6422058" cy="100642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025"/>
              </a:spcAft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58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07" y="1135781"/>
            <a:ext cx="7985134" cy="175747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769"/>
              </a:spcAft>
              <a:defRPr sz="6200" spc="-128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6" y="4091232"/>
            <a:ext cx="4098285" cy="3244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2300" i="1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DDBCFE1-B047-9A4E-95A0-185D95011FED}" type="datetimeFigureOut">
              <a:rPr lang="en-US" smtClean="0"/>
              <a:t>4/24/2015</a:t>
            </a:fld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03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0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9142" r="33283"/>
          <a:stretch/>
        </p:blipFill>
        <p:spPr bwMode="auto">
          <a:xfrm>
            <a:off x="-1" y="7"/>
            <a:ext cx="12192001" cy="688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080" y="5638092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35860" y="2111153"/>
            <a:ext cx="10972801" cy="795528"/>
          </a:xfrm>
        </p:spPr>
        <p:txBody>
          <a:bodyPr>
            <a:noAutofit/>
          </a:bodyPr>
          <a:lstStyle>
            <a:lvl1pPr marL="0" algn="l" defTabSz="585959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769"/>
              </a:spcAft>
              <a:buNone/>
              <a:defRPr lang="en-US" sz="6200" b="1" i="0" kern="800" spc="-128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94"/>
            <a:ext cx="10668000" cy="507831"/>
          </a:xfrm>
        </p:spPr>
        <p:txBody>
          <a:bodyPr/>
          <a:lstStyle>
            <a:lvl1pPr marL="0" indent="0">
              <a:buNone/>
              <a:defRPr lang="en-US" sz="36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8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-11903" y="0"/>
            <a:ext cx="12203907" cy="685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860" y="2111153"/>
            <a:ext cx="10972801" cy="795528"/>
          </a:xfrm>
        </p:spPr>
        <p:txBody>
          <a:bodyPr>
            <a:noAutofit/>
          </a:bodyPr>
          <a:lstStyle>
            <a:lvl1pPr marL="0" algn="l" defTabSz="585959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769"/>
              </a:spcAft>
              <a:buNone/>
              <a:defRPr lang="en-US" sz="6200" b="1" i="0" kern="800" spc="-128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6691" y="1"/>
            <a:ext cx="8814086" cy="685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94"/>
            <a:ext cx="10668000" cy="507831"/>
          </a:xfrm>
        </p:spPr>
        <p:txBody>
          <a:bodyPr/>
          <a:lstStyle>
            <a:lvl1pPr marL="0" indent="0">
              <a:buNone/>
              <a:defRPr lang="en-US" sz="36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55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545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58596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58596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854149"/>
            <a:ext cx="10972801" cy="1727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3" y="1378043"/>
            <a:ext cx="13302580" cy="324448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545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688952"/>
            <a:ext cx="10972801" cy="1727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21710"/>
            <a:ext cx="10972801" cy="316112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1025"/>
              </a:spcAft>
              <a:buNone/>
              <a:defRPr sz="2600">
                <a:solidFill>
                  <a:srgbClr val="C40022"/>
                </a:solidFill>
                <a:latin typeface="+mj-lt"/>
              </a:defRPr>
            </a:lvl1pPr>
            <a:lvl2pPr marL="585959" indent="0">
              <a:buNone/>
              <a:defRPr sz="1500"/>
            </a:lvl2pPr>
            <a:lvl3pPr marL="1171919" indent="0">
              <a:buNone/>
              <a:defRPr sz="1300"/>
            </a:lvl3pPr>
            <a:lvl4pPr marL="1757878" indent="0">
              <a:buNone/>
              <a:defRPr sz="1200"/>
            </a:lvl4pPr>
            <a:lvl5pPr marL="2343838" indent="0">
              <a:buNone/>
              <a:defRPr sz="1200"/>
            </a:lvl5pPr>
            <a:lvl6pPr marL="2929797" indent="0">
              <a:buNone/>
              <a:defRPr sz="1200"/>
            </a:lvl6pPr>
            <a:lvl7pPr marL="3515757" indent="0">
              <a:buNone/>
              <a:defRPr sz="1200"/>
            </a:lvl7pPr>
            <a:lvl8pPr marL="4101716" indent="0">
              <a:buNone/>
              <a:defRPr sz="1200"/>
            </a:lvl8pPr>
            <a:lvl9pPr marL="46876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5545" y="125720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, highl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15"/>
            <a:ext cx="5242560" cy="1699953"/>
          </a:xfrm>
        </p:spPr>
        <p:txBody>
          <a:bodyPr>
            <a:spAutoFit/>
          </a:bodyPr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000" baseline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5545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71620" y="1463043"/>
            <a:ext cx="6108702" cy="4151312"/>
          </a:xfrm>
          <a:solidFill>
            <a:schemeClr val="bg1">
              <a:lumMod val="95000"/>
            </a:schemeClr>
          </a:solidFill>
        </p:spPr>
        <p:txBody>
          <a:bodyPr lIns="234384" tIns="234384" rIns="234384" bIns="234384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385122"/>
            <a:ext cx="10972801" cy="795528"/>
          </a:xfrm>
          <a:prstGeom prst="rect">
            <a:avLst/>
          </a:prstGeom>
        </p:spPr>
        <p:txBody>
          <a:bodyPr vert="horz" lIns="0" tIns="0" rIns="0" bIns="58596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645920"/>
            <a:ext cx="10972801" cy="172765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39" y="6400799"/>
            <a:ext cx="8534401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800" b="1" i="0" kern="600" cap="all" spc="38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4" y="6318504"/>
            <a:ext cx="243841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10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066E2490-BBC8-2F48-B8B0-124052075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0" y="6186889"/>
            <a:ext cx="1458903" cy="42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6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585959" rtl="0" eaLnBrk="1" latinLnBrk="0" hangingPunct="1">
        <a:lnSpc>
          <a:spcPct val="90000"/>
        </a:lnSpc>
        <a:spcBef>
          <a:spcPct val="0"/>
        </a:spcBef>
        <a:buNone/>
        <a:defRPr sz="38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210946" indent="-210946" algn="l" defTabSz="585959" rtl="0" eaLnBrk="1" latinLnBrk="0" hangingPunct="1">
        <a:lnSpc>
          <a:spcPct val="90000"/>
        </a:lnSpc>
        <a:spcBef>
          <a:spcPts val="256"/>
        </a:spcBef>
        <a:spcAft>
          <a:spcPts val="769"/>
        </a:spcAft>
        <a:buClr>
          <a:schemeClr val="accent1"/>
        </a:buClr>
        <a:buFont typeface="Arial"/>
        <a:buChar char="•"/>
        <a:defRPr sz="23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492206" indent="-234384" algn="l" defTabSz="585959" rtl="0" eaLnBrk="1" latinLnBrk="0" hangingPunct="1">
        <a:lnSpc>
          <a:spcPct val="90000"/>
        </a:lnSpc>
        <a:spcBef>
          <a:spcPts val="256"/>
        </a:spcBef>
        <a:spcAft>
          <a:spcPts val="769"/>
        </a:spcAft>
        <a:buClr>
          <a:schemeClr val="accent1"/>
        </a:buClr>
        <a:buFont typeface="Arial"/>
        <a:buChar char="–"/>
        <a:defRPr sz="19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667992" indent="-164068" algn="l" defTabSz="585959" rtl="0" eaLnBrk="1" latinLnBrk="0" hangingPunct="1">
        <a:lnSpc>
          <a:spcPct val="90000"/>
        </a:lnSpc>
        <a:spcBef>
          <a:spcPts val="256"/>
        </a:spcBef>
        <a:spcAft>
          <a:spcPts val="769"/>
        </a:spcAft>
        <a:buClr>
          <a:schemeClr val="accent1"/>
        </a:buClr>
        <a:buFont typeface="Arial"/>
        <a:buChar char="•"/>
        <a:defRPr sz="17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843781" indent="-164068" algn="l" defTabSz="585959" rtl="0" eaLnBrk="1" latinLnBrk="0" hangingPunct="1">
        <a:lnSpc>
          <a:spcPct val="90000"/>
        </a:lnSpc>
        <a:spcBef>
          <a:spcPts val="256"/>
        </a:spcBef>
        <a:spcAft>
          <a:spcPts val="769"/>
        </a:spcAft>
        <a:buClr>
          <a:schemeClr val="accent1"/>
        </a:buClr>
        <a:buFont typeface="Arial"/>
        <a:buChar char="–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972693" indent="-140629" algn="l" defTabSz="585959" rtl="0" eaLnBrk="1" latinLnBrk="0" hangingPunct="1">
        <a:lnSpc>
          <a:spcPct val="90000"/>
        </a:lnSpc>
        <a:spcBef>
          <a:spcPts val="256"/>
        </a:spcBef>
        <a:spcAft>
          <a:spcPts val="769"/>
        </a:spcAft>
        <a:buClr>
          <a:schemeClr val="accent1"/>
        </a:buClr>
        <a:buFont typeface="Arial"/>
        <a:buChar char="»"/>
        <a:defRPr sz="120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3222776" indent="-292980" algn="l" defTabSz="58595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8735" indent="-292980" algn="l" defTabSz="58595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4696" indent="-292980" algn="l" defTabSz="58595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0656" indent="-292980" algn="l" defTabSz="58595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959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919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7878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3838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9797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5757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1716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7676" algn="l" defTabSz="58595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8097" y="3081970"/>
            <a:ext cx="6422058" cy="498598"/>
          </a:xfrm>
        </p:spPr>
        <p:txBody>
          <a:bodyPr/>
          <a:lstStyle/>
          <a:p>
            <a:r>
              <a:rPr lang="en-US" dirty="0" smtClean="0"/>
              <a:t>A Comprehensive Framework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8107" y="1154914"/>
            <a:ext cx="7985134" cy="1738346"/>
          </a:xfrm>
        </p:spPr>
        <p:txBody>
          <a:bodyPr/>
          <a:lstStyle/>
          <a:p>
            <a:r>
              <a:rPr lang="en-US" dirty="0" smtClean="0"/>
              <a:t>Error Handling &amp; 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2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4" y="1645920"/>
            <a:ext cx="10972801" cy="1697388"/>
          </a:xfrm>
        </p:spPr>
        <p:txBody>
          <a:bodyPr/>
          <a:lstStyle/>
          <a:p>
            <a:pPr lvl="0"/>
            <a:r>
              <a:rPr lang="en-US" dirty="0"/>
              <a:t>Introducing New Tables and Terms</a:t>
            </a:r>
          </a:p>
          <a:p>
            <a:pPr lvl="0"/>
            <a:r>
              <a:rPr lang="en-US" dirty="0"/>
              <a:t>Concept of Recycling </a:t>
            </a:r>
          </a:p>
          <a:p>
            <a:pPr lvl="0"/>
            <a:r>
              <a:rPr lang="en-US" dirty="0" smtClean="0"/>
              <a:t>Demo</a:t>
            </a:r>
            <a:r>
              <a:rPr lang="en-US" dirty="0"/>
              <a:t> </a:t>
            </a:r>
            <a:r>
              <a:rPr lang="en-US" dirty="0" smtClean="0"/>
              <a:t>- Walkthrough </a:t>
            </a:r>
            <a:r>
              <a:rPr lang="en-US" dirty="0"/>
              <a:t>of Informatica Implementation</a:t>
            </a:r>
          </a:p>
          <a:p>
            <a:pPr lvl="0"/>
            <a:r>
              <a:rPr lang="en-US" dirty="0"/>
              <a:t>Q &amp; 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0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4" y="1645920"/>
            <a:ext cx="10972801" cy="3663054"/>
          </a:xfrm>
        </p:spPr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Dim Error Code</a:t>
            </a:r>
          </a:p>
          <a:p>
            <a:pPr lvl="1"/>
            <a:r>
              <a:rPr lang="en-US" dirty="0" smtClean="0"/>
              <a:t>Fact Recycle</a:t>
            </a:r>
          </a:p>
          <a:p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Error Code</a:t>
            </a:r>
          </a:p>
          <a:p>
            <a:pPr lvl="1"/>
            <a:r>
              <a:rPr lang="en-US" dirty="0" smtClean="0"/>
              <a:t>Error String</a:t>
            </a:r>
          </a:p>
          <a:p>
            <a:pPr lvl="1"/>
            <a:r>
              <a:rPr lang="en-US" dirty="0" smtClean="0"/>
              <a:t>Valid Record Flag</a:t>
            </a:r>
          </a:p>
          <a:p>
            <a:pPr lvl="1"/>
            <a:r>
              <a:rPr lang="en-US" dirty="0" smtClean="0"/>
              <a:t>Recycling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Tables &amp;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Recycling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487732" y="2131454"/>
            <a:ext cx="304800" cy="1588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 rot="5400000">
            <a:off x="436976" y="5370748"/>
            <a:ext cx="18192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Mug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134932" y="1422843"/>
            <a:ext cx="2025650" cy="888678"/>
            <a:chOff x="1210723" y="1589088"/>
            <a:chExt cx="1152247" cy="852597"/>
          </a:xfrm>
        </p:grpSpPr>
        <p:sp>
          <p:nvSpPr>
            <p:cNvPr id="8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210723" y="1700793"/>
              <a:ext cx="1152247" cy="740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Fact Staging Table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531633" y="3715385"/>
            <a:ext cx="1485411" cy="1065590"/>
            <a:chOff x="2539428" y="1589088"/>
            <a:chExt cx="1447034" cy="751962"/>
          </a:xfrm>
        </p:grpSpPr>
        <p:sp>
          <p:nvSpPr>
            <p:cNvPr id="11" name="Data 53"/>
            <p:cNvSpPr>
              <a:spLocks noChangeArrowheads="1"/>
            </p:cNvSpPr>
            <p:nvPr/>
          </p:nvSpPr>
          <p:spPr bwMode="auto">
            <a:xfrm>
              <a:off x="2539428" y="1589088"/>
              <a:ext cx="1447034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8764" y="1684048"/>
              <a:ext cx="1122748" cy="6570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latin typeface="+mn-lt"/>
                  <a:ea typeface="+mn-ea"/>
                  <a:cs typeface="Arial"/>
                </a:rPr>
                <a:t>Newer Version of Recycled Records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753932" y="912254"/>
            <a:ext cx="7010400" cy="2018117"/>
            <a:chOff x="1573722" y="5034592"/>
            <a:chExt cx="1698801" cy="1575037"/>
          </a:xfrm>
        </p:grpSpPr>
        <p:sp>
          <p:nvSpPr>
            <p:cNvPr id="14" name="Process 62"/>
            <p:cNvSpPr>
              <a:spLocks noChangeArrowheads="1"/>
            </p:cNvSpPr>
            <p:nvPr/>
          </p:nvSpPr>
          <p:spPr bwMode="auto">
            <a:xfrm>
              <a:off x="1573722" y="6105058"/>
              <a:ext cx="1329496" cy="504571"/>
            </a:xfrm>
            <a:prstGeom prst="flowChartProcess">
              <a:avLst/>
            </a:prstGeom>
            <a:solidFill>
              <a:srgbClr val="759FAB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lt1"/>
                  </a:solidFill>
                  <a:latin typeface="+mn-lt"/>
                  <a:ea typeface="+mn-ea"/>
                </a:rPr>
                <a:t>Evaluatio</a:t>
              </a:r>
              <a:r>
                <a:rPr lang="en-US" b="1" dirty="0" smtClean="0">
                  <a:solidFill>
                    <a:schemeClr val="lt1"/>
                  </a:solidFill>
                </a:rPr>
                <a:t>n of records into ‘E’, ‘W’ </a:t>
              </a:r>
              <a:r>
                <a:rPr lang="en-US" sz="1100" b="1" dirty="0" smtClean="0">
                  <a:solidFill>
                    <a:schemeClr val="lt1"/>
                  </a:solidFill>
                </a:rPr>
                <a:t>&amp;</a:t>
              </a:r>
              <a:r>
                <a:rPr lang="en-US" b="1" dirty="0" smtClean="0">
                  <a:solidFill>
                    <a:schemeClr val="lt1"/>
                  </a:solidFill>
                </a:rPr>
                <a:t> ‘OK’</a:t>
              </a:r>
              <a:endParaRPr lang="en-US" b="1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4634" y="5034592"/>
              <a:ext cx="1227889" cy="3194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sp>
        <p:nvSpPr>
          <p:cNvPr id="16" name="Pentagon 15"/>
          <p:cNvSpPr/>
          <p:nvPr/>
        </p:nvSpPr>
        <p:spPr>
          <a:xfrm rot="5400000">
            <a:off x="1261682" y="2691842"/>
            <a:ext cx="173037" cy="26193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Pentagon 16"/>
          <p:cNvSpPr/>
          <p:nvPr/>
        </p:nvSpPr>
        <p:spPr>
          <a:xfrm rot="5400000">
            <a:off x="1263270" y="4647642"/>
            <a:ext cx="173037" cy="26193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 rot="5400000">
            <a:off x="371889" y="3607035"/>
            <a:ext cx="196215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Coffee Pot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6106251" y="1431943"/>
            <a:ext cx="958850" cy="460375"/>
            <a:chOff x="1210723" y="1589088"/>
            <a:chExt cx="1152247" cy="568325"/>
          </a:xfrm>
        </p:grpSpPr>
        <p:sp>
          <p:nvSpPr>
            <p:cNvPr id="20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1210723" y="1700791"/>
              <a:ext cx="1152247" cy="322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Recycle </a:t>
              </a: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table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7167242" y="5758603"/>
            <a:ext cx="1276230" cy="525539"/>
            <a:chOff x="1210723" y="1589087"/>
            <a:chExt cx="1152247" cy="570310"/>
          </a:xfrm>
        </p:grpSpPr>
        <p:sp>
          <p:nvSpPr>
            <p:cNvPr id="24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210723" y="1589087"/>
              <a:ext cx="1152247" cy="570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Fact Recycle Insert </a:t>
              </a: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TADS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2602811" y="5712844"/>
            <a:ext cx="1160209" cy="600168"/>
            <a:chOff x="-3550880" y="6010267"/>
            <a:chExt cx="1152247" cy="740899"/>
          </a:xfrm>
        </p:grpSpPr>
        <p:sp>
          <p:nvSpPr>
            <p:cNvPr id="27" name="Terminator 23"/>
            <p:cNvSpPr>
              <a:spLocks noChangeArrowheads="1"/>
            </p:cNvSpPr>
            <p:nvPr/>
          </p:nvSpPr>
          <p:spPr bwMode="auto">
            <a:xfrm>
              <a:off x="-3550880" y="6010267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-3550880" y="6010272"/>
              <a:ext cx="1152247" cy="740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Insert TADS for FACT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>
            <a:off x="3973132" y="2131454"/>
            <a:ext cx="304800" cy="1588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4077590" y="5712854"/>
            <a:ext cx="1054735" cy="460374"/>
            <a:chOff x="-3550880" y="6010267"/>
            <a:chExt cx="1152247" cy="568325"/>
          </a:xfrm>
        </p:grpSpPr>
        <p:sp>
          <p:nvSpPr>
            <p:cNvPr id="31" name="Terminator 23"/>
            <p:cNvSpPr>
              <a:spLocks noChangeArrowheads="1"/>
            </p:cNvSpPr>
            <p:nvPr/>
          </p:nvSpPr>
          <p:spPr bwMode="auto">
            <a:xfrm>
              <a:off x="-3550880" y="6010267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-3550880" y="6010272"/>
              <a:ext cx="1152247" cy="531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Delete TADS for FACT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5449190" y="5782494"/>
            <a:ext cx="1054735" cy="477765"/>
            <a:chOff x="1210723" y="1589088"/>
            <a:chExt cx="1152247" cy="570312"/>
          </a:xfrm>
        </p:grpSpPr>
        <p:sp>
          <p:nvSpPr>
            <p:cNvPr id="34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210723" y="1589089"/>
              <a:ext cx="1152247" cy="570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Fact Recycle Delete </a:t>
              </a:r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  <a:cs typeface="Arial"/>
                </a:rPr>
                <a:t>TADS</a:t>
              </a:r>
              <a:endParaRPr lang="en-US" sz="11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5174841" y="3698032"/>
            <a:ext cx="1633952" cy="1265579"/>
            <a:chOff x="2605202" y="1589088"/>
            <a:chExt cx="1315486" cy="926393"/>
          </a:xfrm>
        </p:grpSpPr>
        <p:sp>
          <p:nvSpPr>
            <p:cNvPr id="37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98764" y="1684048"/>
              <a:ext cx="1122748" cy="8314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Remove </a:t>
              </a: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Old Version of Recycle Record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39" name="Group 33"/>
          <p:cNvGrpSpPr>
            <a:grpSpLocks/>
          </p:cNvGrpSpPr>
          <p:nvPr/>
        </p:nvGrpSpPr>
        <p:grpSpPr bwMode="auto">
          <a:xfrm>
            <a:off x="4049332" y="3807854"/>
            <a:ext cx="1360488" cy="1244516"/>
            <a:chOff x="2605202" y="1589088"/>
            <a:chExt cx="1315486" cy="967937"/>
          </a:xfrm>
        </p:grpSpPr>
        <p:sp>
          <p:nvSpPr>
            <p:cNvPr id="40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8764" y="1684047"/>
              <a:ext cx="1122748" cy="872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Older Version of Fact Record Delete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42" name="Group 33"/>
          <p:cNvGrpSpPr>
            <a:grpSpLocks/>
          </p:cNvGrpSpPr>
          <p:nvPr/>
        </p:nvGrpSpPr>
        <p:grpSpPr bwMode="auto">
          <a:xfrm>
            <a:off x="2753932" y="3807855"/>
            <a:ext cx="1116012" cy="702274"/>
            <a:chOff x="2605202" y="1589088"/>
            <a:chExt cx="1315486" cy="653091"/>
          </a:xfrm>
        </p:grpSpPr>
        <p:sp>
          <p:nvSpPr>
            <p:cNvPr id="43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98764" y="1684047"/>
              <a:ext cx="1122748" cy="558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Recycled Records Insert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1458532" y="3807853"/>
            <a:ext cx="1116012" cy="702275"/>
            <a:chOff x="2605202" y="1589088"/>
            <a:chExt cx="1315486" cy="653094"/>
          </a:xfrm>
        </p:grpSpPr>
        <p:sp>
          <p:nvSpPr>
            <p:cNvPr id="46" name="Data 53"/>
            <p:cNvSpPr>
              <a:spLocks noChangeArrowheads="1"/>
            </p:cNvSpPr>
            <p:nvPr/>
          </p:nvSpPr>
          <p:spPr bwMode="auto">
            <a:xfrm>
              <a:off x="2605202" y="1589088"/>
              <a:ext cx="1315486" cy="585583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98764" y="1684048"/>
              <a:ext cx="1122748" cy="5581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New Records Insert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grpSp>
        <p:nvGrpSpPr>
          <p:cNvPr id="48" name="Group 33"/>
          <p:cNvGrpSpPr>
            <a:grpSpLocks/>
          </p:cNvGrpSpPr>
          <p:nvPr/>
        </p:nvGrpSpPr>
        <p:grpSpPr bwMode="auto">
          <a:xfrm>
            <a:off x="7938707" y="3649452"/>
            <a:ext cx="1622730" cy="1039059"/>
            <a:chOff x="2698764" y="1453831"/>
            <a:chExt cx="1912773" cy="887219"/>
          </a:xfrm>
        </p:grpSpPr>
        <p:sp>
          <p:nvSpPr>
            <p:cNvPr id="49" name="Data 53"/>
            <p:cNvSpPr>
              <a:spLocks noChangeArrowheads="1"/>
            </p:cNvSpPr>
            <p:nvPr/>
          </p:nvSpPr>
          <p:spPr bwMode="auto">
            <a:xfrm>
              <a:off x="2860627" y="1453831"/>
              <a:ext cx="1750910" cy="857354"/>
            </a:xfrm>
            <a:prstGeom prst="flowChartInputOutput">
              <a:avLst/>
            </a:prstGeom>
            <a:solidFill>
              <a:srgbClr val="78C9BA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rotWithShape="0">
                <a:srgbClr val="68686D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98764" y="1684048"/>
              <a:ext cx="1122748" cy="6570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 smtClean="0">
                  <a:solidFill>
                    <a:srgbClr val="343437"/>
                  </a:solidFill>
                  <a:cs typeface="Arial"/>
                </a:rPr>
                <a:t>Fresh Records for Recycling</a:t>
              </a:r>
              <a:endParaRPr lang="en-US" sz="1100" b="1" dirty="0">
                <a:solidFill>
                  <a:srgbClr val="343437"/>
                </a:solidFill>
                <a:latin typeface="+mn-lt"/>
                <a:ea typeface="+mn-ea"/>
                <a:cs typeface="Arial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rot="5400000">
            <a:off x="2182432" y="3007754"/>
            <a:ext cx="838200" cy="762000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6906832" y="3388754"/>
            <a:ext cx="838200" cy="1588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2944432" y="3388754"/>
            <a:ext cx="838200" cy="1588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315238" y="3388754"/>
            <a:ext cx="838994" cy="794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5574126" y="3349860"/>
            <a:ext cx="914400" cy="1588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>
            <a:off x="8262312" y="2972504"/>
            <a:ext cx="704961" cy="644713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3" idx="3"/>
          </p:cNvCxnSpPr>
          <p:nvPr/>
        </p:nvCxnSpPr>
        <p:spPr>
          <a:xfrm flipV="1">
            <a:off x="8967273" y="1678747"/>
            <a:ext cx="1850981" cy="484007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1" idx="3"/>
          </p:cNvCxnSpPr>
          <p:nvPr/>
        </p:nvCxnSpPr>
        <p:spPr>
          <a:xfrm flipH="1" flipV="1">
            <a:off x="7065101" y="1653234"/>
            <a:ext cx="3753153" cy="36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3" idx="3"/>
            <a:endCxn id="28" idx="0"/>
          </p:cNvCxnSpPr>
          <p:nvPr/>
        </p:nvCxnSpPr>
        <p:spPr>
          <a:xfrm flipH="1">
            <a:off x="3182916" y="4495505"/>
            <a:ext cx="17421" cy="1159374"/>
          </a:xfrm>
          <a:prstGeom prst="straightConnector1">
            <a:avLst/>
          </a:prstGeom>
          <a:ln w="12700" cmpd="sng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4"/>
            <a:endCxn id="32" idx="0"/>
          </p:cNvCxnSpPr>
          <p:nvPr/>
        </p:nvCxnSpPr>
        <p:spPr>
          <a:xfrm flipH="1">
            <a:off x="4604958" y="4613130"/>
            <a:ext cx="124618" cy="1047360"/>
          </a:xfrm>
          <a:prstGeom prst="straightConnector1">
            <a:avLst/>
          </a:prstGeom>
          <a:ln w="12700" cmpd="sng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24" idx="0"/>
          </p:cNvCxnSpPr>
          <p:nvPr/>
        </p:nvCxnSpPr>
        <p:spPr>
          <a:xfrm>
            <a:off x="7271458" y="4825412"/>
            <a:ext cx="533899" cy="888754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0"/>
          </p:cNvCxnSpPr>
          <p:nvPr/>
        </p:nvCxnSpPr>
        <p:spPr>
          <a:xfrm flipH="1">
            <a:off x="7805357" y="4668569"/>
            <a:ext cx="1027166" cy="103812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5" idx="0"/>
          </p:cNvCxnSpPr>
          <p:nvPr/>
        </p:nvCxnSpPr>
        <p:spPr>
          <a:xfrm>
            <a:off x="5949257" y="4490179"/>
            <a:ext cx="27301" cy="1230777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6" idx="3"/>
            <a:endCxn id="28" idx="0"/>
          </p:cNvCxnSpPr>
          <p:nvPr/>
        </p:nvCxnSpPr>
        <p:spPr>
          <a:xfrm>
            <a:off x="1904937" y="4495502"/>
            <a:ext cx="1277979" cy="1159377"/>
          </a:xfrm>
          <a:prstGeom prst="straightConnector1">
            <a:avLst/>
          </a:prstGeom>
          <a:ln w="12700" cmpd="sng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7402132" y="1902854"/>
            <a:ext cx="1162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9D9DA2"/>
                </a:solidFill>
              </a:rPr>
              <a:t>Recycle Source </a:t>
            </a:r>
            <a:endParaRPr lang="en-US" altLang="en-US" sz="1200" b="1" dirty="0">
              <a:solidFill>
                <a:srgbClr val="9D9DA2"/>
              </a:solidFill>
            </a:endParaRPr>
          </a:p>
        </p:txBody>
      </p:sp>
      <p:sp>
        <p:nvSpPr>
          <p:cNvPr id="66" name="Rectangle 47"/>
          <p:cNvSpPr>
            <a:spLocks noChangeArrowheads="1"/>
          </p:cNvSpPr>
          <p:nvPr/>
        </p:nvSpPr>
        <p:spPr bwMode="auto">
          <a:xfrm>
            <a:off x="2982532" y="1979054"/>
            <a:ext cx="6639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9D9DA2"/>
                </a:solidFill>
              </a:rPr>
              <a:t>Source</a:t>
            </a:r>
            <a:endParaRPr lang="en-US" altLang="en-US" sz="1100" b="1" dirty="0">
              <a:solidFill>
                <a:srgbClr val="9D9DA2"/>
              </a:solidFill>
            </a:endParaRPr>
          </a:p>
        </p:txBody>
      </p:sp>
      <p:sp>
        <p:nvSpPr>
          <p:cNvPr id="67" name="Rectangle 47"/>
          <p:cNvSpPr>
            <a:spLocks noChangeArrowheads="1"/>
          </p:cNvSpPr>
          <p:nvPr/>
        </p:nvSpPr>
        <p:spPr bwMode="auto">
          <a:xfrm>
            <a:off x="2525332" y="4798454"/>
            <a:ext cx="6096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050" b="1" dirty="0" smtClean="0">
                <a:solidFill>
                  <a:srgbClr val="9D9DA2"/>
                </a:solidFill>
              </a:rPr>
              <a:t>UNION</a:t>
            </a:r>
            <a:endParaRPr lang="en-US" altLang="en-US" sz="1050" b="1" dirty="0">
              <a:solidFill>
                <a:srgbClr val="9D9DA2"/>
              </a:solidFill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7554532" y="4798454"/>
            <a:ext cx="5950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9D9DA2"/>
                </a:solidFill>
              </a:rPr>
              <a:t>UNION</a:t>
            </a:r>
            <a:endParaRPr lang="en-US" altLang="en-US" sz="1100" b="1" dirty="0">
              <a:solidFill>
                <a:srgbClr val="9D9DA2"/>
              </a:solidFill>
            </a:endParaRP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5039932" y="3198255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9D9DA2"/>
                </a:solidFill>
              </a:rPr>
              <a:t>Router</a:t>
            </a:r>
            <a:endParaRPr lang="en-US" altLang="en-US" sz="1600" b="1" dirty="0">
              <a:solidFill>
                <a:srgbClr val="9D9DA2"/>
              </a:solidFill>
            </a:endParaRPr>
          </a:p>
        </p:txBody>
      </p:sp>
      <p:sp>
        <p:nvSpPr>
          <p:cNvPr id="83" name="Process 62"/>
          <p:cNvSpPr>
            <a:spLocks noChangeArrowheads="1"/>
          </p:cNvSpPr>
          <p:nvPr/>
        </p:nvSpPr>
        <p:spPr bwMode="auto">
          <a:xfrm>
            <a:off x="2768009" y="6309561"/>
            <a:ext cx="6199264" cy="41851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lt1"/>
                </a:solidFill>
                <a:latin typeface="+mn-lt"/>
                <a:ea typeface="+mn-ea"/>
              </a:rPr>
              <a:t>Processing of TADS</a:t>
            </a:r>
            <a:endParaRPr lang="en-US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0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089655"/>
              </p:ext>
            </p:extLst>
          </p:nvPr>
        </p:nvGraphicFramePr>
        <p:xfrm>
          <a:off x="609599" y="1646237"/>
          <a:ext cx="11084417" cy="296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0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ckspaceV2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Rackspa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ackspace.potx" id="{D91F1FB1-19C1-47DA-A10A-D7316B61394E}" vid="{A6C61074-1B65-4B0D-A6CB-032951CEE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Rackspace</Template>
  <TotalTime>9915</TotalTime>
  <Words>129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Gill Sans</vt:lpstr>
      <vt:lpstr>Helvetica</vt:lpstr>
      <vt:lpstr>ヒラギノ角ゴ ProN W3</vt:lpstr>
      <vt:lpstr>RackspaceV2</vt:lpstr>
      <vt:lpstr>Error Handling &amp; Recycling</vt:lpstr>
      <vt:lpstr>In this session</vt:lpstr>
      <vt:lpstr>New Tables &amp; Terms</vt:lpstr>
      <vt:lpstr>Concept of Recycling</vt:lpstr>
      <vt:lpstr>Demo</vt:lpstr>
      <vt:lpstr>Questions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&amp; Recycling</dc:title>
  <dc:creator>Aswani Yadavilli</dc:creator>
  <cp:lastModifiedBy>Aswani Yadavilli</cp:lastModifiedBy>
  <cp:revision>9</cp:revision>
  <dcterms:created xsi:type="dcterms:W3CDTF">2015-04-24T17:25:40Z</dcterms:created>
  <dcterms:modified xsi:type="dcterms:W3CDTF">2015-05-01T14:41:20Z</dcterms:modified>
</cp:coreProperties>
</file>