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8" r:id="rId2"/>
  </p:sld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404-5721-483F-A37E-0185E6F2DC80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4DC2-7425-4552-A6F8-7F1FCBCCC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929"/>
            <a:ext cx="36576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566929"/>
            <a:ext cx="682752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1435608"/>
            <a:ext cx="36576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67737"/>
            <a:ext cx="85344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566928"/>
            <a:ext cx="85344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15504"/>
            <a:ext cx="85344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3023478"/>
            <a:ext cx="10668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828800" y="6327776"/>
            <a:ext cx="85344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03" y="457201"/>
            <a:ext cx="415498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2848" y="457201"/>
            <a:ext cx="1296765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6933" y="0"/>
            <a:ext cx="12192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990601"/>
            <a:ext cx="10363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2057400"/>
            <a:ext cx="10363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  <p:pic>
        <p:nvPicPr>
          <p:cNvPr id="7" name="Shape 20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976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0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5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3886199" y="-1447800"/>
            <a:ext cx="4419599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563074"/>
            <a:ext cx="10668000" cy="16619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8351" y="6315075"/>
            <a:ext cx="10435167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3859213"/>
            <a:ext cx="28448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7315199" y="1981199"/>
            <a:ext cx="53339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031999" y="-508001"/>
            <a:ext cx="5333999" cy="7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98064"/>
            <a:ext cx="10668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3566161"/>
            <a:ext cx="10668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381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6239"/>
            <a:ext cx="109728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695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4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1901" y="491655"/>
            <a:ext cx="7197726" cy="791812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Rackspace Development Center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4028"/>
              </p:ext>
            </p:extLst>
          </p:nvPr>
        </p:nvGraphicFramePr>
        <p:xfrm>
          <a:off x="2491901" y="1951630"/>
          <a:ext cx="6306980" cy="3070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8186"/>
                <a:gridCol w="3998794"/>
              </a:tblGrid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Name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Global Data – Core Datasets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Reported Duration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Apr 3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Start Date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Mar 17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</a:rPr>
                        <a:t>, 2015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Sponsor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Nick Kolegraff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Rackspace Manager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Greg Nelson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RDC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Aswani Yadavilli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Overall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Prior Week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4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09799"/>
          </a:xfrm>
        </p:spPr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521674"/>
              </p:ext>
            </p:extLst>
          </p:nvPr>
        </p:nvGraphicFramePr>
        <p:xfrm>
          <a:off x="579548" y="1675005"/>
          <a:ext cx="10367493" cy="33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15"/>
                <a:gridCol w="1089145"/>
                <a:gridCol w="1264669"/>
                <a:gridCol w="1117600"/>
                <a:gridCol w="937846"/>
                <a:gridCol w="3264518"/>
              </a:tblGrid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 Migration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days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behind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Events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week behind schedule</a:t>
                      </a:r>
                    </a:p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Tickets Re-architecture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446" y="5180121"/>
            <a:ext cx="10555654" cy="70338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Additional Comments: 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SoW </a:t>
            </a:r>
            <a:r>
              <a:rPr lang="en-US" sz="1600" dirty="0">
                <a:solidFill>
                  <a:schemeClr val="dk1"/>
                </a:solidFill>
              </a:rPr>
              <a:t>yet to 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approved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9431" y="2355604"/>
            <a:ext cx="3688318" cy="2585108"/>
            <a:chOff x="3659431" y="2382900"/>
            <a:chExt cx="3688318" cy="2585108"/>
          </a:xfrm>
        </p:grpSpPr>
        <p:grpSp>
          <p:nvGrpSpPr>
            <p:cNvPr id="5" name="Group 4"/>
            <p:cNvGrpSpPr/>
            <p:nvPr/>
          </p:nvGrpSpPr>
          <p:grpSpPr>
            <a:xfrm>
              <a:off x="3659431" y="2382900"/>
              <a:ext cx="371912" cy="2556585"/>
              <a:chOff x="3659431" y="2382900"/>
              <a:chExt cx="371912" cy="25565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92195" y="2411423"/>
              <a:ext cx="371912" cy="2556585"/>
              <a:chOff x="3659431" y="2382900"/>
              <a:chExt cx="371912" cy="255658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52255" y="2411423"/>
              <a:ext cx="371912" cy="2556585"/>
              <a:chOff x="3659431" y="2382900"/>
              <a:chExt cx="371912" cy="255658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75837" y="2411423"/>
              <a:ext cx="371912" cy="2556585"/>
              <a:chOff x="3659431" y="2382900"/>
              <a:chExt cx="371912" cy="255658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67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8"/>
            <a:ext cx="10972800" cy="4656579"/>
          </a:xfrm>
        </p:spPr>
        <p:txBody>
          <a:bodyPr>
            <a:noAutofit/>
          </a:bodyPr>
          <a:lstStyle/>
          <a:p>
            <a:r>
              <a:rPr lang="en-US" sz="2000" dirty="0" smtClean="0"/>
              <a:t>Billing Events:</a:t>
            </a:r>
          </a:p>
          <a:p>
            <a:pPr lvl="1"/>
            <a:r>
              <a:rPr lang="en-US" sz="1600" dirty="0" smtClean="0"/>
              <a:t>QE identified some issues in the deliverables. Issues fixes are being delivered.</a:t>
            </a:r>
          </a:p>
          <a:p>
            <a:r>
              <a:rPr lang="en-US" sz="2000" dirty="0" smtClean="0"/>
              <a:t>Marketing:</a:t>
            </a:r>
          </a:p>
          <a:p>
            <a:pPr lvl="1"/>
            <a:r>
              <a:rPr lang="en-US" sz="1600" dirty="0" smtClean="0"/>
              <a:t>TADS implementation is in progress,</a:t>
            </a:r>
            <a:endParaRPr lang="en-US" sz="1600" dirty="0" smtClean="0"/>
          </a:p>
          <a:p>
            <a:r>
              <a:rPr lang="en-US" sz="2000" dirty="0" smtClean="0"/>
              <a:t>Tools Migration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Incident Dimensions TADS implementation completed and ready for QE.</a:t>
            </a:r>
            <a:endParaRPr lang="en-US" sz="1600" dirty="0" smtClean="0"/>
          </a:p>
          <a:p>
            <a:r>
              <a:rPr lang="en-US" sz="2000" dirty="0" smtClean="0"/>
              <a:t>Tickets </a:t>
            </a:r>
            <a:r>
              <a:rPr lang="en-US" sz="2000" dirty="0" smtClean="0"/>
              <a:t>Re-architecture:</a:t>
            </a:r>
          </a:p>
          <a:p>
            <a:pPr lvl="1"/>
            <a:r>
              <a:rPr lang="en-US" sz="1600" dirty="0" smtClean="0"/>
              <a:t>Ticket Analysis finished and delivered.</a:t>
            </a:r>
            <a:endParaRPr lang="en-US" sz="1600" dirty="0"/>
          </a:p>
          <a:p>
            <a:r>
              <a:rPr lang="en-US" sz="2000" dirty="0" smtClean="0"/>
              <a:t>Other </a:t>
            </a:r>
            <a:r>
              <a:rPr lang="en-US" sz="2000" dirty="0" smtClean="0"/>
              <a:t>accomplishments:</a:t>
            </a:r>
          </a:p>
          <a:p>
            <a:pPr lvl="1"/>
            <a:r>
              <a:rPr lang="en-US" sz="1600" dirty="0" smtClean="0"/>
              <a:t>Discussion with Rajani on Recycling and Error handling finished</a:t>
            </a:r>
            <a:endParaRPr lang="en-US" sz="1400" dirty="0"/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planned but incomplete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92029"/>
              </p:ext>
            </p:extLst>
          </p:nvPr>
        </p:nvGraphicFramePr>
        <p:xfrm>
          <a:off x="917617" y="1795411"/>
          <a:ext cx="10131428" cy="395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8"/>
                <a:gridCol w="953037"/>
                <a:gridCol w="1378035"/>
                <a:gridCol w="1249251"/>
                <a:gridCol w="4326277"/>
              </a:tblGrid>
              <a:tr h="6108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Planned 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Projected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Reason for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Delay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Fact Billing Events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Vamsi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3/26/2015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4/7/2015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changes were suggested during code review which needed rework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916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upcoming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4449380"/>
          </a:xfrm>
        </p:spPr>
        <p:txBody>
          <a:bodyPr>
            <a:normAutofit/>
          </a:bodyPr>
          <a:lstStyle/>
          <a:p>
            <a:r>
              <a:rPr lang="en-US" dirty="0"/>
              <a:t>Billing Events:</a:t>
            </a:r>
          </a:p>
          <a:p>
            <a:pPr lvl="1"/>
            <a:r>
              <a:rPr lang="en-US" dirty="0" smtClean="0"/>
              <a:t>To Work with QE to move the code to production by the end of the week.</a:t>
            </a:r>
            <a:endParaRPr lang="en-US" dirty="0"/>
          </a:p>
          <a:p>
            <a:r>
              <a:rPr lang="en-US" dirty="0"/>
              <a:t>Marketing:</a:t>
            </a:r>
          </a:p>
          <a:p>
            <a:pPr lvl="1"/>
            <a:r>
              <a:rPr lang="en-US" dirty="0" smtClean="0"/>
              <a:t>TADS implementation in Site Visits</a:t>
            </a:r>
            <a:endParaRPr lang="en-US" dirty="0"/>
          </a:p>
          <a:p>
            <a:r>
              <a:rPr lang="en-US" dirty="0"/>
              <a:t>Tools Migration:</a:t>
            </a:r>
          </a:p>
          <a:p>
            <a:pPr lvl="1"/>
            <a:r>
              <a:rPr lang="en-US" dirty="0" smtClean="0"/>
              <a:t>Continue TADS implementation</a:t>
            </a:r>
            <a:endParaRPr lang="en-US" dirty="0"/>
          </a:p>
          <a:p>
            <a:r>
              <a:rPr lang="en-US" dirty="0"/>
              <a:t>Tickets Re-architecture:</a:t>
            </a:r>
          </a:p>
          <a:p>
            <a:pPr lvl="1"/>
            <a:r>
              <a:rPr lang="en-US" dirty="0" smtClean="0"/>
              <a:t>Perform High level architecture</a:t>
            </a:r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planned tasks:</a:t>
            </a:r>
          </a:p>
          <a:p>
            <a:pPr lvl="1"/>
            <a:r>
              <a:rPr lang="en-US" dirty="0" smtClean="0"/>
              <a:t>Fact Recycling Proof of Concept</a:t>
            </a:r>
          </a:p>
          <a:p>
            <a:pPr lvl="1"/>
            <a:r>
              <a:rPr lang="en-US" dirty="0" smtClean="0"/>
              <a:t>Error dimension</a:t>
            </a:r>
          </a:p>
          <a:p>
            <a:pPr lvl="1"/>
            <a:r>
              <a:rPr lang="en-US" dirty="0" smtClean="0"/>
              <a:t>Work </a:t>
            </a:r>
            <a:r>
              <a:rPr lang="en-US" dirty="0" smtClean="0"/>
              <a:t>with Sruthi/Greg on standardizing naming conventions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Effort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70317"/>
              </p:ext>
            </p:extLst>
          </p:nvPr>
        </p:nvGraphicFramePr>
        <p:xfrm>
          <a:off x="1720733" y="1398420"/>
          <a:ext cx="7329046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792"/>
                <a:gridCol w="1799075"/>
                <a:gridCol w="1094154"/>
                <a:gridCol w="1758025"/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 Week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Sum To Date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Naga Parna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Lead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Engineer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Aswani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Yadavilli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Sravan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Konde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Lead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Engineer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Vamsi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Bala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Uday Kumar Vommi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Kranthi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Kumar Soma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Somenath Chakraborty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Shaheeb Rahman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32844" y="1255930"/>
            <a:ext cx="7197726" cy="4790028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Thank you</a:t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 any questions, </a:t>
            </a:r>
            <a:b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Please contact: </a:t>
            </a: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 Yadavilli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aswani.yadavilli@rackspace.com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(+1) 210 712 2187</a:t>
            </a:r>
            <a:endParaRPr lang="en-US" sz="4000" b="1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3">
    <a:dk1>
      <a:srgbClr val="222222"/>
    </a:dk1>
    <a:lt1>
      <a:srgbClr val="FFFFFF"/>
    </a:lt1>
    <a:dk2>
      <a:srgbClr val="C40022"/>
    </a:dk2>
    <a:lt2>
      <a:srgbClr val="B6B6B6"/>
    </a:lt2>
    <a:accent1>
      <a:srgbClr val="C40022"/>
    </a:accent1>
    <a:accent2>
      <a:srgbClr val="EEEEEE"/>
    </a:accent2>
    <a:accent3>
      <a:srgbClr val="FFFFFF"/>
    </a:accent3>
    <a:accent4>
      <a:srgbClr val="1B1B1B"/>
    </a:accent4>
    <a:accent5>
      <a:srgbClr val="DEAAAB"/>
    </a:accent5>
    <a:accent6>
      <a:srgbClr val="D8D8D8"/>
    </a:accent6>
    <a:hlink>
      <a:srgbClr val="555555"/>
    </a:hlink>
    <a:folHlink>
      <a:srgbClr val="880000"/>
    </a:folHlink>
  </a:clrScheme>
</a:themeOverride>
</file>

<file path=ppt/theme/themeOverride2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3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4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5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6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295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Verdana</vt:lpstr>
      <vt:lpstr>1_Theme1</vt:lpstr>
      <vt:lpstr>RSPowerPointRed</vt:lpstr>
      <vt:lpstr>Rackspace Development Center</vt:lpstr>
      <vt:lpstr>Program status</vt:lpstr>
      <vt:lpstr>Major accomplishments</vt:lpstr>
      <vt:lpstr>Previously planned but incomplete activities</vt:lpstr>
      <vt:lpstr>Planned activities for upcoming period</vt:lpstr>
      <vt:lpstr>Effort summary</vt:lpstr>
      <vt:lpstr>Thank you   For any questions,  Please contact: Aswani Yadavilli aswani.yadavilli@rackspace.com (+1) 210 712 2187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development center</dc:title>
  <dc:creator>Aswani Yadavilli</dc:creator>
  <cp:lastModifiedBy>Aswani Yadavilli</cp:lastModifiedBy>
  <cp:revision>62</cp:revision>
  <dcterms:created xsi:type="dcterms:W3CDTF">2015-03-24T16:03:48Z</dcterms:created>
  <dcterms:modified xsi:type="dcterms:W3CDTF">2015-04-03T17:05:48Z</dcterms:modified>
</cp:coreProperties>
</file>