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5"/>
  </p:notesMasterIdLst>
  <p:sldIdLst>
    <p:sldId id="256" r:id="rId4"/>
    <p:sldId id="257" r:id="rId5"/>
    <p:sldId id="269" r:id="rId6"/>
    <p:sldId id="270" r:id="rId7"/>
    <p:sldId id="258" r:id="rId8"/>
    <p:sldId id="271" r:id="rId9"/>
    <p:sldId id="272" r:id="rId10"/>
    <p:sldId id="268" r:id="rId11"/>
    <p:sldId id="260" r:id="rId12"/>
    <p:sldId id="267" r:id="rId13"/>
    <p:sldId id="266" r:id="rId14"/>
  </p:sldIdLst>
  <p:sldSz cx="9144000" cy="6858000" type="screen4x3"/>
  <p:notesSz cx="7023100" cy="93091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4434" autoAdjust="0"/>
  </p:normalViewPr>
  <p:slideViewPr>
    <p:cSldViewPr>
      <p:cViewPr varScale="1">
        <p:scale>
          <a:sx n="80" d="100"/>
          <a:sy n="80" d="100"/>
        </p:scale>
        <p:origin x="-14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B5FCE-19CC-4656-B5AE-218B98554A5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AD74BC-6FCA-4623-ABDA-8A17D609107A}">
      <dgm:prSet phldrT="[Text]"/>
      <dgm:spPr/>
      <dgm:t>
        <a:bodyPr/>
        <a:lstStyle/>
        <a:p>
          <a:r>
            <a:rPr lang="en-US" dirty="0" smtClean="0"/>
            <a:t>March</a:t>
          </a:r>
          <a:endParaRPr lang="en-US" dirty="0"/>
        </a:p>
      </dgm:t>
    </dgm:pt>
    <dgm:pt modelId="{2F299862-AF6E-43D4-B1F5-4F1918F35877}" type="parTrans" cxnId="{A1D162AC-96C9-4B84-B5DC-A80FCE89A47D}">
      <dgm:prSet/>
      <dgm:spPr/>
      <dgm:t>
        <a:bodyPr/>
        <a:lstStyle/>
        <a:p>
          <a:endParaRPr lang="en-US"/>
        </a:p>
      </dgm:t>
    </dgm:pt>
    <dgm:pt modelId="{D892FED6-A7F1-4520-A4C2-47FB8EE5DE6C}" type="sibTrans" cxnId="{A1D162AC-96C9-4B84-B5DC-A80FCE89A47D}">
      <dgm:prSet/>
      <dgm:spPr/>
      <dgm:t>
        <a:bodyPr/>
        <a:lstStyle/>
        <a:p>
          <a:endParaRPr lang="en-US"/>
        </a:p>
      </dgm:t>
    </dgm:pt>
    <dgm:pt modelId="{D7B126CE-1A15-485E-9829-6F5B6A79C94A}">
      <dgm:prSet phldrT="[Text]"/>
      <dgm:spPr/>
      <dgm:t>
        <a:bodyPr/>
        <a:lstStyle/>
        <a:p>
          <a:r>
            <a:rPr lang="en-US" dirty="0" err="1" smtClean="0"/>
            <a:t>AutoCall</a:t>
          </a:r>
          <a:r>
            <a:rPr lang="en-US" dirty="0" smtClean="0"/>
            <a:t> Group Management  Demo (3/30)</a:t>
          </a:r>
          <a:endParaRPr lang="en-US" dirty="0"/>
        </a:p>
      </dgm:t>
    </dgm:pt>
    <dgm:pt modelId="{5BDFFFF4-A2A6-475E-8706-6E3C5DD31334}" type="parTrans" cxnId="{2AD42398-2951-42F6-AA02-9F46DED4BB72}">
      <dgm:prSet/>
      <dgm:spPr/>
      <dgm:t>
        <a:bodyPr/>
        <a:lstStyle/>
        <a:p>
          <a:endParaRPr lang="en-US"/>
        </a:p>
      </dgm:t>
    </dgm:pt>
    <dgm:pt modelId="{BB46429D-5FF9-47B3-A851-FB76CC326D7C}" type="sibTrans" cxnId="{2AD42398-2951-42F6-AA02-9F46DED4BB72}">
      <dgm:prSet/>
      <dgm:spPr/>
      <dgm:t>
        <a:bodyPr/>
        <a:lstStyle/>
        <a:p>
          <a:endParaRPr lang="en-US"/>
        </a:p>
      </dgm:t>
    </dgm:pt>
    <dgm:pt modelId="{CC7BEA97-9E74-46A4-9B74-911946FDB542}">
      <dgm:prSet phldrT="[Text]"/>
      <dgm:spPr/>
      <dgm:t>
        <a:bodyPr/>
        <a:lstStyle/>
        <a:p>
          <a:r>
            <a:rPr lang="en-US" dirty="0" smtClean="0"/>
            <a:t>April</a:t>
          </a:r>
          <a:endParaRPr lang="en-US" dirty="0"/>
        </a:p>
      </dgm:t>
    </dgm:pt>
    <dgm:pt modelId="{FC884614-A673-408C-A1F4-2732255FBFA6}" type="parTrans" cxnId="{F8A33C0F-36F0-45BB-A23D-433BE0B36F7F}">
      <dgm:prSet/>
      <dgm:spPr/>
      <dgm:t>
        <a:bodyPr/>
        <a:lstStyle/>
        <a:p>
          <a:endParaRPr lang="en-US"/>
        </a:p>
      </dgm:t>
    </dgm:pt>
    <dgm:pt modelId="{68D17569-04D9-4381-98F3-5BE8DC51294D}" type="sibTrans" cxnId="{F8A33C0F-36F0-45BB-A23D-433BE0B36F7F}">
      <dgm:prSet/>
      <dgm:spPr/>
      <dgm:t>
        <a:bodyPr/>
        <a:lstStyle/>
        <a:p>
          <a:endParaRPr lang="en-US"/>
        </a:p>
      </dgm:t>
    </dgm:pt>
    <dgm:pt modelId="{8B1264FC-095E-4B2A-8BAF-19A211300BD8}">
      <dgm:prSet phldrT="[Text]"/>
      <dgm:spPr/>
      <dgm:t>
        <a:bodyPr/>
        <a:lstStyle/>
        <a:p>
          <a:r>
            <a:rPr lang="en-US" dirty="0" smtClean="0"/>
            <a:t>Process List Full Implementation Dev Done (4/6)</a:t>
          </a:r>
          <a:endParaRPr lang="en-US" dirty="0"/>
        </a:p>
      </dgm:t>
    </dgm:pt>
    <dgm:pt modelId="{33977CEB-BB6B-4736-BC7C-3A3B0E3F326C}" type="parTrans" cxnId="{0BF6A1CE-A413-4857-8FCD-C3CC3B2F6769}">
      <dgm:prSet/>
      <dgm:spPr/>
      <dgm:t>
        <a:bodyPr/>
        <a:lstStyle/>
        <a:p>
          <a:endParaRPr lang="en-US"/>
        </a:p>
      </dgm:t>
    </dgm:pt>
    <dgm:pt modelId="{E9A6C880-15F8-4BB3-AA64-DD27E4BF8282}" type="sibTrans" cxnId="{0BF6A1CE-A413-4857-8FCD-C3CC3B2F6769}">
      <dgm:prSet/>
      <dgm:spPr/>
      <dgm:t>
        <a:bodyPr/>
        <a:lstStyle/>
        <a:p>
          <a:endParaRPr lang="en-US"/>
        </a:p>
      </dgm:t>
    </dgm:pt>
    <dgm:pt modelId="{759581B3-20E6-4B7F-8E23-D0B81C7E73EA}">
      <dgm:prSet phldrT="[Text]"/>
      <dgm:spPr/>
      <dgm:t>
        <a:bodyPr/>
        <a:lstStyle/>
        <a:p>
          <a:r>
            <a:rPr lang="en-US" dirty="0" smtClean="0"/>
            <a:t>Menu integration UI Demo (4/20)</a:t>
          </a:r>
          <a:endParaRPr lang="en-US" dirty="0"/>
        </a:p>
      </dgm:t>
    </dgm:pt>
    <dgm:pt modelId="{DCAEAD3A-E1FC-4B7D-9BE5-F5BB6D0E0A1D}" type="parTrans" cxnId="{1C06F869-40C0-4794-A213-00C56CEAB74B}">
      <dgm:prSet/>
      <dgm:spPr/>
      <dgm:t>
        <a:bodyPr/>
        <a:lstStyle/>
        <a:p>
          <a:endParaRPr lang="en-US"/>
        </a:p>
      </dgm:t>
    </dgm:pt>
    <dgm:pt modelId="{E18D5942-8950-4FCA-8F61-190B37DDA0EA}" type="sibTrans" cxnId="{1C06F869-40C0-4794-A213-00C56CEAB74B}">
      <dgm:prSet/>
      <dgm:spPr/>
      <dgm:t>
        <a:bodyPr/>
        <a:lstStyle/>
        <a:p>
          <a:endParaRPr lang="en-US"/>
        </a:p>
      </dgm:t>
    </dgm:pt>
    <dgm:pt modelId="{9AB004C7-8DA0-484B-803B-B78B5D745898}">
      <dgm:prSet phldrT="[Text]"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E3D788ED-7C58-4041-9D48-0162BD31D657}" type="parTrans" cxnId="{95CA33D7-BAB5-40C1-AF7B-7A9611F0986D}">
      <dgm:prSet/>
      <dgm:spPr/>
      <dgm:t>
        <a:bodyPr/>
        <a:lstStyle/>
        <a:p>
          <a:endParaRPr lang="en-US"/>
        </a:p>
      </dgm:t>
    </dgm:pt>
    <dgm:pt modelId="{E4D05654-CD31-4B93-979D-ACC2439E01CB}" type="sibTrans" cxnId="{95CA33D7-BAB5-40C1-AF7B-7A9611F0986D}">
      <dgm:prSet/>
      <dgm:spPr/>
      <dgm:t>
        <a:bodyPr/>
        <a:lstStyle/>
        <a:p>
          <a:endParaRPr lang="en-US"/>
        </a:p>
      </dgm:t>
    </dgm:pt>
    <dgm:pt modelId="{87737096-87A0-47C1-82FA-1723BB7581CE}">
      <dgm:prSet phldrT="[Text]"/>
      <dgm:spPr/>
      <dgm:t>
        <a:bodyPr/>
        <a:lstStyle/>
        <a:p>
          <a:r>
            <a:rPr lang="en-US" dirty="0" smtClean="0"/>
            <a:t>Menu Integration Feature Demo (5/4)</a:t>
          </a:r>
          <a:endParaRPr lang="en-US" dirty="0"/>
        </a:p>
      </dgm:t>
    </dgm:pt>
    <dgm:pt modelId="{92C278E7-1DB3-42F1-B895-FCE055AC428A}" type="parTrans" cxnId="{C5886729-4E25-4BB8-9A04-576AAC5C4BB8}">
      <dgm:prSet/>
      <dgm:spPr/>
      <dgm:t>
        <a:bodyPr/>
        <a:lstStyle/>
        <a:p>
          <a:endParaRPr lang="en-US"/>
        </a:p>
      </dgm:t>
    </dgm:pt>
    <dgm:pt modelId="{57E99AD4-303D-48A3-AC7F-9D2424D4A48F}" type="sibTrans" cxnId="{C5886729-4E25-4BB8-9A04-576AAC5C4BB8}">
      <dgm:prSet/>
      <dgm:spPr/>
      <dgm:t>
        <a:bodyPr/>
        <a:lstStyle/>
        <a:p>
          <a:endParaRPr lang="en-US"/>
        </a:p>
      </dgm:t>
    </dgm:pt>
    <dgm:pt modelId="{EA8CB748-0F73-4182-BD78-4794E08A14EB}">
      <dgm:prSet phldrT="[Text]"/>
      <dgm:spPr/>
      <dgm:t>
        <a:bodyPr/>
        <a:lstStyle/>
        <a:p>
          <a:r>
            <a:rPr lang="en-US" dirty="0" smtClean="0"/>
            <a:t>UI Standardization Demo (5/29)</a:t>
          </a:r>
          <a:endParaRPr lang="en-US" dirty="0"/>
        </a:p>
      </dgm:t>
    </dgm:pt>
    <dgm:pt modelId="{C8BCC228-7840-4E09-A225-7B0003AEC829}" type="parTrans" cxnId="{96601167-FE4F-43F6-B15A-01ACAEF373E3}">
      <dgm:prSet/>
      <dgm:spPr/>
      <dgm:t>
        <a:bodyPr/>
        <a:lstStyle/>
        <a:p>
          <a:endParaRPr lang="en-US"/>
        </a:p>
      </dgm:t>
    </dgm:pt>
    <dgm:pt modelId="{BAC18B19-D58D-45BB-921A-81C858951E4A}" type="sibTrans" cxnId="{96601167-FE4F-43F6-B15A-01ACAEF373E3}">
      <dgm:prSet/>
      <dgm:spPr/>
      <dgm:t>
        <a:bodyPr/>
        <a:lstStyle/>
        <a:p>
          <a:endParaRPr lang="en-US"/>
        </a:p>
      </dgm:t>
    </dgm:pt>
    <dgm:pt modelId="{2C6F0923-2149-43D4-937E-9881C1A02585}">
      <dgm:prSet phldrT="[Text]"/>
      <dgm:spPr/>
      <dgm:t>
        <a:bodyPr/>
        <a:lstStyle/>
        <a:p>
          <a:r>
            <a:rPr lang="en-US" dirty="0" smtClean="0"/>
            <a:t>Process List UI Dev Done (3/30)</a:t>
          </a:r>
          <a:endParaRPr lang="en-US" dirty="0"/>
        </a:p>
      </dgm:t>
    </dgm:pt>
    <dgm:pt modelId="{E284439C-772E-4559-A0C2-6C25F0158E50}" type="sibTrans" cxnId="{4562AE9A-C764-432B-8406-097C0F302926}">
      <dgm:prSet/>
      <dgm:spPr/>
      <dgm:t>
        <a:bodyPr/>
        <a:lstStyle/>
        <a:p>
          <a:endParaRPr lang="en-US"/>
        </a:p>
      </dgm:t>
    </dgm:pt>
    <dgm:pt modelId="{014232C0-9755-41F8-BF4E-4CB8CFE42606}" type="parTrans" cxnId="{4562AE9A-C764-432B-8406-097C0F302926}">
      <dgm:prSet/>
      <dgm:spPr/>
      <dgm:t>
        <a:bodyPr/>
        <a:lstStyle/>
        <a:p>
          <a:endParaRPr lang="en-US"/>
        </a:p>
      </dgm:t>
    </dgm:pt>
    <dgm:pt modelId="{C9810757-275C-4E43-95B3-388081604FDB}">
      <dgm:prSet phldrT="[Text]"/>
      <dgm:spPr/>
      <dgm:t>
        <a:bodyPr/>
        <a:lstStyle/>
        <a:p>
          <a:r>
            <a:rPr lang="en-US" dirty="0" smtClean="0"/>
            <a:t>Bug Fixes/Enhancements</a:t>
          </a:r>
          <a:endParaRPr lang="en-US" dirty="0"/>
        </a:p>
      </dgm:t>
    </dgm:pt>
    <dgm:pt modelId="{AF877B85-EC64-43B5-893F-A5A5CE7552DD}" type="parTrans" cxnId="{B4F1F0C4-BC05-4117-B067-A7A072D8A280}">
      <dgm:prSet/>
      <dgm:spPr/>
      <dgm:t>
        <a:bodyPr/>
        <a:lstStyle/>
        <a:p>
          <a:endParaRPr lang="en-US"/>
        </a:p>
      </dgm:t>
    </dgm:pt>
    <dgm:pt modelId="{E2B3A16F-B7B2-4D56-8B27-597A5140036A}" type="sibTrans" cxnId="{B4F1F0C4-BC05-4117-B067-A7A072D8A280}">
      <dgm:prSet/>
      <dgm:spPr/>
      <dgm:t>
        <a:bodyPr/>
        <a:lstStyle/>
        <a:p>
          <a:endParaRPr lang="en-US"/>
        </a:p>
      </dgm:t>
    </dgm:pt>
    <dgm:pt modelId="{E3D97F7D-9B47-470B-B328-589E68D85218}">
      <dgm:prSet phldrT="[Text]"/>
      <dgm:spPr/>
      <dgm:t>
        <a:bodyPr/>
        <a:lstStyle/>
        <a:p>
          <a:r>
            <a:rPr lang="en-US" dirty="0" smtClean="0"/>
            <a:t>Bug Fixes/Enhancements</a:t>
          </a:r>
          <a:endParaRPr lang="en-US" dirty="0"/>
        </a:p>
      </dgm:t>
    </dgm:pt>
    <dgm:pt modelId="{3C8FCE8C-BB53-4712-AD8D-6F854D9B9F69}" type="parTrans" cxnId="{CD48E477-F6F3-47B2-A4D6-374B66BF289E}">
      <dgm:prSet/>
      <dgm:spPr/>
      <dgm:t>
        <a:bodyPr/>
        <a:lstStyle/>
        <a:p>
          <a:endParaRPr lang="en-US"/>
        </a:p>
      </dgm:t>
    </dgm:pt>
    <dgm:pt modelId="{10A12E07-F25F-4246-88C5-A4913B12CABF}" type="sibTrans" cxnId="{CD48E477-F6F3-47B2-A4D6-374B66BF289E}">
      <dgm:prSet/>
      <dgm:spPr/>
      <dgm:t>
        <a:bodyPr/>
        <a:lstStyle/>
        <a:p>
          <a:endParaRPr lang="en-US"/>
        </a:p>
      </dgm:t>
    </dgm:pt>
    <dgm:pt modelId="{82941B12-A073-40B9-84B0-C5BAD299BE75}">
      <dgm:prSet phldrT="[Text]"/>
      <dgm:spPr/>
      <dgm:t>
        <a:bodyPr/>
        <a:lstStyle/>
        <a:p>
          <a:r>
            <a:rPr lang="en-US" dirty="0" smtClean="0"/>
            <a:t>Transition Complete 5/31</a:t>
          </a:r>
          <a:endParaRPr lang="en-US" dirty="0"/>
        </a:p>
      </dgm:t>
    </dgm:pt>
    <dgm:pt modelId="{D4C28F2C-D2A5-4051-9092-2F534382AF43}" type="parTrans" cxnId="{74536223-54D1-4FE1-9579-531C7BEC7CF0}">
      <dgm:prSet/>
      <dgm:spPr/>
      <dgm:t>
        <a:bodyPr/>
        <a:lstStyle/>
        <a:p>
          <a:endParaRPr lang="en-US"/>
        </a:p>
      </dgm:t>
    </dgm:pt>
    <dgm:pt modelId="{4666B63C-DA02-4A83-AF91-06E140915712}" type="sibTrans" cxnId="{74536223-54D1-4FE1-9579-531C7BEC7CF0}">
      <dgm:prSet/>
      <dgm:spPr/>
      <dgm:t>
        <a:bodyPr/>
        <a:lstStyle/>
        <a:p>
          <a:endParaRPr lang="en-US"/>
        </a:p>
      </dgm:t>
    </dgm:pt>
    <dgm:pt modelId="{3217E401-0F98-4669-9040-3B7B39EFA8F0}">
      <dgm:prSet phldrT="[Text]"/>
      <dgm:spPr/>
      <dgm:t>
        <a:bodyPr/>
        <a:lstStyle/>
        <a:p>
          <a:endParaRPr lang="en-US" dirty="0"/>
        </a:p>
      </dgm:t>
    </dgm:pt>
    <dgm:pt modelId="{698C0C3D-5449-481A-9009-3DB85ECD3463}" type="parTrans" cxnId="{53657BD5-C87C-4C5D-A041-FAF0594676BB}">
      <dgm:prSet/>
      <dgm:spPr/>
      <dgm:t>
        <a:bodyPr/>
        <a:lstStyle/>
        <a:p>
          <a:endParaRPr lang="en-US"/>
        </a:p>
      </dgm:t>
    </dgm:pt>
    <dgm:pt modelId="{544A5B2E-4BF5-42FB-AB8F-7F16BA8F4CB8}" type="sibTrans" cxnId="{53657BD5-C87C-4C5D-A041-FAF0594676BB}">
      <dgm:prSet/>
      <dgm:spPr/>
      <dgm:t>
        <a:bodyPr/>
        <a:lstStyle/>
        <a:p>
          <a:endParaRPr lang="en-US"/>
        </a:p>
      </dgm:t>
    </dgm:pt>
    <dgm:pt modelId="{B42D7A45-DB12-474F-8C40-059960C4BBE8}">
      <dgm:prSet phldrT="[Text]"/>
      <dgm:spPr/>
      <dgm:t>
        <a:bodyPr/>
        <a:lstStyle/>
        <a:p>
          <a:r>
            <a:rPr lang="en-US" dirty="0" smtClean="0"/>
            <a:t>Process List Demo (4/13)</a:t>
          </a:r>
          <a:endParaRPr lang="en-US" dirty="0"/>
        </a:p>
      </dgm:t>
    </dgm:pt>
    <dgm:pt modelId="{B3E04927-E299-4D12-9839-B31618E0D53C}" type="parTrans" cxnId="{7C62F876-46C4-4478-9B94-1A87A9242DAF}">
      <dgm:prSet/>
      <dgm:spPr/>
      <dgm:t>
        <a:bodyPr/>
        <a:lstStyle/>
        <a:p>
          <a:endParaRPr lang="en-US"/>
        </a:p>
      </dgm:t>
    </dgm:pt>
    <dgm:pt modelId="{706CEE59-25E8-441E-8697-F67E1B020780}" type="sibTrans" cxnId="{7C62F876-46C4-4478-9B94-1A87A9242DAF}">
      <dgm:prSet/>
      <dgm:spPr/>
      <dgm:t>
        <a:bodyPr/>
        <a:lstStyle/>
        <a:p>
          <a:endParaRPr lang="en-US"/>
        </a:p>
      </dgm:t>
    </dgm:pt>
    <dgm:pt modelId="{EF6CF980-59E9-4096-B894-FE5E0B2E2BC9}">
      <dgm:prSet phldrT="[Text]"/>
      <dgm:spPr/>
      <dgm:t>
        <a:bodyPr/>
        <a:lstStyle/>
        <a:p>
          <a:r>
            <a:rPr lang="en-US" dirty="0" err="1" smtClean="0"/>
            <a:t>AutoCall</a:t>
          </a:r>
          <a:r>
            <a:rPr lang="en-US" dirty="0" smtClean="0"/>
            <a:t> Group Management Dev Done (3/23)</a:t>
          </a:r>
          <a:endParaRPr lang="en-US" dirty="0"/>
        </a:p>
      </dgm:t>
    </dgm:pt>
    <dgm:pt modelId="{FE0EF5DC-0184-4B06-BB5C-3FA0EE99F6FF}" type="parTrans" cxnId="{50419436-2437-4631-B2D7-A5CE75013A8B}">
      <dgm:prSet/>
      <dgm:spPr/>
      <dgm:t>
        <a:bodyPr/>
        <a:lstStyle/>
        <a:p>
          <a:endParaRPr lang="en-US"/>
        </a:p>
      </dgm:t>
    </dgm:pt>
    <dgm:pt modelId="{AF11889E-9859-47DF-BD6C-2B5EC51430CA}" type="sibTrans" cxnId="{50419436-2437-4631-B2D7-A5CE75013A8B}">
      <dgm:prSet/>
      <dgm:spPr/>
      <dgm:t>
        <a:bodyPr/>
        <a:lstStyle/>
        <a:p>
          <a:endParaRPr lang="en-US"/>
        </a:p>
      </dgm:t>
    </dgm:pt>
    <dgm:pt modelId="{10E6579C-1F01-41A7-B87F-093C90214567}" type="pres">
      <dgm:prSet presAssocID="{500B5FCE-19CC-4656-B5AE-218B98554A5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2F8106-504B-40C0-9BDA-65B6C7972E15}" type="pres">
      <dgm:prSet presAssocID="{61AD74BC-6FCA-4623-ABDA-8A17D609107A}" presName="compNode" presStyleCnt="0"/>
      <dgm:spPr/>
    </dgm:pt>
    <dgm:pt modelId="{FAF077BB-8886-423C-A894-15404942E0C5}" type="pres">
      <dgm:prSet presAssocID="{61AD74BC-6FCA-4623-ABDA-8A17D609107A}" presName="noGeometry" presStyleCnt="0"/>
      <dgm:spPr/>
    </dgm:pt>
    <dgm:pt modelId="{EC8A60BF-B137-4131-ADAB-2A1FD00D5B1A}" type="pres">
      <dgm:prSet presAssocID="{61AD74BC-6FCA-4623-ABDA-8A17D609107A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B642C-FE29-4983-B7FA-7A816E943A57}" type="pres">
      <dgm:prSet presAssocID="{61AD74BC-6FCA-4623-ABDA-8A17D609107A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DB6A798-CBA4-4C7D-84B4-72ABF83435FB}" type="pres">
      <dgm:prSet presAssocID="{61AD74BC-6FCA-4623-ABDA-8A17D609107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F610F-D3E8-40AF-8A6A-38787F95F9A1}" type="pres">
      <dgm:prSet presAssocID="{61AD74BC-6FCA-4623-ABDA-8A17D609107A}" presName="aSpace" presStyleCnt="0"/>
      <dgm:spPr/>
    </dgm:pt>
    <dgm:pt modelId="{3D72EDE3-ACE3-41F8-B496-37DE2BD96C00}" type="pres">
      <dgm:prSet presAssocID="{CC7BEA97-9E74-46A4-9B74-911946FDB542}" presName="compNode" presStyleCnt="0"/>
      <dgm:spPr/>
    </dgm:pt>
    <dgm:pt modelId="{9B7DB948-F089-47DE-AD47-F6493A8845AF}" type="pres">
      <dgm:prSet presAssocID="{CC7BEA97-9E74-46A4-9B74-911946FDB542}" presName="noGeometry" presStyleCnt="0"/>
      <dgm:spPr/>
    </dgm:pt>
    <dgm:pt modelId="{94DF7193-FA4B-430F-AD97-551C3BE05693}" type="pres">
      <dgm:prSet presAssocID="{CC7BEA97-9E74-46A4-9B74-911946FDB542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8A5CC-0A2E-4A72-AEDE-92A0C0CE499C}" type="pres">
      <dgm:prSet presAssocID="{CC7BEA97-9E74-46A4-9B74-911946FDB542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DC30E070-E268-4447-96F8-7218014EAE4F}" type="pres">
      <dgm:prSet presAssocID="{CC7BEA97-9E74-46A4-9B74-911946FDB54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EFBB8-D3FE-40BF-82AB-32E8E91DB0BF}" type="pres">
      <dgm:prSet presAssocID="{CC7BEA97-9E74-46A4-9B74-911946FDB542}" presName="aSpace" presStyleCnt="0"/>
      <dgm:spPr/>
    </dgm:pt>
    <dgm:pt modelId="{B4CEE275-E9D9-40C1-87D4-391BEBBC0058}" type="pres">
      <dgm:prSet presAssocID="{9AB004C7-8DA0-484B-803B-B78B5D745898}" presName="compNode" presStyleCnt="0"/>
      <dgm:spPr/>
    </dgm:pt>
    <dgm:pt modelId="{1422D2AA-C51A-4C7B-8B66-20C4AA6E0DC6}" type="pres">
      <dgm:prSet presAssocID="{9AB004C7-8DA0-484B-803B-B78B5D745898}" presName="noGeometry" presStyleCnt="0"/>
      <dgm:spPr/>
    </dgm:pt>
    <dgm:pt modelId="{D0CDA77A-1140-477A-A436-9D86FD2D39DA}" type="pres">
      <dgm:prSet presAssocID="{9AB004C7-8DA0-484B-803B-B78B5D745898}" presName="childTextVisible" presStyleLbl="bgAccFollowNode1" presStyleIdx="2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67C5EB5-BCE2-4688-8CF2-BCFDEF44424C}" type="pres">
      <dgm:prSet presAssocID="{9AB004C7-8DA0-484B-803B-B78B5D745898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4E6A796-B2C6-4542-9374-A3D773C50303}" type="pres">
      <dgm:prSet presAssocID="{9AB004C7-8DA0-484B-803B-B78B5D74589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A33C0F-36F0-45BB-A23D-433BE0B36F7F}" srcId="{500B5FCE-19CC-4656-B5AE-218B98554A55}" destId="{CC7BEA97-9E74-46A4-9B74-911946FDB542}" srcOrd="1" destOrd="0" parTransId="{FC884614-A673-408C-A1F4-2732255FBFA6}" sibTransId="{68D17569-04D9-4381-98F3-5BE8DC51294D}"/>
    <dgm:cxn modelId="{4562AE9A-C764-432B-8406-097C0F302926}" srcId="{61AD74BC-6FCA-4623-ABDA-8A17D609107A}" destId="{2C6F0923-2149-43D4-937E-9881C1A02585}" srcOrd="2" destOrd="0" parTransId="{014232C0-9755-41F8-BF4E-4CB8CFE42606}" sibTransId="{E284439C-772E-4559-A0C2-6C25F0158E50}"/>
    <dgm:cxn modelId="{74536223-54D1-4FE1-9579-531C7BEC7CF0}" srcId="{9AB004C7-8DA0-484B-803B-B78B5D745898}" destId="{82941B12-A073-40B9-84B0-C5BAD299BE75}" srcOrd="2" destOrd="0" parTransId="{D4C28F2C-D2A5-4051-9092-2F534382AF43}" sibTransId="{4666B63C-DA02-4A83-AF91-06E140915712}"/>
    <dgm:cxn modelId="{A1D162AC-96C9-4B84-B5DC-A80FCE89A47D}" srcId="{500B5FCE-19CC-4656-B5AE-218B98554A55}" destId="{61AD74BC-6FCA-4623-ABDA-8A17D609107A}" srcOrd="0" destOrd="0" parTransId="{2F299862-AF6E-43D4-B1F5-4F1918F35877}" sibTransId="{D892FED6-A7F1-4520-A4C2-47FB8EE5DE6C}"/>
    <dgm:cxn modelId="{2030A358-C928-4526-A123-F8865ECD5046}" type="presOf" srcId="{8B1264FC-095E-4B2A-8BAF-19A211300BD8}" destId="{BF38A5CC-0A2E-4A72-AEDE-92A0C0CE499C}" srcOrd="1" destOrd="0" presId="urn:microsoft.com/office/officeart/2005/8/layout/hProcess6"/>
    <dgm:cxn modelId="{AA6767FD-EC3D-4077-BBEA-4E71B3218081}" type="presOf" srcId="{3217E401-0F98-4669-9040-3B7B39EFA8F0}" destId="{E67C5EB5-BCE2-4688-8CF2-BCFDEF44424C}" srcOrd="1" destOrd="3" presId="urn:microsoft.com/office/officeart/2005/8/layout/hProcess6"/>
    <dgm:cxn modelId="{95CA33D7-BAB5-40C1-AF7B-7A9611F0986D}" srcId="{500B5FCE-19CC-4656-B5AE-218B98554A55}" destId="{9AB004C7-8DA0-484B-803B-B78B5D745898}" srcOrd="2" destOrd="0" parTransId="{E3D788ED-7C58-4041-9D48-0162BD31D657}" sibTransId="{E4D05654-CD31-4B93-979D-ACC2439E01CB}"/>
    <dgm:cxn modelId="{C3E4FBE9-7A10-49D7-917E-AB737801FDCB}" type="presOf" srcId="{82941B12-A073-40B9-84B0-C5BAD299BE75}" destId="{D0CDA77A-1140-477A-A436-9D86FD2D39DA}" srcOrd="0" destOrd="2" presId="urn:microsoft.com/office/officeart/2005/8/layout/hProcess6"/>
    <dgm:cxn modelId="{B61EE52B-DEE3-4297-9DC7-AD528620C32B}" type="presOf" srcId="{EA8CB748-0F73-4182-BD78-4794E08A14EB}" destId="{D0CDA77A-1140-477A-A436-9D86FD2D39DA}" srcOrd="0" destOrd="1" presId="urn:microsoft.com/office/officeart/2005/8/layout/hProcess6"/>
    <dgm:cxn modelId="{CD48E477-F6F3-47B2-A4D6-374B66BF289E}" srcId="{CC7BEA97-9E74-46A4-9B74-911946FDB542}" destId="{E3D97F7D-9B47-470B-B328-589E68D85218}" srcOrd="3" destOrd="0" parTransId="{3C8FCE8C-BB53-4712-AD8D-6F854D9B9F69}" sibTransId="{10A12E07-F25F-4246-88C5-A4913B12CABF}"/>
    <dgm:cxn modelId="{7C62F876-46C4-4478-9B94-1A87A9242DAF}" srcId="{CC7BEA97-9E74-46A4-9B74-911946FDB542}" destId="{B42D7A45-DB12-474F-8C40-059960C4BBE8}" srcOrd="1" destOrd="0" parTransId="{B3E04927-E299-4D12-9839-B31618E0D53C}" sibTransId="{706CEE59-25E8-441E-8697-F67E1B020780}"/>
    <dgm:cxn modelId="{9FA1460F-E541-4654-9CA8-5585C8B08868}" type="presOf" srcId="{B42D7A45-DB12-474F-8C40-059960C4BBE8}" destId="{BF38A5CC-0A2E-4A72-AEDE-92A0C0CE499C}" srcOrd="1" destOrd="1" presId="urn:microsoft.com/office/officeart/2005/8/layout/hProcess6"/>
    <dgm:cxn modelId="{5C27F6B3-DCFE-4234-99E3-22AD1E86B686}" type="presOf" srcId="{87737096-87A0-47C1-82FA-1723BB7581CE}" destId="{D0CDA77A-1140-477A-A436-9D86FD2D39DA}" srcOrd="0" destOrd="0" presId="urn:microsoft.com/office/officeart/2005/8/layout/hProcess6"/>
    <dgm:cxn modelId="{5E86B3F6-29F0-451A-92C4-BC3E434C1139}" type="presOf" srcId="{61AD74BC-6FCA-4623-ABDA-8A17D609107A}" destId="{CDB6A798-CBA4-4C7D-84B4-72ABF83435FB}" srcOrd="0" destOrd="0" presId="urn:microsoft.com/office/officeart/2005/8/layout/hProcess6"/>
    <dgm:cxn modelId="{B4F1F0C4-BC05-4117-B067-A7A072D8A280}" srcId="{61AD74BC-6FCA-4623-ABDA-8A17D609107A}" destId="{C9810757-275C-4E43-95B3-388081604FDB}" srcOrd="3" destOrd="0" parTransId="{AF877B85-EC64-43B5-893F-A5A5CE7552DD}" sibTransId="{E2B3A16F-B7B2-4D56-8B27-597A5140036A}"/>
    <dgm:cxn modelId="{96601167-FE4F-43F6-B15A-01ACAEF373E3}" srcId="{9AB004C7-8DA0-484B-803B-B78B5D745898}" destId="{EA8CB748-0F73-4182-BD78-4794E08A14EB}" srcOrd="1" destOrd="0" parTransId="{C8BCC228-7840-4E09-A225-7B0003AEC829}" sibTransId="{BAC18B19-D58D-45BB-921A-81C858951E4A}"/>
    <dgm:cxn modelId="{FC6D6C69-A0BA-4CBB-B160-9B6DC795654E}" type="presOf" srcId="{EF6CF980-59E9-4096-B894-FE5E0B2E2BC9}" destId="{EC8A60BF-B137-4131-ADAB-2A1FD00D5B1A}" srcOrd="0" destOrd="0" presId="urn:microsoft.com/office/officeart/2005/8/layout/hProcess6"/>
    <dgm:cxn modelId="{EA1EEB2D-EEB0-4F83-ADEC-E791354519B3}" type="presOf" srcId="{D7B126CE-1A15-485E-9829-6F5B6A79C94A}" destId="{1C9B642C-FE29-4983-B7FA-7A816E943A57}" srcOrd="1" destOrd="1" presId="urn:microsoft.com/office/officeart/2005/8/layout/hProcess6"/>
    <dgm:cxn modelId="{50419436-2437-4631-B2D7-A5CE75013A8B}" srcId="{61AD74BC-6FCA-4623-ABDA-8A17D609107A}" destId="{EF6CF980-59E9-4096-B894-FE5E0B2E2BC9}" srcOrd="0" destOrd="0" parTransId="{FE0EF5DC-0184-4B06-BB5C-3FA0EE99F6FF}" sibTransId="{AF11889E-9859-47DF-BD6C-2B5EC51430CA}"/>
    <dgm:cxn modelId="{9A9CE373-C2D6-49A1-B7D7-04D6BA7F22E7}" type="presOf" srcId="{CC7BEA97-9E74-46A4-9B74-911946FDB542}" destId="{DC30E070-E268-4447-96F8-7218014EAE4F}" srcOrd="0" destOrd="0" presId="urn:microsoft.com/office/officeart/2005/8/layout/hProcess6"/>
    <dgm:cxn modelId="{88CF800D-F52D-4C67-AED2-5FF26AAEF8AC}" type="presOf" srcId="{759581B3-20E6-4B7F-8E23-D0B81C7E73EA}" destId="{BF38A5CC-0A2E-4A72-AEDE-92A0C0CE499C}" srcOrd="1" destOrd="2" presId="urn:microsoft.com/office/officeart/2005/8/layout/hProcess6"/>
    <dgm:cxn modelId="{6FC80F18-F153-416E-9B78-71C293497BD3}" type="presOf" srcId="{D7B126CE-1A15-485E-9829-6F5B6A79C94A}" destId="{EC8A60BF-B137-4131-ADAB-2A1FD00D5B1A}" srcOrd="0" destOrd="1" presId="urn:microsoft.com/office/officeart/2005/8/layout/hProcess6"/>
    <dgm:cxn modelId="{53657BD5-C87C-4C5D-A041-FAF0594676BB}" srcId="{9AB004C7-8DA0-484B-803B-B78B5D745898}" destId="{3217E401-0F98-4669-9040-3B7B39EFA8F0}" srcOrd="3" destOrd="0" parTransId="{698C0C3D-5449-481A-9009-3DB85ECD3463}" sibTransId="{544A5B2E-4BF5-42FB-AB8F-7F16BA8F4CB8}"/>
    <dgm:cxn modelId="{3BEB001F-8AFE-405C-97A0-F510CAEDDE4F}" type="presOf" srcId="{E3D97F7D-9B47-470B-B328-589E68D85218}" destId="{94DF7193-FA4B-430F-AD97-551C3BE05693}" srcOrd="0" destOrd="3" presId="urn:microsoft.com/office/officeart/2005/8/layout/hProcess6"/>
    <dgm:cxn modelId="{7B880796-5864-4502-A054-9F622EF2BE20}" type="presOf" srcId="{C9810757-275C-4E43-95B3-388081604FDB}" destId="{EC8A60BF-B137-4131-ADAB-2A1FD00D5B1A}" srcOrd="0" destOrd="3" presId="urn:microsoft.com/office/officeart/2005/8/layout/hProcess6"/>
    <dgm:cxn modelId="{0C846168-3A9B-4A3C-A18B-C23A6C868F3F}" type="presOf" srcId="{2C6F0923-2149-43D4-937E-9881C1A02585}" destId="{EC8A60BF-B137-4131-ADAB-2A1FD00D5B1A}" srcOrd="0" destOrd="2" presId="urn:microsoft.com/office/officeart/2005/8/layout/hProcess6"/>
    <dgm:cxn modelId="{039F511B-5BA3-4B3A-B472-96D95E4814BE}" type="presOf" srcId="{2C6F0923-2149-43D4-937E-9881C1A02585}" destId="{1C9B642C-FE29-4983-B7FA-7A816E943A57}" srcOrd="1" destOrd="2" presId="urn:microsoft.com/office/officeart/2005/8/layout/hProcess6"/>
    <dgm:cxn modelId="{2AD42398-2951-42F6-AA02-9F46DED4BB72}" srcId="{61AD74BC-6FCA-4623-ABDA-8A17D609107A}" destId="{D7B126CE-1A15-485E-9829-6F5B6A79C94A}" srcOrd="1" destOrd="0" parTransId="{5BDFFFF4-A2A6-475E-8706-6E3C5DD31334}" sibTransId="{BB46429D-5FF9-47B3-A851-FB76CC326D7C}"/>
    <dgm:cxn modelId="{8B3D87C3-418E-4BFB-AB0B-1BEF3010C1EC}" type="presOf" srcId="{87737096-87A0-47C1-82FA-1723BB7581CE}" destId="{E67C5EB5-BCE2-4688-8CF2-BCFDEF44424C}" srcOrd="1" destOrd="0" presId="urn:microsoft.com/office/officeart/2005/8/layout/hProcess6"/>
    <dgm:cxn modelId="{C5886729-4E25-4BB8-9A04-576AAC5C4BB8}" srcId="{9AB004C7-8DA0-484B-803B-B78B5D745898}" destId="{87737096-87A0-47C1-82FA-1723BB7581CE}" srcOrd="0" destOrd="0" parTransId="{92C278E7-1DB3-42F1-B895-FCE055AC428A}" sibTransId="{57E99AD4-303D-48A3-AC7F-9D2424D4A48F}"/>
    <dgm:cxn modelId="{F08578A4-F043-4D36-8BE5-E7CB17A12FE3}" type="presOf" srcId="{B42D7A45-DB12-474F-8C40-059960C4BBE8}" destId="{94DF7193-FA4B-430F-AD97-551C3BE05693}" srcOrd="0" destOrd="1" presId="urn:microsoft.com/office/officeart/2005/8/layout/hProcess6"/>
    <dgm:cxn modelId="{F15CA08F-AB88-4104-92EA-9C4E893CB789}" type="presOf" srcId="{8B1264FC-095E-4B2A-8BAF-19A211300BD8}" destId="{94DF7193-FA4B-430F-AD97-551C3BE05693}" srcOrd="0" destOrd="0" presId="urn:microsoft.com/office/officeart/2005/8/layout/hProcess6"/>
    <dgm:cxn modelId="{CA70C267-1955-4E97-88EE-BAED9AD5AEC5}" type="presOf" srcId="{9AB004C7-8DA0-484B-803B-B78B5D745898}" destId="{34E6A796-B2C6-4542-9374-A3D773C50303}" srcOrd="0" destOrd="0" presId="urn:microsoft.com/office/officeart/2005/8/layout/hProcess6"/>
    <dgm:cxn modelId="{77F52A78-7378-434A-B848-141B55B463EC}" type="presOf" srcId="{82941B12-A073-40B9-84B0-C5BAD299BE75}" destId="{E67C5EB5-BCE2-4688-8CF2-BCFDEF44424C}" srcOrd="1" destOrd="2" presId="urn:microsoft.com/office/officeart/2005/8/layout/hProcess6"/>
    <dgm:cxn modelId="{DDE64B48-CFE4-439B-A9B6-5917D58889F4}" type="presOf" srcId="{500B5FCE-19CC-4656-B5AE-218B98554A55}" destId="{10E6579C-1F01-41A7-B87F-093C90214567}" srcOrd="0" destOrd="0" presId="urn:microsoft.com/office/officeart/2005/8/layout/hProcess6"/>
    <dgm:cxn modelId="{C6926DC5-F7B0-4EE1-A4F9-FE02DB001E28}" type="presOf" srcId="{EF6CF980-59E9-4096-B894-FE5E0B2E2BC9}" destId="{1C9B642C-FE29-4983-B7FA-7A816E943A57}" srcOrd="1" destOrd="0" presId="urn:microsoft.com/office/officeart/2005/8/layout/hProcess6"/>
    <dgm:cxn modelId="{389D86E2-F29A-42C1-BC0C-611C362A1601}" type="presOf" srcId="{3217E401-0F98-4669-9040-3B7B39EFA8F0}" destId="{D0CDA77A-1140-477A-A436-9D86FD2D39DA}" srcOrd="0" destOrd="3" presId="urn:microsoft.com/office/officeart/2005/8/layout/hProcess6"/>
    <dgm:cxn modelId="{9C509B05-4766-459B-A53A-DA408E00937A}" type="presOf" srcId="{C9810757-275C-4E43-95B3-388081604FDB}" destId="{1C9B642C-FE29-4983-B7FA-7A816E943A57}" srcOrd="1" destOrd="3" presId="urn:microsoft.com/office/officeart/2005/8/layout/hProcess6"/>
    <dgm:cxn modelId="{0BF6A1CE-A413-4857-8FCD-C3CC3B2F6769}" srcId="{CC7BEA97-9E74-46A4-9B74-911946FDB542}" destId="{8B1264FC-095E-4B2A-8BAF-19A211300BD8}" srcOrd="0" destOrd="0" parTransId="{33977CEB-BB6B-4736-BC7C-3A3B0E3F326C}" sibTransId="{E9A6C880-15F8-4BB3-AA64-DD27E4BF8282}"/>
    <dgm:cxn modelId="{1C06F869-40C0-4794-A213-00C56CEAB74B}" srcId="{CC7BEA97-9E74-46A4-9B74-911946FDB542}" destId="{759581B3-20E6-4B7F-8E23-D0B81C7E73EA}" srcOrd="2" destOrd="0" parTransId="{DCAEAD3A-E1FC-4B7D-9BE5-F5BB6D0E0A1D}" sibTransId="{E18D5942-8950-4FCA-8F61-190B37DDA0EA}"/>
    <dgm:cxn modelId="{E537F89D-01E0-4C84-82DA-BAF5BA1DB426}" type="presOf" srcId="{EA8CB748-0F73-4182-BD78-4794E08A14EB}" destId="{E67C5EB5-BCE2-4688-8CF2-BCFDEF44424C}" srcOrd="1" destOrd="1" presId="urn:microsoft.com/office/officeart/2005/8/layout/hProcess6"/>
    <dgm:cxn modelId="{3A37D47A-C2DE-4987-8232-E136672BA38B}" type="presOf" srcId="{759581B3-20E6-4B7F-8E23-D0B81C7E73EA}" destId="{94DF7193-FA4B-430F-AD97-551C3BE05693}" srcOrd="0" destOrd="2" presId="urn:microsoft.com/office/officeart/2005/8/layout/hProcess6"/>
    <dgm:cxn modelId="{4055C49F-CF7F-4F16-A2CD-014E6C162C85}" type="presOf" srcId="{E3D97F7D-9B47-470B-B328-589E68D85218}" destId="{BF38A5CC-0A2E-4A72-AEDE-92A0C0CE499C}" srcOrd="1" destOrd="3" presId="urn:microsoft.com/office/officeart/2005/8/layout/hProcess6"/>
    <dgm:cxn modelId="{83DDA23C-24B7-4EA4-9231-C5545E78AD70}" type="presParOf" srcId="{10E6579C-1F01-41A7-B87F-093C90214567}" destId="{402F8106-504B-40C0-9BDA-65B6C7972E15}" srcOrd="0" destOrd="0" presId="urn:microsoft.com/office/officeart/2005/8/layout/hProcess6"/>
    <dgm:cxn modelId="{638BF627-1AF8-44A2-88BF-25A8B902D267}" type="presParOf" srcId="{402F8106-504B-40C0-9BDA-65B6C7972E15}" destId="{FAF077BB-8886-423C-A894-15404942E0C5}" srcOrd="0" destOrd="0" presId="urn:microsoft.com/office/officeart/2005/8/layout/hProcess6"/>
    <dgm:cxn modelId="{1CF66835-4938-42C2-93D4-93A7DD8266FA}" type="presParOf" srcId="{402F8106-504B-40C0-9BDA-65B6C7972E15}" destId="{EC8A60BF-B137-4131-ADAB-2A1FD00D5B1A}" srcOrd="1" destOrd="0" presId="urn:microsoft.com/office/officeart/2005/8/layout/hProcess6"/>
    <dgm:cxn modelId="{18DE95B3-7179-4818-A64F-76AB3F6FAB79}" type="presParOf" srcId="{402F8106-504B-40C0-9BDA-65B6C7972E15}" destId="{1C9B642C-FE29-4983-B7FA-7A816E943A57}" srcOrd="2" destOrd="0" presId="urn:microsoft.com/office/officeart/2005/8/layout/hProcess6"/>
    <dgm:cxn modelId="{847899FE-0F75-48D5-9B7E-5479A3C1B2A2}" type="presParOf" srcId="{402F8106-504B-40C0-9BDA-65B6C7972E15}" destId="{CDB6A798-CBA4-4C7D-84B4-72ABF83435FB}" srcOrd="3" destOrd="0" presId="urn:microsoft.com/office/officeart/2005/8/layout/hProcess6"/>
    <dgm:cxn modelId="{3FBB68FE-377B-4B12-98C3-8DE0A05D63E4}" type="presParOf" srcId="{10E6579C-1F01-41A7-B87F-093C90214567}" destId="{A6AF610F-D3E8-40AF-8A6A-38787F95F9A1}" srcOrd="1" destOrd="0" presId="urn:microsoft.com/office/officeart/2005/8/layout/hProcess6"/>
    <dgm:cxn modelId="{67DBF5EA-9FD9-4DD5-B02B-E50CD405F206}" type="presParOf" srcId="{10E6579C-1F01-41A7-B87F-093C90214567}" destId="{3D72EDE3-ACE3-41F8-B496-37DE2BD96C00}" srcOrd="2" destOrd="0" presId="urn:microsoft.com/office/officeart/2005/8/layout/hProcess6"/>
    <dgm:cxn modelId="{54D5363D-6B6D-4156-8D67-8DA401A7CB1E}" type="presParOf" srcId="{3D72EDE3-ACE3-41F8-B496-37DE2BD96C00}" destId="{9B7DB948-F089-47DE-AD47-F6493A8845AF}" srcOrd="0" destOrd="0" presId="urn:microsoft.com/office/officeart/2005/8/layout/hProcess6"/>
    <dgm:cxn modelId="{55EB7037-3FA9-4381-8CF5-A8834E24019D}" type="presParOf" srcId="{3D72EDE3-ACE3-41F8-B496-37DE2BD96C00}" destId="{94DF7193-FA4B-430F-AD97-551C3BE05693}" srcOrd="1" destOrd="0" presId="urn:microsoft.com/office/officeart/2005/8/layout/hProcess6"/>
    <dgm:cxn modelId="{BD2B7418-F38F-4179-865B-2B61A8389536}" type="presParOf" srcId="{3D72EDE3-ACE3-41F8-B496-37DE2BD96C00}" destId="{BF38A5CC-0A2E-4A72-AEDE-92A0C0CE499C}" srcOrd="2" destOrd="0" presId="urn:microsoft.com/office/officeart/2005/8/layout/hProcess6"/>
    <dgm:cxn modelId="{E46F2822-32A6-4B11-85D7-D371B1927164}" type="presParOf" srcId="{3D72EDE3-ACE3-41F8-B496-37DE2BD96C00}" destId="{DC30E070-E268-4447-96F8-7218014EAE4F}" srcOrd="3" destOrd="0" presId="urn:microsoft.com/office/officeart/2005/8/layout/hProcess6"/>
    <dgm:cxn modelId="{F01957D1-9221-43C5-A950-7D20335A56FE}" type="presParOf" srcId="{10E6579C-1F01-41A7-B87F-093C90214567}" destId="{A3DEFBB8-D3FE-40BF-82AB-32E8E91DB0BF}" srcOrd="3" destOrd="0" presId="urn:microsoft.com/office/officeart/2005/8/layout/hProcess6"/>
    <dgm:cxn modelId="{6E1D4825-6FC3-4125-B49F-8C0EB16E967B}" type="presParOf" srcId="{10E6579C-1F01-41A7-B87F-093C90214567}" destId="{B4CEE275-E9D9-40C1-87D4-391BEBBC0058}" srcOrd="4" destOrd="0" presId="urn:microsoft.com/office/officeart/2005/8/layout/hProcess6"/>
    <dgm:cxn modelId="{F154042A-FAE8-4DAD-B1CC-B05C58FEC351}" type="presParOf" srcId="{B4CEE275-E9D9-40C1-87D4-391BEBBC0058}" destId="{1422D2AA-C51A-4C7B-8B66-20C4AA6E0DC6}" srcOrd="0" destOrd="0" presId="urn:microsoft.com/office/officeart/2005/8/layout/hProcess6"/>
    <dgm:cxn modelId="{E82340C8-FFF5-4F39-9AA0-511D1970A482}" type="presParOf" srcId="{B4CEE275-E9D9-40C1-87D4-391BEBBC0058}" destId="{D0CDA77A-1140-477A-A436-9D86FD2D39DA}" srcOrd="1" destOrd="0" presId="urn:microsoft.com/office/officeart/2005/8/layout/hProcess6"/>
    <dgm:cxn modelId="{95B30D72-B553-4B65-ABFB-9F9AF8FC19B1}" type="presParOf" srcId="{B4CEE275-E9D9-40C1-87D4-391BEBBC0058}" destId="{E67C5EB5-BCE2-4688-8CF2-BCFDEF44424C}" srcOrd="2" destOrd="0" presId="urn:microsoft.com/office/officeart/2005/8/layout/hProcess6"/>
    <dgm:cxn modelId="{2A9C925F-9639-4219-B139-1AE0C3186C51}" type="presParOf" srcId="{B4CEE275-E9D9-40C1-87D4-391BEBBC0058}" destId="{34E6A796-B2C6-4542-9374-A3D773C5030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A60BF-B137-4131-ADAB-2A1FD00D5B1A}">
      <dsp:nvSpPr>
        <dsp:cNvPr id="0" name=""/>
        <dsp:cNvSpPr/>
      </dsp:nvSpPr>
      <dsp:spPr>
        <a:xfrm>
          <a:off x="574030" y="652037"/>
          <a:ext cx="2278856" cy="19920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AutoCall</a:t>
          </a:r>
          <a:r>
            <a:rPr lang="en-US" sz="900" kern="1200" dirty="0" smtClean="0"/>
            <a:t> Group Management Dev Done (3/23)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AutoCall</a:t>
          </a:r>
          <a:r>
            <a:rPr lang="en-US" sz="900" kern="1200" dirty="0" smtClean="0"/>
            <a:t> Group Management  Demo (3/30)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Process List UI Dev Done (3/30)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Bug Fixes/Enhancements</a:t>
          </a:r>
          <a:endParaRPr lang="en-US" sz="900" kern="1200" dirty="0"/>
        </a:p>
      </dsp:txBody>
      <dsp:txXfrm>
        <a:off x="1143744" y="950838"/>
        <a:ext cx="1110942" cy="1394405"/>
      </dsp:txXfrm>
    </dsp:sp>
    <dsp:sp modelId="{CDB6A798-CBA4-4C7D-84B4-72ABF83435FB}">
      <dsp:nvSpPr>
        <dsp:cNvPr id="0" name=""/>
        <dsp:cNvSpPr/>
      </dsp:nvSpPr>
      <dsp:spPr>
        <a:xfrm>
          <a:off x="4316" y="1078326"/>
          <a:ext cx="1139428" cy="1139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March</a:t>
          </a:r>
          <a:endParaRPr lang="en-US" sz="2200" kern="1200" dirty="0"/>
        </a:p>
      </dsp:txBody>
      <dsp:txXfrm>
        <a:off x="171181" y="1245191"/>
        <a:ext cx="805698" cy="805698"/>
      </dsp:txXfrm>
    </dsp:sp>
    <dsp:sp modelId="{94DF7193-FA4B-430F-AD97-551C3BE05693}">
      <dsp:nvSpPr>
        <dsp:cNvPr id="0" name=""/>
        <dsp:cNvSpPr/>
      </dsp:nvSpPr>
      <dsp:spPr>
        <a:xfrm>
          <a:off x="3565028" y="652037"/>
          <a:ext cx="2278856" cy="19920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Process List Full Implementation Dev Done (4/6)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Process List Demo (4/13)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Menu integration UI Demo (4/20)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Bug Fixes/Enhancements</a:t>
          </a:r>
          <a:endParaRPr lang="en-US" sz="900" kern="1200" dirty="0"/>
        </a:p>
      </dsp:txBody>
      <dsp:txXfrm>
        <a:off x="4134742" y="950838"/>
        <a:ext cx="1110942" cy="1394405"/>
      </dsp:txXfrm>
    </dsp:sp>
    <dsp:sp modelId="{DC30E070-E268-4447-96F8-7218014EAE4F}">
      <dsp:nvSpPr>
        <dsp:cNvPr id="0" name=""/>
        <dsp:cNvSpPr/>
      </dsp:nvSpPr>
      <dsp:spPr>
        <a:xfrm>
          <a:off x="2995314" y="1078326"/>
          <a:ext cx="1139428" cy="1139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April</a:t>
          </a:r>
          <a:endParaRPr lang="en-US" sz="2200" kern="1200" dirty="0"/>
        </a:p>
      </dsp:txBody>
      <dsp:txXfrm>
        <a:off x="3162179" y="1245191"/>
        <a:ext cx="805698" cy="805698"/>
      </dsp:txXfrm>
    </dsp:sp>
    <dsp:sp modelId="{D0CDA77A-1140-477A-A436-9D86FD2D39DA}">
      <dsp:nvSpPr>
        <dsp:cNvPr id="0" name=""/>
        <dsp:cNvSpPr/>
      </dsp:nvSpPr>
      <dsp:spPr>
        <a:xfrm>
          <a:off x="6556027" y="652037"/>
          <a:ext cx="2278856" cy="1992007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Menu Integration Feature Demo (5/4)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UI Standardization Demo (5/29)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Transition Complete 5/31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7125741" y="950838"/>
        <a:ext cx="1110942" cy="1394405"/>
      </dsp:txXfrm>
    </dsp:sp>
    <dsp:sp modelId="{34E6A796-B2C6-4542-9374-A3D773C50303}">
      <dsp:nvSpPr>
        <dsp:cNvPr id="0" name=""/>
        <dsp:cNvSpPr/>
      </dsp:nvSpPr>
      <dsp:spPr>
        <a:xfrm>
          <a:off x="5986313" y="1078326"/>
          <a:ext cx="1139428" cy="1139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May</a:t>
          </a:r>
          <a:endParaRPr lang="en-US" sz="2200" kern="1200" dirty="0"/>
        </a:p>
      </dsp:txBody>
      <dsp:txXfrm>
        <a:off x="6153178" y="1245191"/>
        <a:ext cx="805698" cy="805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9757" y="0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4275" y="698500"/>
            <a:ext cx="4654549" cy="34909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4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7117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45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7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24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16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8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8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03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72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93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36413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4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9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096000"/>
          </a:xfrm>
          <a:prstGeom prst="rect">
            <a:avLst/>
          </a:prstGeom>
          <a:gradFill>
            <a:gsLst>
              <a:gs pos="0">
                <a:srgbClr val="C40022"/>
              </a:gs>
              <a:gs pos="100000">
                <a:srgbClr val="7E00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2057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6324600"/>
            <a:ext cx="2286000" cy="42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095618"/>
            <a:ext cx="2209800" cy="7623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2362199" y="-152400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153400" y="57150"/>
            <a:ext cx="898524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4819649" y="2305049"/>
            <a:ext cx="53339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857249" y="438149"/>
            <a:ext cx="53339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153400" y="57150"/>
            <a:ext cx="898524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153400" y="57150"/>
            <a:ext cx="898524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153400" y="57150"/>
            <a:ext cx="898524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80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380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153400" y="57150"/>
            <a:ext cx="898524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153400" y="57150"/>
            <a:ext cx="898524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53400" y="57150"/>
            <a:ext cx="898524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53400" y="57150"/>
            <a:ext cx="898524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153400" y="57150"/>
            <a:ext cx="898524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153400" y="57150"/>
            <a:ext cx="898524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153400" y="57150"/>
            <a:ext cx="898524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095618"/>
            <a:ext cx="2209800" cy="762381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7311571" y="6168571"/>
            <a:ext cx="18466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381000" y="12192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RBA RDC Status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81000" y="3505200"/>
            <a:ext cx="8001000" cy="38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March 16, </a:t>
            </a:r>
            <a:r>
              <a:rPr lang="en-US" sz="16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Shape 335"/>
          <p:cNvCxnSpPr/>
          <p:nvPr/>
        </p:nvCxnSpPr>
        <p:spPr>
          <a:xfrm>
            <a:off x="2105821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Shape 336"/>
          <p:cNvCxnSpPr/>
          <p:nvPr/>
        </p:nvCxnSpPr>
        <p:spPr>
          <a:xfrm>
            <a:off x="3023823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Shape 337"/>
          <p:cNvSpPr txBox="1"/>
          <p:nvPr/>
        </p:nvSpPr>
        <p:spPr>
          <a:xfrm>
            <a:off x="3023823" y="4953000"/>
            <a:ext cx="845820" cy="5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Jan’15</a:t>
            </a:r>
          </a:p>
        </p:txBody>
      </p:sp>
      <p:cxnSp>
        <p:nvCxnSpPr>
          <p:cNvPr id="338" name="Shape 338"/>
          <p:cNvCxnSpPr/>
          <p:nvPr/>
        </p:nvCxnSpPr>
        <p:spPr>
          <a:xfrm>
            <a:off x="3897405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4800600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>
            <a:off x="5703796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>
            <a:off x="6606989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Shape 342"/>
          <p:cNvSpPr txBox="1"/>
          <p:nvPr/>
        </p:nvSpPr>
        <p:spPr>
          <a:xfrm>
            <a:off x="304800" y="152400"/>
            <a:ext cx="716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Aric –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Attachment 1</a:t>
            </a:r>
            <a:endParaRPr lang="en-US" sz="22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96" y="1371600"/>
            <a:ext cx="7056008" cy="43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790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Shape 335"/>
          <p:cNvCxnSpPr/>
          <p:nvPr/>
        </p:nvCxnSpPr>
        <p:spPr>
          <a:xfrm>
            <a:off x="2105821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Shape 336"/>
          <p:cNvCxnSpPr/>
          <p:nvPr/>
        </p:nvCxnSpPr>
        <p:spPr>
          <a:xfrm>
            <a:off x="3023823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Shape 337"/>
          <p:cNvSpPr txBox="1"/>
          <p:nvPr/>
        </p:nvSpPr>
        <p:spPr>
          <a:xfrm>
            <a:off x="3023823" y="4953000"/>
            <a:ext cx="845820" cy="5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Jan’15</a:t>
            </a:r>
          </a:p>
        </p:txBody>
      </p:sp>
      <p:cxnSp>
        <p:nvCxnSpPr>
          <p:cNvPr id="338" name="Shape 338"/>
          <p:cNvCxnSpPr/>
          <p:nvPr/>
        </p:nvCxnSpPr>
        <p:spPr>
          <a:xfrm>
            <a:off x="3897405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4800600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>
            <a:off x="5703796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>
            <a:off x="6606989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Shape 342"/>
          <p:cNvSpPr txBox="1"/>
          <p:nvPr/>
        </p:nvSpPr>
        <p:spPr>
          <a:xfrm>
            <a:off x="304800" y="152400"/>
            <a:ext cx="716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Aric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Attachment 2</a:t>
            </a:r>
            <a:endParaRPr lang="en-US" sz="22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304800" y="932934"/>
            <a:ext cx="2438400" cy="286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AutoCall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 Management 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8" y="1404872"/>
            <a:ext cx="8610600" cy="40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972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Shape 224"/>
          <p:cNvCxnSpPr/>
          <p:nvPr/>
        </p:nvCxnSpPr>
        <p:spPr>
          <a:xfrm>
            <a:off x="2105821" y="57912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3023823" y="57912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>
            <a:off x="3897405" y="57912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Shape 228"/>
          <p:cNvCxnSpPr/>
          <p:nvPr/>
        </p:nvCxnSpPr>
        <p:spPr>
          <a:xfrm>
            <a:off x="4800600" y="57912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Shape 229"/>
          <p:cNvCxnSpPr/>
          <p:nvPr/>
        </p:nvCxnSpPr>
        <p:spPr>
          <a:xfrm>
            <a:off x="5703796" y="57912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Shape 230"/>
          <p:cNvCxnSpPr/>
          <p:nvPr/>
        </p:nvCxnSpPr>
        <p:spPr>
          <a:xfrm>
            <a:off x="6606989" y="57912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Shape 231"/>
          <p:cNvSpPr txBox="1"/>
          <p:nvPr/>
        </p:nvSpPr>
        <p:spPr>
          <a:xfrm>
            <a:off x="304800" y="152400"/>
            <a:ext cx="716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Automation Integration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52400" y="883920"/>
            <a:ext cx="32766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Overall Health for current period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52400" y="1417320"/>
            <a:ext cx="32766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Resourcing Status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52400" y="1947742"/>
            <a:ext cx="32766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Delivery and Transition Status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98120" y="2761699"/>
            <a:ext cx="3276600" cy="1762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NIS UI – Device Maintenance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NIS API Enhancements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 Refactoring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Newton UI – API Enhancements</a:t>
            </a: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105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5259572" y="2743200"/>
            <a:ext cx="4114800" cy="1799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Script Management and Replication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BPI – LBS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Monitoring Services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– QE/Testing Enhancements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NIS UI - Reporting</a:t>
            </a:r>
          </a:p>
        </p:txBody>
      </p:sp>
      <p:sp>
        <p:nvSpPr>
          <p:cNvPr id="243" name="Shape 243"/>
          <p:cNvSpPr/>
          <p:nvPr/>
        </p:nvSpPr>
        <p:spPr>
          <a:xfrm>
            <a:off x="276447" y="3962400"/>
            <a:ext cx="4191000" cy="17690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66092"/>
              </a:buClr>
              <a:buSzPct val="100000"/>
            </a:pPr>
            <a:endParaRPr lang="en-US" b="1" i="0" u="none" strike="noStrike" cap="none" baseline="0" dirty="0" smtClean="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366092"/>
              </a:buClr>
              <a:buSzPct val="100000"/>
            </a:pPr>
            <a:r>
              <a:rPr lang="en-US" b="1" i="0" u="none" strike="noStrike" cap="none" baseline="0" dirty="0" smtClean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Accomplishments </a:t>
            </a:r>
            <a:r>
              <a:rPr lang="en-US" b="1" i="0" u="none" strike="noStrike" cap="none" baseline="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/ Deliverables:</a:t>
            </a:r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600" b="1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NIS </a:t>
            </a:r>
            <a:r>
              <a:rPr lang="en-US" sz="1500" b="1" dirty="0" smtClean="0">
                <a:latin typeface="Calibri"/>
                <a:ea typeface="Calibri"/>
                <a:cs typeface="Calibri"/>
                <a:sym typeface="Calibri"/>
              </a:rPr>
              <a:t>UI</a:t>
            </a:r>
          </a:p>
          <a:p>
            <a:pPr marL="171450" lvl="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Demoed to Product Owners and Management. </a:t>
            </a:r>
          </a:p>
          <a:p>
            <a:pPr marL="171450" lvl="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Appreciated and well received by the Users.</a:t>
            </a:r>
          </a:p>
          <a:p>
            <a:pPr marL="171450" lvl="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UAT in Progress. </a:t>
            </a:r>
          </a:p>
          <a:p>
            <a:pPr lvl="0">
              <a:buClr>
                <a:srgbClr val="000000"/>
              </a:buClr>
              <a:buSzPct val="100000"/>
            </a:pPr>
            <a:endParaRPr lang="en-US" sz="1300" b="0" i="0" u="none" strike="noStrike" cap="none" baseline="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b="0" i="0" u="none" strike="noStrike" cap="none" baseline="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7800" y="721782"/>
            <a:ext cx="303167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Team</a:t>
            </a:r>
            <a:endParaRPr lang="en-US" sz="1300" b="1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366092"/>
                </a:solidFill>
                <a:latin typeface="Calibri" panose="020F0502020204030204" pitchFamily="34" charset="0"/>
                <a:ea typeface="Calibri"/>
                <a:cs typeface="Calibri"/>
              </a:rPr>
              <a:t>Onsite</a:t>
            </a:r>
            <a:endParaRPr lang="en-US" b="1" dirty="0">
              <a:solidFill>
                <a:srgbClr val="366092"/>
              </a:solidFill>
              <a:latin typeface="Calibri" panose="020F0502020204030204" pitchFamily="34" charset="0"/>
              <a:ea typeface="Calibri"/>
              <a:cs typeface="Calibri"/>
            </a:endParaRPr>
          </a:p>
          <a:p>
            <a:r>
              <a:rPr lang="en-US" sz="1150" dirty="0">
                <a:latin typeface="Calibri" panose="020F0502020204030204" pitchFamily="34" charset="0"/>
              </a:rPr>
              <a:t>Scrum Master / </a:t>
            </a:r>
            <a:r>
              <a:rPr lang="en-US" sz="1150" dirty="0" smtClean="0">
                <a:latin typeface="Calibri" panose="020F0502020204030204" pitchFamily="34" charset="0"/>
              </a:rPr>
              <a:t>BA – Krishna M</a:t>
            </a:r>
            <a:endParaRPr lang="en-US" sz="115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sz="700" b="1" dirty="0" smtClean="0">
              <a:solidFill>
                <a:srgbClr val="366092"/>
              </a:solidFill>
              <a:latin typeface="Calibri" panose="020F0502020204030204" pitchFamily="34" charset="0"/>
              <a:ea typeface="Calibri"/>
              <a:cs typeface="Calibri"/>
            </a:endParaRPr>
          </a:p>
          <a:p>
            <a:r>
              <a:rPr lang="en-US" b="1" dirty="0" smtClean="0">
                <a:solidFill>
                  <a:srgbClr val="366092"/>
                </a:solidFill>
                <a:latin typeface="Calibri" panose="020F0502020204030204" pitchFamily="34" charset="0"/>
                <a:ea typeface="Calibri"/>
                <a:cs typeface="Calibri"/>
              </a:rPr>
              <a:t>Dev Center</a:t>
            </a:r>
          </a:p>
          <a:p>
            <a:r>
              <a:rPr lang="en-US" sz="1150" dirty="0" smtClean="0">
                <a:latin typeface="Calibri" panose="020F0502020204030204" pitchFamily="34" charset="0"/>
              </a:rPr>
              <a:t>Angular JS / C#, </a:t>
            </a:r>
            <a:r>
              <a:rPr lang="en-US" sz="1150" dirty="0">
                <a:latin typeface="Calibri" panose="020F0502020204030204" pitchFamily="34" charset="0"/>
              </a:rPr>
              <a:t>.NET </a:t>
            </a:r>
            <a:r>
              <a:rPr lang="en-US" sz="1150" dirty="0" smtClean="0">
                <a:latin typeface="Calibri" panose="020F0502020204030204" pitchFamily="34" charset="0"/>
              </a:rPr>
              <a:t>– </a:t>
            </a:r>
            <a:r>
              <a:rPr lang="en-US" sz="1150" dirty="0" err="1" smtClean="0">
                <a:latin typeface="Calibri" panose="020F0502020204030204" pitchFamily="34" charset="0"/>
              </a:rPr>
              <a:t>Sekar</a:t>
            </a:r>
            <a:r>
              <a:rPr lang="en-US" sz="1150" dirty="0" smtClean="0">
                <a:latin typeface="Calibri" panose="020F0502020204030204" pitchFamily="34" charset="0"/>
              </a:rPr>
              <a:t> C</a:t>
            </a:r>
            <a:endParaRPr lang="en-US" sz="1150" dirty="0">
              <a:latin typeface="Calibri" panose="020F0502020204030204" pitchFamily="34" charset="0"/>
            </a:endParaRPr>
          </a:p>
          <a:p>
            <a:r>
              <a:rPr lang="en-US" sz="1150" dirty="0">
                <a:latin typeface="Calibri" panose="020F0502020204030204" pitchFamily="34" charset="0"/>
              </a:rPr>
              <a:t>Python </a:t>
            </a:r>
            <a:r>
              <a:rPr lang="en-US" sz="1150" dirty="0" smtClean="0">
                <a:latin typeface="Calibri" panose="020F0502020204030204" pitchFamily="34" charset="0"/>
              </a:rPr>
              <a:t>Developer – </a:t>
            </a:r>
            <a:r>
              <a:rPr lang="en-US" sz="1150" dirty="0" err="1" smtClean="0">
                <a:latin typeface="Calibri" panose="020F0502020204030204" pitchFamily="34" charset="0"/>
              </a:rPr>
              <a:t>Sachin</a:t>
            </a:r>
            <a:r>
              <a:rPr lang="en-US" sz="1150" dirty="0" smtClean="0">
                <a:latin typeface="Calibri" panose="020F0502020204030204" pitchFamily="34" charset="0"/>
              </a:rPr>
              <a:t> D</a:t>
            </a:r>
          </a:p>
          <a:p>
            <a:r>
              <a:rPr lang="en-US" sz="1150" dirty="0" smtClean="0">
                <a:latin typeface="Calibri" panose="020F0502020204030204" pitchFamily="34" charset="0"/>
              </a:rPr>
              <a:t>Python Developer – Nitin V</a:t>
            </a:r>
            <a:endParaRPr lang="en-US" sz="1150" dirty="0">
              <a:latin typeface="Calibri" panose="020F0502020204030204" pitchFamily="34" charset="0"/>
            </a:endParaRPr>
          </a:p>
          <a:p>
            <a:r>
              <a:rPr lang="en-US" sz="1150" dirty="0" smtClean="0">
                <a:latin typeface="Calibri" panose="020F0502020204030204" pitchFamily="34" charset="0"/>
                <a:sym typeface="Wingdings" panose="05000000000000000000" pitchFamily="2" charset="2"/>
              </a:rPr>
              <a:t>Python Developer – </a:t>
            </a:r>
            <a:r>
              <a:rPr lang="en-US" sz="115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Bhavani</a:t>
            </a:r>
            <a:r>
              <a:rPr lang="en-US" sz="1150" dirty="0" smtClean="0">
                <a:latin typeface="Calibri" panose="020F0502020204030204" pitchFamily="34" charset="0"/>
                <a:sym typeface="Wingdings" panose="05000000000000000000" pitchFamily="2" charset="2"/>
              </a:rPr>
              <a:t> S R</a:t>
            </a:r>
            <a:endParaRPr lang="en-US" sz="1150" dirty="0" smtClean="0">
              <a:latin typeface="Calibri" panose="020F0502020204030204" pitchFamily="34" charset="0"/>
            </a:endParaRPr>
          </a:p>
          <a:p>
            <a:r>
              <a:rPr lang="en-US" sz="1150" dirty="0" smtClean="0">
                <a:latin typeface="Calibri" panose="020F0502020204030204" pitchFamily="34" charset="0"/>
                <a:sym typeface="Wingdings" panose="05000000000000000000" pitchFamily="2" charset="2"/>
              </a:rPr>
              <a:t>QE – </a:t>
            </a:r>
            <a:r>
              <a:rPr lang="en-US" sz="115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Bhawani</a:t>
            </a:r>
            <a:r>
              <a:rPr lang="en-US" sz="1150" dirty="0" smtClean="0">
                <a:latin typeface="Calibri" panose="020F0502020204030204" pitchFamily="34" charset="0"/>
                <a:sym typeface="Wingdings" panose="05000000000000000000" pitchFamily="2" charset="2"/>
              </a:rPr>
              <a:t> S</a:t>
            </a:r>
            <a:endParaRPr lang="en-US" sz="11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775" y="5525039"/>
            <a:ext cx="449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NIS </a:t>
            </a:r>
            <a:r>
              <a:rPr lang="en-US" sz="1500" b="1" dirty="0" smtClean="0">
                <a:latin typeface="Calibri"/>
                <a:ea typeface="Calibri"/>
                <a:cs typeface="Calibri"/>
                <a:sym typeface="Calibri"/>
              </a:rPr>
              <a:t>API</a:t>
            </a:r>
          </a:p>
          <a:p>
            <a:pPr marL="285750" lvl="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Continuous requests from Users.</a:t>
            </a:r>
          </a:p>
          <a:p>
            <a:pPr marL="285750" lvl="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Prod deployed and used by the Newton Users. </a:t>
            </a:r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000000"/>
              </a:buClr>
              <a:buSzPct val="100000"/>
              <a:buFont typeface="Noto Symbol"/>
              <a:buChar char="❑"/>
            </a:pPr>
            <a:endParaRPr lang="en-US"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6684" y="4542416"/>
            <a:ext cx="4310983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Knowledge Sharing </a:t>
            </a:r>
          </a:p>
          <a:p>
            <a:pPr marL="285750" lvl="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Completed. </a:t>
            </a:r>
          </a:p>
          <a:p>
            <a:pPr marL="285750" lvl="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Dev team has sent the KT documentation for review.</a:t>
            </a:r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000000"/>
              </a:buClr>
              <a:buSzPct val="100000"/>
              <a:buFont typeface="Noto Symbol"/>
              <a:buChar char="❑"/>
            </a:pPr>
            <a:endParaRPr lang="en-US" sz="10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5525039"/>
            <a:ext cx="45556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Sprint Progress </a:t>
            </a:r>
            <a:endParaRPr lang="en-US" sz="15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Completed and reviewed Sprint 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85, 86, 87, 88, 89, 90 , 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91.</a:t>
            </a:r>
          </a:p>
          <a:p>
            <a:pPr marL="285750" lvl="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Sprint 92 – In progress</a:t>
            </a:r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684" y="6378154"/>
            <a:ext cx="8382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0000"/>
              </a:buClr>
              <a:buSzPct val="100000"/>
              <a:buFont typeface="Noto Symbol"/>
              <a:buChar char="❑"/>
            </a:pPr>
            <a:endParaRPr lang="en-US" sz="5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Completed Story Points –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110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;   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Backlogs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Story Points –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45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;       Sprint Velocity –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20 pts / Sprint.</a:t>
            </a:r>
          </a:p>
        </p:txBody>
      </p:sp>
      <p:grpSp>
        <p:nvGrpSpPr>
          <p:cNvPr id="27" name="Shape 258"/>
          <p:cNvGrpSpPr/>
          <p:nvPr/>
        </p:nvGrpSpPr>
        <p:grpSpPr>
          <a:xfrm rot="5400000">
            <a:off x="2301239" y="1463040"/>
            <a:ext cx="1645920" cy="457200"/>
            <a:chOff x="2757267" y="2945096"/>
            <a:chExt cx="1645920" cy="457200"/>
          </a:xfrm>
        </p:grpSpPr>
        <p:sp>
          <p:nvSpPr>
            <p:cNvPr id="28" name="Shape 259"/>
            <p:cNvSpPr/>
            <p:nvPr/>
          </p:nvSpPr>
          <p:spPr>
            <a:xfrm>
              <a:off x="2757267" y="2945096"/>
              <a:ext cx="1645920" cy="457200"/>
            </a:xfrm>
            <a:prstGeom prst="rect">
              <a:avLst/>
            </a:prstGeom>
            <a:noFill/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60"/>
            <p:cNvSpPr/>
            <p:nvPr/>
          </p:nvSpPr>
          <p:spPr>
            <a:xfrm>
              <a:off x="3976467" y="3021296"/>
              <a:ext cx="304799" cy="304799"/>
            </a:xfrm>
            <a:prstGeom prst="ellipse">
              <a:avLst/>
            </a:prstGeom>
            <a:solidFill>
              <a:srgbClr val="008000"/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262"/>
            <p:cNvSpPr/>
            <p:nvPr/>
          </p:nvSpPr>
          <p:spPr>
            <a:xfrm>
              <a:off x="2895600" y="3021296"/>
              <a:ext cx="304799" cy="304799"/>
            </a:xfrm>
            <a:prstGeom prst="ellipse">
              <a:avLst/>
            </a:prstGeom>
            <a:solidFill>
              <a:srgbClr val="277731"/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Shape 262"/>
          <p:cNvSpPr/>
          <p:nvPr/>
        </p:nvSpPr>
        <p:spPr>
          <a:xfrm rot="5400000">
            <a:off x="2971800" y="1524001"/>
            <a:ext cx="304799" cy="304799"/>
          </a:xfrm>
          <a:prstGeom prst="ellipse">
            <a:avLst/>
          </a:prstGeom>
          <a:solidFill>
            <a:srgbClr val="277731"/>
          </a:solidFill>
          <a:ln w="25400" cap="flat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267"/>
          <p:cNvSpPr/>
          <p:nvPr/>
        </p:nvSpPr>
        <p:spPr>
          <a:xfrm>
            <a:off x="16357" y="2590800"/>
            <a:ext cx="9111300" cy="358799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RDC Current Projects                                                          </a:t>
            </a:r>
            <a:r>
              <a:rPr lang="en-US" sz="1400" b="1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RDC </a:t>
            </a:r>
            <a:r>
              <a:rPr lang="en-US" sz="1400" b="1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Projects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Shape 335"/>
          <p:cNvCxnSpPr/>
          <p:nvPr/>
        </p:nvCxnSpPr>
        <p:spPr>
          <a:xfrm>
            <a:off x="2105821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Shape 336"/>
          <p:cNvCxnSpPr/>
          <p:nvPr/>
        </p:nvCxnSpPr>
        <p:spPr>
          <a:xfrm>
            <a:off x="3023823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Shape 337"/>
          <p:cNvSpPr txBox="1"/>
          <p:nvPr/>
        </p:nvSpPr>
        <p:spPr>
          <a:xfrm>
            <a:off x="3023823" y="4953000"/>
            <a:ext cx="845820" cy="5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Jan’15</a:t>
            </a:r>
          </a:p>
        </p:txBody>
      </p:sp>
      <p:cxnSp>
        <p:nvCxnSpPr>
          <p:cNvPr id="338" name="Shape 338"/>
          <p:cNvCxnSpPr/>
          <p:nvPr/>
        </p:nvCxnSpPr>
        <p:spPr>
          <a:xfrm>
            <a:off x="3897405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4800600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>
            <a:off x="5703796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>
            <a:off x="6606989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Shape 342"/>
          <p:cNvSpPr txBox="1"/>
          <p:nvPr/>
        </p:nvSpPr>
        <p:spPr>
          <a:xfrm>
            <a:off x="304800" y="152400"/>
            <a:ext cx="80010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800" dirty="0" smtClean="0">
                <a:solidFill>
                  <a:schemeClr val="lt1"/>
                </a:solidFill>
              </a:rPr>
              <a:t>Automation Integration – </a:t>
            </a:r>
            <a:r>
              <a:rPr lang="en-US" sz="2200" dirty="0" smtClean="0">
                <a:solidFill>
                  <a:schemeClr val="lt1"/>
                </a:solidFill>
              </a:rPr>
              <a:t>A</a:t>
            </a:r>
            <a:r>
              <a:rPr lang="en-US" sz="2200" dirty="0" smtClean="0">
                <a:solidFill>
                  <a:schemeClr val="bg1"/>
                </a:solidFill>
              </a:rPr>
              <a:t>ttachment 1</a:t>
            </a:r>
            <a:endParaRPr lang="en-US" sz="2200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chemeClr val="lt1"/>
                </a:solidFill>
              </a:rPr>
              <a:t> 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304800" y="932934"/>
            <a:ext cx="2895600" cy="286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Integration – NIS UI 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6889"/>
            <a:ext cx="831128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" y="4191000"/>
            <a:ext cx="8607284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3810000"/>
            <a:ext cx="48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Automation Integration - RDC     Sprint 90 Backlogs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7497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Shape 335"/>
          <p:cNvCxnSpPr/>
          <p:nvPr/>
        </p:nvCxnSpPr>
        <p:spPr>
          <a:xfrm>
            <a:off x="2105821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Shape 336"/>
          <p:cNvCxnSpPr/>
          <p:nvPr/>
        </p:nvCxnSpPr>
        <p:spPr>
          <a:xfrm>
            <a:off x="3023823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Shape 337"/>
          <p:cNvSpPr txBox="1"/>
          <p:nvPr/>
        </p:nvSpPr>
        <p:spPr>
          <a:xfrm>
            <a:off x="3023823" y="4953000"/>
            <a:ext cx="845820" cy="5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Jan’15</a:t>
            </a:r>
          </a:p>
        </p:txBody>
      </p:sp>
      <p:cxnSp>
        <p:nvCxnSpPr>
          <p:cNvPr id="338" name="Shape 338"/>
          <p:cNvCxnSpPr/>
          <p:nvPr/>
        </p:nvCxnSpPr>
        <p:spPr>
          <a:xfrm>
            <a:off x="3897405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4800600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>
            <a:off x="5703796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>
            <a:off x="6606989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Shape 342"/>
          <p:cNvSpPr txBox="1"/>
          <p:nvPr/>
        </p:nvSpPr>
        <p:spPr>
          <a:xfrm>
            <a:off x="304800" y="152400"/>
            <a:ext cx="716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800" dirty="0">
                <a:solidFill>
                  <a:schemeClr val="lt1"/>
                </a:solidFill>
              </a:rPr>
              <a:t>Automation Integration </a:t>
            </a:r>
            <a:r>
              <a:rPr lang="en-US" sz="2800" dirty="0" smtClean="0">
                <a:solidFill>
                  <a:schemeClr val="lt1"/>
                </a:solidFill>
              </a:rPr>
              <a:t>– </a:t>
            </a:r>
            <a:r>
              <a:rPr lang="en-US" sz="2200" dirty="0" smtClean="0">
                <a:solidFill>
                  <a:schemeClr val="lt1"/>
                </a:solidFill>
              </a:rPr>
              <a:t>Attachment</a:t>
            </a:r>
            <a:r>
              <a:rPr lang="en-US" sz="2200" dirty="0" smtClean="0">
                <a:solidFill>
                  <a:schemeClr val="bg1"/>
                </a:solidFill>
              </a:rPr>
              <a:t> 2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304800" y="932934"/>
            <a:ext cx="4267200" cy="286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Integration – RDC    Sprint 91 Backlogs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71600"/>
            <a:ext cx="8877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0930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Shape 250"/>
          <p:cNvCxnSpPr/>
          <p:nvPr/>
        </p:nvCxnSpPr>
        <p:spPr>
          <a:xfrm>
            <a:off x="2105821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Shape 251"/>
          <p:cNvCxnSpPr/>
          <p:nvPr/>
        </p:nvCxnSpPr>
        <p:spPr>
          <a:xfrm>
            <a:off x="3023823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Shape 252"/>
          <p:cNvSpPr txBox="1"/>
          <p:nvPr/>
        </p:nvSpPr>
        <p:spPr>
          <a:xfrm>
            <a:off x="3023823" y="4953000"/>
            <a:ext cx="845820" cy="5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Jan’15</a:t>
            </a:r>
          </a:p>
        </p:txBody>
      </p:sp>
      <p:cxnSp>
        <p:nvCxnSpPr>
          <p:cNvPr id="253" name="Shape 253"/>
          <p:cNvCxnSpPr/>
          <p:nvPr/>
        </p:nvCxnSpPr>
        <p:spPr>
          <a:xfrm>
            <a:off x="3897405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Shape 254"/>
          <p:cNvCxnSpPr/>
          <p:nvPr/>
        </p:nvCxnSpPr>
        <p:spPr>
          <a:xfrm>
            <a:off x="4800600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Shape 255"/>
          <p:cNvCxnSpPr/>
          <p:nvPr/>
        </p:nvCxnSpPr>
        <p:spPr>
          <a:xfrm>
            <a:off x="5703796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Shape 256"/>
          <p:cNvCxnSpPr/>
          <p:nvPr/>
        </p:nvCxnSpPr>
        <p:spPr>
          <a:xfrm>
            <a:off x="6606989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304800" y="152400"/>
            <a:ext cx="716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NGAF</a:t>
            </a:r>
          </a:p>
        </p:txBody>
      </p:sp>
      <p:grpSp>
        <p:nvGrpSpPr>
          <p:cNvPr id="258" name="Shape 258"/>
          <p:cNvGrpSpPr/>
          <p:nvPr/>
        </p:nvGrpSpPr>
        <p:grpSpPr>
          <a:xfrm rot="5400000">
            <a:off x="2301239" y="1463040"/>
            <a:ext cx="1645920" cy="457200"/>
            <a:chOff x="2757267" y="2945096"/>
            <a:chExt cx="1645920" cy="457200"/>
          </a:xfrm>
        </p:grpSpPr>
        <p:sp>
          <p:nvSpPr>
            <p:cNvPr id="259" name="Shape 259"/>
            <p:cNvSpPr/>
            <p:nvPr/>
          </p:nvSpPr>
          <p:spPr>
            <a:xfrm>
              <a:off x="2757267" y="2945096"/>
              <a:ext cx="1645920" cy="457200"/>
            </a:xfrm>
            <a:prstGeom prst="rect">
              <a:avLst/>
            </a:prstGeom>
            <a:noFill/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3976467" y="3021296"/>
              <a:ext cx="304799" cy="304799"/>
            </a:xfrm>
            <a:prstGeom prst="ellipse">
              <a:avLst/>
            </a:prstGeom>
            <a:solidFill>
              <a:srgbClr val="008000"/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427828" y="3021296"/>
              <a:ext cx="304799" cy="304799"/>
            </a:xfrm>
            <a:prstGeom prst="ellipse">
              <a:avLst/>
            </a:prstGeom>
            <a:solidFill>
              <a:srgbClr val="E36C09"/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895600" y="3021296"/>
              <a:ext cx="304799" cy="304799"/>
            </a:xfrm>
            <a:prstGeom prst="ellipse">
              <a:avLst/>
            </a:prstGeom>
            <a:solidFill>
              <a:srgbClr val="277731"/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152400" y="883920"/>
            <a:ext cx="32766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Overall Health for current period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52400" y="1417320"/>
            <a:ext cx="23622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Resourcing Status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52400" y="1947742"/>
            <a:ext cx="32766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Delivery and Transition Status</a:t>
            </a:r>
          </a:p>
        </p:txBody>
      </p:sp>
      <p:sp>
        <p:nvSpPr>
          <p:cNvPr id="266" name="Shape 266"/>
          <p:cNvSpPr/>
          <p:nvPr/>
        </p:nvSpPr>
        <p:spPr>
          <a:xfrm>
            <a:off x="141195" y="4038600"/>
            <a:ext cx="3821205" cy="20116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</a:pPr>
            <a:endParaRPr lang="en-US" sz="1600" b="1" dirty="0" smtClean="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</a:pPr>
            <a:endParaRPr lang="en-US" b="1" dirty="0" smtClean="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</a:pPr>
            <a:r>
              <a:rPr lang="en-US" b="1" dirty="0" smtClean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Accomplishments </a:t>
            </a:r>
            <a:r>
              <a:rPr lang="en-US" b="1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/ Deliverables</a:t>
            </a:r>
            <a:r>
              <a:rPr lang="en-US" b="1" dirty="0" smtClean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b="1" dirty="0" smtClean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00" b="1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500" b="1" dirty="0" smtClean="0">
                <a:latin typeface="Calibri"/>
                <a:ea typeface="Calibri"/>
                <a:cs typeface="Calibri"/>
                <a:sym typeface="Calibri"/>
              </a:rPr>
              <a:t>Ops Panel Development</a:t>
            </a:r>
          </a:p>
          <a:p>
            <a:pPr marL="17145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schedule. 80% original scope completed. </a:t>
            </a:r>
          </a:p>
          <a:p>
            <a:pPr marL="17145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Feedback from demos completed</a:t>
            </a:r>
          </a:p>
          <a:p>
            <a:pPr marL="17145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Issues 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related to trend chart being worked 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on.</a:t>
            </a:r>
          </a:p>
          <a:p>
            <a:pPr marL="17145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UI Testing - 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Manual 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testing 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in absence of QE</a:t>
            </a:r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API Testing - Automated Integration test 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process using ARIC</a:t>
            </a:r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000000"/>
              </a:buClr>
              <a:buSzPct val="100000"/>
              <a:buFont typeface="Noto Symbol"/>
              <a:buChar char="❑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000000"/>
              </a:buClr>
              <a:buSzPct val="100000"/>
              <a:buFont typeface="Noto Symbol"/>
              <a:buChar char="❑"/>
            </a:pPr>
            <a:endParaRPr lang="en-US" sz="16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SzPct val="100000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6357" y="2590800"/>
            <a:ext cx="9111300" cy="358799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RDC Current Projects                                                          </a:t>
            </a:r>
            <a:r>
              <a:rPr lang="en-US" sz="1400" b="1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RDC </a:t>
            </a:r>
            <a:r>
              <a:rPr lang="en-US" sz="1400" b="1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Projects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52400" y="2895600"/>
            <a:ext cx="3276600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Next Gen Ops Panel</a:t>
            </a: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Dashboard for in-flight events - Pie charts and Trend chart to show events count by various  criteria</a:t>
            </a: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Allows Ops team to pause events for Ops review and then kill 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/ resume</a:t>
            </a:r>
            <a:endParaRPr sz="13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4953000" y="2743200"/>
            <a:ext cx="3733799" cy="147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Events API changes - Nancy migration, Expose light weight calls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Failed Events UI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Light weight Event 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Viewer</a:t>
            </a:r>
            <a:endParaRPr sz="13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66"/>
          <p:cNvSpPr/>
          <p:nvPr/>
        </p:nvSpPr>
        <p:spPr>
          <a:xfrm>
            <a:off x="4179795" y="3962400"/>
            <a:ext cx="3821205" cy="19812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</a:pPr>
            <a:endParaRPr lang="en-US" sz="1600" b="1" dirty="0" smtClean="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000000"/>
              </a:buClr>
              <a:buSzPct val="100000"/>
              <a:buFont typeface="Noto Symbol"/>
              <a:buChar char="❑"/>
            </a:pPr>
            <a:endParaRPr lang="en-US" sz="15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500" b="1" dirty="0" smtClean="0"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Progress 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Completed 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85, 86, 87, 88, 89, 90 , 91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.  Sprint 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92 – In </a:t>
            </a:r>
            <a:r>
              <a:rPr lang="en-US" sz="1300" dirty="0" smtClean="0"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lang="en-US" sz="16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5684" y="6324600"/>
            <a:ext cx="8382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0000"/>
              </a:buClr>
              <a:buSzPct val="100000"/>
              <a:buFont typeface="Noto Symbol"/>
              <a:buChar char="❑"/>
            </a:pPr>
            <a:endParaRPr lang="en-US" sz="5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Completed Story Points – 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120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;   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Backlogs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Story Points – 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;      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Sprint Velocity –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20 pts / Sprint.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721782"/>
            <a:ext cx="303167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Team</a:t>
            </a:r>
            <a:endParaRPr lang="en-US" sz="1300" b="1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366092"/>
                </a:solidFill>
                <a:latin typeface="Calibri" panose="020F0502020204030204" pitchFamily="34" charset="0"/>
                <a:ea typeface="Calibri"/>
                <a:cs typeface="Calibri"/>
              </a:rPr>
              <a:t>Onsite</a:t>
            </a:r>
            <a:endParaRPr lang="en-US" b="1" dirty="0">
              <a:solidFill>
                <a:srgbClr val="366092"/>
              </a:solidFill>
              <a:latin typeface="Calibri" panose="020F0502020204030204" pitchFamily="34" charset="0"/>
              <a:ea typeface="Calibri"/>
              <a:cs typeface="Calibri"/>
            </a:endParaRPr>
          </a:p>
          <a:p>
            <a:r>
              <a:rPr lang="en-US" sz="1150" dirty="0">
                <a:latin typeface="Calibri" panose="020F0502020204030204" pitchFamily="34" charset="0"/>
              </a:rPr>
              <a:t>Scrum Master / </a:t>
            </a:r>
            <a:r>
              <a:rPr lang="en-US" sz="1150" dirty="0" smtClean="0">
                <a:latin typeface="Calibri" panose="020F0502020204030204" pitchFamily="34" charset="0"/>
              </a:rPr>
              <a:t>BA – Ashish Jain</a:t>
            </a:r>
          </a:p>
          <a:p>
            <a:r>
              <a:rPr lang="en-US" sz="115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Dev Lead – Chandra (On boarded in March</a:t>
            </a:r>
          </a:p>
          <a:p>
            <a:endParaRPr lang="en-US" sz="700" b="1" dirty="0" smtClean="0">
              <a:solidFill>
                <a:srgbClr val="366092"/>
              </a:solidFill>
              <a:latin typeface="Calibri" panose="020F0502020204030204" pitchFamily="34" charset="0"/>
              <a:ea typeface="Calibri"/>
              <a:cs typeface="Calibri"/>
            </a:endParaRPr>
          </a:p>
          <a:p>
            <a:r>
              <a:rPr lang="en-US" b="1" dirty="0" smtClean="0">
                <a:solidFill>
                  <a:srgbClr val="366092"/>
                </a:solidFill>
                <a:latin typeface="Calibri" panose="020F0502020204030204" pitchFamily="34" charset="0"/>
                <a:ea typeface="Calibri"/>
                <a:cs typeface="Calibri"/>
              </a:rPr>
              <a:t>Dev Center</a:t>
            </a:r>
          </a:p>
          <a:p>
            <a:r>
              <a:rPr lang="en-US" sz="1150" dirty="0" smtClean="0">
                <a:latin typeface="Calibri" panose="020F0502020204030204" pitchFamily="34" charset="0"/>
              </a:rPr>
              <a:t>Angular JS – </a:t>
            </a:r>
            <a:r>
              <a:rPr lang="en-US" sz="1150" dirty="0" err="1" smtClean="0">
                <a:latin typeface="Calibri" panose="020F0502020204030204" pitchFamily="34" charset="0"/>
              </a:rPr>
              <a:t>Rasmi</a:t>
            </a:r>
            <a:r>
              <a:rPr lang="en-US" sz="1150" dirty="0" smtClean="0">
                <a:latin typeface="Calibri" panose="020F0502020204030204" pitchFamily="34" charset="0"/>
              </a:rPr>
              <a:t> M</a:t>
            </a:r>
            <a:endParaRPr lang="en-US" sz="1150" dirty="0">
              <a:latin typeface="Calibri" panose="020F0502020204030204" pitchFamily="34" charset="0"/>
            </a:endParaRPr>
          </a:p>
          <a:p>
            <a:r>
              <a:rPr lang="en-US" sz="1150" dirty="0" smtClean="0">
                <a:latin typeface="Calibri" panose="020F0502020204030204" pitchFamily="34" charset="0"/>
              </a:rPr>
              <a:t>.NET Developer – </a:t>
            </a:r>
            <a:r>
              <a:rPr lang="en-US" sz="1150" dirty="0" err="1" smtClean="0">
                <a:latin typeface="Calibri" panose="020F0502020204030204" pitchFamily="34" charset="0"/>
              </a:rPr>
              <a:t>Natraj</a:t>
            </a:r>
            <a:r>
              <a:rPr lang="en-US" sz="1150" dirty="0" smtClean="0">
                <a:latin typeface="Calibri" panose="020F0502020204030204" pitchFamily="34" charset="0"/>
              </a:rPr>
              <a:t> 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Shape 335"/>
          <p:cNvCxnSpPr/>
          <p:nvPr/>
        </p:nvCxnSpPr>
        <p:spPr>
          <a:xfrm>
            <a:off x="2105821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Shape 336"/>
          <p:cNvCxnSpPr/>
          <p:nvPr/>
        </p:nvCxnSpPr>
        <p:spPr>
          <a:xfrm>
            <a:off x="3023823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Shape 337"/>
          <p:cNvSpPr txBox="1"/>
          <p:nvPr/>
        </p:nvSpPr>
        <p:spPr>
          <a:xfrm>
            <a:off x="3023823" y="4953000"/>
            <a:ext cx="845820" cy="5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Jan’15</a:t>
            </a:r>
          </a:p>
        </p:txBody>
      </p:sp>
      <p:cxnSp>
        <p:nvCxnSpPr>
          <p:cNvPr id="338" name="Shape 338"/>
          <p:cNvCxnSpPr/>
          <p:nvPr/>
        </p:nvCxnSpPr>
        <p:spPr>
          <a:xfrm>
            <a:off x="3897405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4800600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>
            <a:off x="5703796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>
            <a:off x="6606989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Shape 342"/>
          <p:cNvSpPr txBox="1"/>
          <p:nvPr/>
        </p:nvSpPr>
        <p:spPr>
          <a:xfrm>
            <a:off x="304800" y="152400"/>
            <a:ext cx="716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800" dirty="0">
                <a:solidFill>
                  <a:schemeClr val="lt1"/>
                </a:solidFill>
              </a:rPr>
              <a:t>Automation Integration </a:t>
            </a:r>
            <a:r>
              <a:rPr lang="en-US" sz="2800" dirty="0" smtClean="0">
                <a:solidFill>
                  <a:schemeClr val="lt1"/>
                </a:solidFill>
              </a:rPr>
              <a:t>– </a:t>
            </a:r>
            <a:r>
              <a:rPr lang="en-US" sz="2200" dirty="0" smtClean="0">
                <a:solidFill>
                  <a:schemeClr val="lt1"/>
                </a:solidFill>
              </a:rPr>
              <a:t>Attachment</a:t>
            </a:r>
            <a:r>
              <a:rPr lang="en-US" sz="2200" dirty="0" smtClean="0">
                <a:solidFill>
                  <a:schemeClr val="bg1"/>
                </a:solidFill>
              </a:rPr>
              <a:t> 2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304800" y="932934"/>
            <a:ext cx="4267200" cy="286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Integration – RDC    Sprint 91 Backlogs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71600"/>
            <a:ext cx="8877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46543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Shape 335"/>
          <p:cNvCxnSpPr/>
          <p:nvPr/>
        </p:nvCxnSpPr>
        <p:spPr>
          <a:xfrm>
            <a:off x="2105821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Shape 336"/>
          <p:cNvCxnSpPr/>
          <p:nvPr/>
        </p:nvCxnSpPr>
        <p:spPr>
          <a:xfrm>
            <a:off x="3023823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Shape 337"/>
          <p:cNvSpPr txBox="1"/>
          <p:nvPr/>
        </p:nvSpPr>
        <p:spPr>
          <a:xfrm>
            <a:off x="3023823" y="4953000"/>
            <a:ext cx="845820" cy="5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Jan’15</a:t>
            </a:r>
          </a:p>
        </p:txBody>
      </p:sp>
      <p:cxnSp>
        <p:nvCxnSpPr>
          <p:cNvPr id="338" name="Shape 338"/>
          <p:cNvCxnSpPr/>
          <p:nvPr/>
        </p:nvCxnSpPr>
        <p:spPr>
          <a:xfrm>
            <a:off x="3897405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4800600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>
            <a:off x="5703796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>
            <a:off x="6606989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Shape 342"/>
          <p:cNvSpPr txBox="1"/>
          <p:nvPr/>
        </p:nvSpPr>
        <p:spPr>
          <a:xfrm>
            <a:off x="283535" y="210428"/>
            <a:ext cx="716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800" dirty="0">
                <a:solidFill>
                  <a:schemeClr val="lt1"/>
                </a:solidFill>
              </a:rPr>
              <a:t>NGAF – </a:t>
            </a:r>
            <a:r>
              <a:rPr lang="en-US" sz="2200" dirty="0">
                <a:solidFill>
                  <a:schemeClr val="lt1"/>
                </a:solidFill>
              </a:rPr>
              <a:t>Attachment 2</a:t>
            </a:r>
          </a:p>
        </p:txBody>
      </p:sp>
      <p:sp>
        <p:nvSpPr>
          <p:cNvPr id="343" name="Shape 343"/>
          <p:cNvSpPr/>
          <p:nvPr/>
        </p:nvSpPr>
        <p:spPr>
          <a:xfrm>
            <a:off x="304800" y="932934"/>
            <a:ext cx="1676400" cy="286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Gen Ops Panel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3843"/>
            <a:ext cx="8519527" cy="331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5891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Shape 276"/>
          <p:cNvCxnSpPr/>
          <p:nvPr/>
        </p:nvCxnSpPr>
        <p:spPr>
          <a:xfrm>
            <a:off x="2105821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Shape 277"/>
          <p:cNvCxnSpPr/>
          <p:nvPr/>
        </p:nvCxnSpPr>
        <p:spPr>
          <a:xfrm>
            <a:off x="3023823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3897405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4800600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5703796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>
            <a:off x="6606989" y="51054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Shape 283"/>
          <p:cNvSpPr txBox="1"/>
          <p:nvPr/>
        </p:nvSpPr>
        <p:spPr>
          <a:xfrm>
            <a:off x="304800" y="152400"/>
            <a:ext cx="716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ARIC</a:t>
            </a:r>
          </a:p>
        </p:txBody>
      </p:sp>
      <p:sp>
        <p:nvSpPr>
          <p:cNvPr id="284" name="Shape 284"/>
          <p:cNvSpPr/>
          <p:nvPr/>
        </p:nvSpPr>
        <p:spPr>
          <a:xfrm>
            <a:off x="304800" y="4163795"/>
            <a:ext cx="4705599" cy="16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66092"/>
              </a:buClr>
              <a:buSzPct val="100000"/>
            </a:pPr>
            <a:r>
              <a:rPr lang="en-US" b="1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Accomplishments / Deliverables</a:t>
            </a:r>
            <a:r>
              <a:rPr lang="en-US" b="1" dirty="0" smtClean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buClr>
                <a:srgbClr val="366092"/>
              </a:buClr>
              <a:buSzPct val="100000"/>
            </a:pPr>
            <a:endParaRPr lang="en-US" sz="1200" b="1" dirty="0" smtClean="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3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13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lang="en-US" sz="1300" b="1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8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BA/SM</a:t>
            </a:r>
            <a:r>
              <a:rPr lang="en-US" sz="13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Onsite Lead, 1 </a:t>
            </a:r>
            <a:r>
              <a:rPr lang="en-US" sz="130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</a:t>
            </a:r>
            <a:r>
              <a:rPr lang="en-US" sz="13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Dev, 1 buffer </a:t>
            </a:r>
            <a:r>
              <a:rPr lang="en-US" sz="130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</a:t>
            </a:r>
            <a:r>
              <a:rPr lang="en-US" sz="13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Dev,  2 Angular JS Dev staffed. One QE identified. 1 Angular JS and 1 QE to be inducted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3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3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and </a:t>
            </a:r>
            <a:r>
              <a:rPr lang="en-US" sz="13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Codebase</a:t>
            </a:r>
            <a:r>
              <a:rPr lang="en-US" sz="130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lvl="1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</a:t>
            </a:r>
            <a:r>
              <a:rPr lang="en-US" sz="1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Link, </a:t>
            </a:r>
            <a:r>
              <a:rPr lang="en-US" sz="130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</a:t>
            </a:r>
            <a:r>
              <a:rPr lang="en-US" sz="13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Fixes, Enhancements</a:t>
            </a:r>
            <a:endParaRPr lang="en-US" sz="130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200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Shape 285"/>
          <p:cNvGrpSpPr/>
          <p:nvPr/>
        </p:nvGrpSpPr>
        <p:grpSpPr>
          <a:xfrm rot="5400000">
            <a:off x="2301239" y="1463040"/>
            <a:ext cx="1645920" cy="457200"/>
            <a:chOff x="2757267" y="2945096"/>
            <a:chExt cx="1645920" cy="457200"/>
          </a:xfrm>
        </p:grpSpPr>
        <p:sp>
          <p:nvSpPr>
            <p:cNvPr id="286" name="Shape 286"/>
            <p:cNvSpPr/>
            <p:nvPr/>
          </p:nvSpPr>
          <p:spPr>
            <a:xfrm>
              <a:off x="2757267" y="2945096"/>
              <a:ext cx="1645920" cy="457200"/>
            </a:xfrm>
            <a:prstGeom prst="rect">
              <a:avLst/>
            </a:prstGeom>
            <a:noFill/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976467" y="3021296"/>
              <a:ext cx="304799" cy="304799"/>
            </a:xfrm>
            <a:prstGeom prst="ellipse">
              <a:avLst/>
            </a:prstGeom>
            <a:solidFill>
              <a:srgbClr val="E36C09"/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427828" y="3021296"/>
              <a:ext cx="304799" cy="304799"/>
            </a:xfrm>
            <a:prstGeom prst="ellipse">
              <a:avLst/>
            </a:prstGeom>
            <a:solidFill>
              <a:srgbClr val="E36C09"/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895600" y="3021296"/>
              <a:ext cx="304799" cy="304799"/>
            </a:xfrm>
            <a:prstGeom prst="ellipse">
              <a:avLst/>
            </a:prstGeom>
            <a:solidFill>
              <a:srgbClr val="E36C09"/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Shape 290"/>
          <p:cNvSpPr txBox="1"/>
          <p:nvPr/>
        </p:nvSpPr>
        <p:spPr>
          <a:xfrm>
            <a:off x="152400" y="883920"/>
            <a:ext cx="266699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Overall Health for current period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52400" y="1417320"/>
            <a:ext cx="23622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Resourcing Status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52400" y="1947742"/>
            <a:ext cx="251459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Delivery and Transition Status</a:t>
            </a:r>
          </a:p>
        </p:txBody>
      </p:sp>
      <p:sp>
        <p:nvSpPr>
          <p:cNvPr id="20" name="Shape 267"/>
          <p:cNvSpPr/>
          <p:nvPr/>
        </p:nvSpPr>
        <p:spPr>
          <a:xfrm>
            <a:off x="16357" y="2590800"/>
            <a:ext cx="9111300" cy="358799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RDC Current Projects                                                          </a:t>
            </a:r>
            <a:r>
              <a:rPr lang="en-US" sz="1400" b="1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RDC </a:t>
            </a:r>
            <a:r>
              <a:rPr lang="en-US" sz="1400" b="1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Projects</a:t>
            </a:r>
          </a:p>
        </p:txBody>
      </p:sp>
      <p:sp>
        <p:nvSpPr>
          <p:cNvPr id="23" name="Shape 240"/>
          <p:cNvSpPr txBox="1"/>
          <p:nvPr/>
        </p:nvSpPr>
        <p:spPr>
          <a:xfrm>
            <a:off x="152400" y="3020497"/>
            <a:ext cx="3276600" cy="954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Rackspace</a:t>
            </a:r>
            <a:r>
              <a:rPr lang="en-US" sz="13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b="0" i="0" u="none" strike="noStrike" cap="none" baseline="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AutoCall</a:t>
            </a:r>
            <a:r>
              <a:rPr lang="en-US" sz="13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Group Management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Quick Link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13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List Page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Enhancements/Bug-Fixes</a:t>
            </a:r>
            <a:endParaRPr lang="en-US" sz="13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0"/>
          <p:cNvSpPr txBox="1"/>
          <p:nvPr/>
        </p:nvSpPr>
        <p:spPr>
          <a:xfrm>
            <a:off x="5181600" y="3101999"/>
            <a:ext cx="3276600" cy="954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lang="en-US" sz="13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Integration</a:t>
            </a:r>
            <a:endParaRPr lang="en-US" sz="13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UI Standardization</a:t>
            </a:r>
            <a:endParaRPr lang="en-US" sz="13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Actions</a:t>
            </a:r>
            <a:endParaRPr lang="en-US" sz="13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lang="en-US" sz="13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Enhancements/Bug-Fixes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1600" y="4572000"/>
            <a:ext cx="365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Progress:  </a:t>
            </a:r>
            <a:endParaRPr lang="en-US" sz="13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3/2 – 3/13  21 points QE approved. </a:t>
            </a:r>
            <a:endParaRPr lang="en-US" sz="13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dk1"/>
                </a:solidFill>
                <a:latin typeface="Calibri"/>
                <a:sym typeface="Calibri"/>
              </a:rPr>
              <a:t>Demo Planned for 3/30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57800" y="721782"/>
            <a:ext cx="3031670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Team</a:t>
            </a:r>
            <a:endParaRPr lang="en-US" sz="1300" b="1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366092"/>
                </a:solidFill>
                <a:latin typeface="Calibri" panose="020F0502020204030204" pitchFamily="34" charset="0"/>
                <a:ea typeface="Calibri"/>
                <a:cs typeface="Calibri"/>
              </a:rPr>
              <a:t>Onsite</a:t>
            </a:r>
            <a:endParaRPr lang="en-US" b="1" dirty="0">
              <a:solidFill>
                <a:srgbClr val="366092"/>
              </a:solidFill>
              <a:latin typeface="Calibri" panose="020F0502020204030204" pitchFamily="34" charset="0"/>
              <a:ea typeface="Calibri"/>
              <a:cs typeface="Calibri"/>
            </a:endParaRPr>
          </a:p>
          <a:p>
            <a:r>
              <a:rPr lang="en-US" sz="1150" dirty="0">
                <a:latin typeface="Calibri" panose="020F0502020204030204" pitchFamily="34" charset="0"/>
              </a:rPr>
              <a:t>Scrum Master / BA </a:t>
            </a:r>
            <a:r>
              <a:rPr lang="en-US" sz="1150" dirty="0" smtClean="0">
                <a:latin typeface="Calibri" panose="020F0502020204030204" pitchFamily="34" charset="0"/>
              </a:rPr>
              <a:t>– Mrigank</a:t>
            </a:r>
          </a:p>
          <a:p>
            <a:endParaRPr lang="en-US" sz="1150" dirty="0" smtClean="0">
              <a:latin typeface="Calibri" panose="020F0502020204030204" pitchFamily="34" charset="0"/>
            </a:endParaRPr>
          </a:p>
          <a:p>
            <a:r>
              <a:rPr lang="en-US" sz="1150" dirty="0">
                <a:latin typeface="Calibri" panose="020F0502020204030204" pitchFamily="34" charset="0"/>
              </a:rPr>
              <a:t>Lead Dev - Gomes</a:t>
            </a:r>
          </a:p>
          <a:p>
            <a:r>
              <a:rPr lang="en-US" b="1" dirty="0" smtClean="0">
                <a:solidFill>
                  <a:srgbClr val="366092"/>
                </a:solidFill>
                <a:latin typeface="Calibri" panose="020F0502020204030204" pitchFamily="34" charset="0"/>
                <a:ea typeface="Calibri"/>
                <a:cs typeface="Calibri"/>
              </a:rPr>
              <a:t>Dev Center</a:t>
            </a:r>
          </a:p>
          <a:p>
            <a:r>
              <a:rPr lang="en-US" sz="1150" dirty="0" smtClean="0">
                <a:latin typeface="Calibri" panose="020F0502020204030204" pitchFamily="34" charset="0"/>
              </a:rPr>
              <a:t>2 Angular </a:t>
            </a:r>
            <a:r>
              <a:rPr lang="en-US" sz="1150" dirty="0">
                <a:latin typeface="Calibri" panose="020F0502020204030204" pitchFamily="34" charset="0"/>
              </a:rPr>
              <a:t>JS </a:t>
            </a:r>
            <a:r>
              <a:rPr lang="en-US" sz="1150" dirty="0" smtClean="0">
                <a:latin typeface="Calibri" panose="020F0502020204030204" pitchFamily="34" charset="0"/>
              </a:rPr>
              <a:t> Developers</a:t>
            </a:r>
          </a:p>
          <a:p>
            <a:r>
              <a:rPr lang="en-US" sz="1150" dirty="0" smtClean="0">
                <a:latin typeface="Calibri" panose="020F0502020204030204" pitchFamily="34" charset="0"/>
              </a:rPr>
              <a:t>2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380072117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Shape 299"/>
          <p:cNvCxnSpPr/>
          <p:nvPr/>
        </p:nvCxnSpPr>
        <p:spPr>
          <a:xfrm>
            <a:off x="2823372" y="55626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3741373" y="55626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3741373" y="5410200"/>
            <a:ext cx="845820" cy="5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Jan’15</a:t>
            </a:r>
          </a:p>
        </p:txBody>
      </p:sp>
      <p:cxnSp>
        <p:nvCxnSpPr>
          <p:cNvPr id="302" name="Shape 302"/>
          <p:cNvCxnSpPr/>
          <p:nvPr/>
        </p:nvCxnSpPr>
        <p:spPr>
          <a:xfrm>
            <a:off x="4614955" y="55626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>
            <a:off x="5518151" y="55626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6421346" y="55626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>
            <a:off x="7324540" y="5562600"/>
            <a:ext cx="0" cy="203199"/>
          </a:xfrm>
          <a:prstGeom prst="straightConnector1">
            <a:avLst/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Shape 306"/>
          <p:cNvSpPr txBox="1"/>
          <p:nvPr/>
        </p:nvSpPr>
        <p:spPr>
          <a:xfrm>
            <a:off x="304800" y="152400"/>
            <a:ext cx="716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ARIC Roadmap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7273"/>
            <a:ext cx="7502236" cy="3593975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320950916"/>
              </p:ext>
            </p:extLst>
          </p:nvPr>
        </p:nvGraphicFramePr>
        <p:xfrm>
          <a:off x="152400" y="226751"/>
          <a:ext cx="8839200" cy="329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SPowerPointRed">
  <a:themeElements>
    <a:clrScheme name="Blank Presentation 13">
      <a:dk1>
        <a:srgbClr val="222222"/>
      </a:dk1>
      <a:lt1>
        <a:srgbClr val="FFFFFF"/>
      </a:lt1>
      <a:dk2>
        <a:srgbClr val="C40022"/>
      </a:dk2>
      <a:lt2>
        <a:srgbClr val="B6B6B6"/>
      </a:lt2>
      <a:accent1>
        <a:srgbClr val="C40022"/>
      </a:accent1>
      <a:accent2>
        <a:srgbClr val="EEEEEE"/>
      </a:accent2>
      <a:accent3>
        <a:srgbClr val="FFFFFF"/>
      </a:accent3>
      <a:accent4>
        <a:srgbClr val="1B1B1B"/>
      </a:accent4>
      <a:accent5>
        <a:srgbClr val="DEAAAB"/>
      </a:accent5>
      <a:accent6>
        <a:srgbClr val="D8D8D8"/>
      </a:accent6>
      <a:hlink>
        <a:srgbClr val="555555"/>
      </a:hlink>
      <a:folHlink>
        <a:srgbClr val="8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696</Words>
  <Application>Microsoft Macintosh PowerPoint</Application>
  <PresentationFormat>On-screen Show (4:3)</PresentationFormat>
  <Paragraphs>162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RSPowerPointRed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Mrigank Bhatia</dc:creator>
  <cp:lastModifiedBy>Dwai Chowdhury</cp:lastModifiedBy>
  <cp:revision>65</cp:revision>
  <dcterms:modified xsi:type="dcterms:W3CDTF">2015-03-24T17:18:20Z</dcterms:modified>
</cp:coreProperties>
</file>