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8" r:id="rId14"/>
    <p:sldId id="124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CF7F1-7CAA-4DC0-9048-B64EAE86934F}" v="7" dt="2023-12-04T12:32:08.900"/>
    <p1510:client id="{697BBB05-EA49-5974-803B-3432B049DCD8}" v="6" dt="2023-12-08T04:07:58.937"/>
    <p1510:client id="{6F97CF94-EB01-4273-B9A1-ED7F320C5B7B}" v="24" dt="2023-12-04T11:22:22.945"/>
    <p1510:client id="{7094B356-6A63-4C5D-8B0D-8F4A4AC3300D}" v="433" dt="2023-12-04T12:29:14.268"/>
    <p1510:client id="{EBCF8880-FAE4-FC29-0501-2FD7CBFB08AD}" v="152" dt="2023-12-04T12:50:50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0452551-6A12-AB4D-455D-D9670168F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562" t="11699" r="24164" b="4426"/>
          <a:stretch/>
        </p:blipFill>
        <p:spPr>
          <a:xfrm>
            <a:off x="111566" y="629448"/>
            <a:ext cx="5735756" cy="4314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405913" y="1401500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A258B-CAEC-B6C0-5059-18B5DEA4827A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0D2AA-FB53-34A2-095E-ECE657C06B18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524598" y="2870899"/>
            <a:ext cx="23461" cy="1124328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575162" y="287156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ABFF0-3A7F-30AE-5C78-B2465A829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/>
          <a:stretch/>
        </p:blipFill>
        <p:spPr>
          <a:xfrm>
            <a:off x="4560067" y="602559"/>
            <a:ext cx="4483359" cy="4349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cs typeface="Arial"/>
              </a:rPr>
              <a:t>Student Name :</a:t>
            </a:r>
          </a:p>
          <a:p>
            <a:r>
              <a:rPr lang="en-US" sz="1400">
                <a:cs typeface="Arial"/>
              </a:rPr>
              <a:t>Student ID :</a:t>
            </a:r>
          </a:p>
          <a:p>
            <a:r>
              <a:rPr lang="en-US" sz="1400">
                <a:cs typeface="Arial"/>
              </a:rPr>
              <a:t>College Name :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69" y="3171676"/>
            <a:ext cx="10879535" cy="25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XYZ </a:t>
            </a: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 | Q&amp;A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96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Poppins</vt:lpstr>
      <vt:lpstr>Times New Roman</vt:lpstr>
      <vt:lpstr>Simple Light</vt:lpstr>
      <vt:lpstr>PowerPoint Presentation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Shashank Shekhar</cp:lastModifiedBy>
  <cp:revision>14</cp:revision>
  <dcterms:modified xsi:type="dcterms:W3CDTF">2023-12-26T11:28:50Z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