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3B65-763E-4249-B510-2D69FA393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F2245-5EBB-40C7-BE68-89A32D907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14C6F-F9DF-4547-8CCA-6E39D504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6721-198F-4B1F-8DC0-F98262AD53B3}" type="datetimeFigureOut">
              <a:rPr lang="en-CA" smtClean="0"/>
              <a:t>2019-11-21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E5946-67C4-4BE6-AF92-1EBD17FFB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4000B-8E54-4E59-BC00-12489E97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FE04-EDCE-4DBD-B620-2A32D0461B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371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0B93A-BA2E-41D9-A449-987828E4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5C626-81C4-4736-BE23-D41D1F082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D79F1-B556-45CE-BD88-5699AA90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6721-198F-4B1F-8DC0-F98262AD53B3}" type="datetimeFigureOut">
              <a:rPr lang="en-CA" smtClean="0"/>
              <a:t>2019-11-21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9F075-04E3-41C3-A8D4-B06839D3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52EA7-426C-45C7-A8AA-3FABDED2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FE04-EDCE-4DBD-B620-2A32D0461B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396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84D1-A5B3-4AAD-AF1B-6CAA61F1A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FC1B6-3095-4A88-B814-6F9449D18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D076E-2799-4AE3-85F5-31EA189F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6721-198F-4B1F-8DC0-F98262AD53B3}" type="datetimeFigureOut">
              <a:rPr lang="en-CA" smtClean="0"/>
              <a:t>2019-11-21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0443D-20E9-4CE3-A5EB-384D03B6D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1C6AC-5B38-4EA6-95C2-9F1784CA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FE04-EDCE-4DBD-B620-2A32D0461B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697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004F-C920-4E74-9A2D-1F89F6C4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185FA-1D99-466E-A6B2-94B84A2F5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7B8B2-001E-4FF1-B873-1BCFFA55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6721-198F-4B1F-8DC0-F98262AD53B3}" type="datetimeFigureOut">
              <a:rPr lang="en-CA" smtClean="0"/>
              <a:t>2019-11-21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DE009-6A0B-4359-8759-E72429702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D92CC-C60D-4C06-842D-614EEF79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FE04-EDCE-4DBD-B620-2A32D0461B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61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B534A-D9A2-409C-99AE-5A27C00E0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F115-BFFC-432D-AF19-FA0DCA0A0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E62FD-7191-4107-AB88-0E39127D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6721-198F-4B1F-8DC0-F98262AD53B3}" type="datetimeFigureOut">
              <a:rPr lang="en-CA" smtClean="0"/>
              <a:t>2019-11-21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B368D-A127-4E17-95F7-CE59B396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3299F-266D-45FD-9402-3F27A7B0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FE04-EDCE-4DBD-B620-2A32D0461B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908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BA05-421F-40FC-AE82-86FD72CD3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45956-55A0-406C-B7BC-4E1BBD548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68E3A-2B1C-4DE2-B79F-47A6EE48A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4FEC7-844F-44F8-AACC-864F6217C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6721-198F-4B1F-8DC0-F98262AD53B3}" type="datetimeFigureOut">
              <a:rPr lang="en-CA" smtClean="0"/>
              <a:t>2019-11-21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FECA2-B5E9-437C-8A84-E13686EC3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B5749-9CC2-48CF-A085-E53017EC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FE04-EDCE-4DBD-B620-2A32D0461B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438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7423-49B6-42D3-9B13-94B9D800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87D96-6E9F-4E3F-8F7B-AB4263D85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62465-B46F-4D51-BDAE-28A57C4BB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4EEB7-3436-46F2-AB27-4886387C2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E67B7-ED06-431A-BE5F-392630264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92FB2-A76D-4627-A9A6-FA3D60A34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6721-198F-4B1F-8DC0-F98262AD53B3}" type="datetimeFigureOut">
              <a:rPr lang="en-CA" smtClean="0"/>
              <a:t>2019-11-21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B717E2-9942-4D26-9664-73526FA6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FE909-DC74-4324-A69F-CA6EBDA5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FE04-EDCE-4DBD-B620-2A32D0461B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140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5815A-1711-4213-84EB-96C9DBEB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2E9AC-1118-45F7-A74A-7C61302E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6721-198F-4B1F-8DC0-F98262AD53B3}" type="datetimeFigureOut">
              <a:rPr lang="en-CA" smtClean="0"/>
              <a:t>2019-11-21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BC67A-0816-4E15-93E8-ABFE0C81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95BF1-CFE0-41F5-9998-B24267B4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FE04-EDCE-4DBD-B620-2A32D0461B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395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FDF07-DF03-4D18-AD82-A2186B28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6721-198F-4B1F-8DC0-F98262AD53B3}" type="datetimeFigureOut">
              <a:rPr lang="en-CA" smtClean="0"/>
              <a:t>2019-11-21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873FE4-2E7B-4E4B-A65A-266926D08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EB126-0330-475D-8078-F161281A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FE04-EDCE-4DBD-B620-2A32D0461B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587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EF267-5189-41B9-B59C-F8C5A7F39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E2CDF-D788-444C-9614-6398F0DED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1B7EB-59EE-444C-BDF1-0865410F7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5D3DB-F2CF-48F2-BD0A-BE54CC1D0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6721-198F-4B1F-8DC0-F98262AD53B3}" type="datetimeFigureOut">
              <a:rPr lang="en-CA" smtClean="0"/>
              <a:t>2019-11-21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74D78-2985-4C3D-9BDD-3021F91A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B10B7-E421-4787-8A50-DA45AB46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FE04-EDCE-4DBD-B620-2A32D0461B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769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F6B6-B62B-4547-823A-34FBDE4A2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3D1FBA-AC07-4D86-971E-A427C98AC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96FB7-75DB-4966-A4E1-2AE4F9E2A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D83C0-4648-4A33-B6DC-F8800586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6721-198F-4B1F-8DC0-F98262AD53B3}" type="datetimeFigureOut">
              <a:rPr lang="en-CA" smtClean="0"/>
              <a:t>2019-11-21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16BB1-83AA-4936-9096-F3C0E56C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9EBAC-C8A6-4693-9117-AF4E1647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FE04-EDCE-4DBD-B620-2A32D0461B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246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91A3E3-7C85-41BD-A7D3-F66949AB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4E7D7-ECD8-4207-9C8B-DAE637FB6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3586E-6E1B-49EC-9E78-A2919C45E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16721-198F-4B1F-8DC0-F98262AD53B3}" type="datetimeFigureOut">
              <a:rPr lang="en-CA" smtClean="0"/>
              <a:t>2019-11-21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39D2C-3CC8-4F25-AA45-0C48464BD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4132F-6B25-4636-930C-230DBB7F4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2FE04-EDCE-4DBD-B620-2A32D0461B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31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F9CA38-9A57-4D08-A3E0-E45C0079E405}"/>
              </a:ext>
            </a:extLst>
          </p:cNvPr>
          <p:cNvSpPr/>
          <p:nvPr/>
        </p:nvSpPr>
        <p:spPr>
          <a:xfrm>
            <a:off x="1230923" y="1770185"/>
            <a:ext cx="1588477" cy="1406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u="sng" dirty="0"/>
              <a:t>Database</a:t>
            </a:r>
            <a:r>
              <a:rPr lang="en-CA" dirty="0"/>
              <a:t> Postgres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98EA3B-60C9-4849-B4C5-1D4968E5D75C}"/>
              </a:ext>
            </a:extLst>
          </p:cNvPr>
          <p:cNvSpPr/>
          <p:nvPr/>
        </p:nvSpPr>
        <p:spPr>
          <a:xfrm>
            <a:off x="1230923" y="4103077"/>
            <a:ext cx="1588477" cy="1406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u="sng" dirty="0"/>
              <a:t>Model</a:t>
            </a:r>
          </a:p>
          <a:p>
            <a:pPr algn="ctr"/>
            <a:r>
              <a:rPr lang="en-CA" dirty="0"/>
              <a:t>Data cleanup</a:t>
            </a:r>
          </a:p>
          <a:p>
            <a:pPr algn="ctr"/>
            <a:r>
              <a:rPr lang="en-CA" dirty="0"/>
              <a:t>Naïve Bayes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7C3393-3910-4BB5-ACA9-75AEF3B15251}"/>
              </a:ext>
            </a:extLst>
          </p:cNvPr>
          <p:cNvSpPr/>
          <p:nvPr/>
        </p:nvSpPr>
        <p:spPr>
          <a:xfrm>
            <a:off x="3760763" y="1770184"/>
            <a:ext cx="3206094" cy="3739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u="sng" dirty="0"/>
              <a:t>Flask</a:t>
            </a:r>
          </a:p>
          <a:p>
            <a:pPr algn="ctr"/>
            <a:r>
              <a:rPr lang="en-CA" dirty="0"/>
              <a:t>HTML</a:t>
            </a:r>
          </a:p>
          <a:p>
            <a:pPr algn="ctr"/>
            <a:r>
              <a:rPr lang="en-CA" dirty="0"/>
              <a:t>JavaScript</a:t>
            </a:r>
          </a:p>
          <a:p>
            <a:pPr algn="ctr"/>
            <a:r>
              <a:rPr lang="en-CA" dirty="0"/>
              <a:t>Python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1F18D309-8A6E-4CF7-889C-AC2A579B5F9F}"/>
              </a:ext>
            </a:extLst>
          </p:cNvPr>
          <p:cNvSpPr/>
          <p:nvPr/>
        </p:nvSpPr>
        <p:spPr>
          <a:xfrm>
            <a:off x="5760720" y="3429000"/>
            <a:ext cx="335280" cy="829491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ln w="3175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3DFE74-935F-4A02-A511-806FBBE45CF7}"/>
              </a:ext>
            </a:extLst>
          </p:cNvPr>
          <p:cNvSpPr/>
          <p:nvPr/>
        </p:nvSpPr>
        <p:spPr>
          <a:xfrm>
            <a:off x="8146031" y="2936630"/>
            <a:ext cx="1588477" cy="1406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u="sng" dirty="0"/>
              <a:t>Frontend</a:t>
            </a:r>
          </a:p>
          <a:p>
            <a:pPr algn="ctr"/>
            <a:r>
              <a:rPr lang="en-CA" dirty="0"/>
              <a:t>User Input</a:t>
            </a:r>
          </a:p>
          <a:p>
            <a:pPr algn="ctr"/>
            <a:r>
              <a:rPr lang="en-CA" dirty="0"/>
              <a:t>Visualization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E4A7A0-CA93-48FD-9C92-0D20FE1FB70B}"/>
              </a:ext>
            </a:extLst>
          </p:cNvPr>
          <p:cNvCxnSpPr>
            <a:cxnSpLocks/>
          </p:cNvCxnSpPr>
          <p:nvPr/>
        </p:nvCxnSpPr>
        <p:spPr>
          <a:xfrm>
            <a:off x="2581589" y="2351314"/>
            <a:ext cx="2321337" cy="16894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04B889-2B7B-4C5B-957F-08A76AB18E23}"/>
              </a:ext>
            </a:extLst>
          </p:cNvPr>
          <p:cNvCxnSpPr>
            <a:cxnSpLocks/>
          </p:cNvCxnSpPr>
          <p:nvPr/>
        </p:nvCxnSpPr>
        <p:spPr>
          <a:xfrm flipV="1">
            <a:off x="2457492" y="4103077"/>
            <a:ext cx="2427514" cy="4377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22E4DF4-5808-4F37-8D54-ADA18F0FB6B5}"/>
              </a:ext>
            </a:extLst>
          </p:cNvPr>
          <p:cNvCxnSpPr>
            <a:cxnSpLocks/>
          </p:cNvCxnSpPr>
          <p:nvPr/>
        </p:nvCxnSpPr>
        <p:spPr>
          <a:xfrm flipH="1">
            <a:off x="6313714" y="3379596"/>
            <a:ext cx="2081350" cy="464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98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L</dc:creator>
  <cp:lastModifiedBy>william L</cp:lastModifiedBy>
  <cp:revision>2</cp:revision>
  <dcterms:created xsi:type="dcterms:W3CDTF">2019-11-22T02:33:27Z</dcterms:created>
  <dcterms:modified xsi:type="dcterms:W3CDTF">2019-11-22T02:47:49Z</dcterms:modified>
</cp:coreProperties>
</file>