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3ea3e19d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3ea3e19d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3ea3e19d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3ea3e19d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3ea3e19d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3ea3e19d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3ea3e19d2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3ea3e19d2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3ea3e19d2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3ea3e19d2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3ea3e19d2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3ea3e19d2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3ea3e19d2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3ea3e19d2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Research Assistant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: Naga Bathula, Sai Pragna Kancheti, Chirudeep , Sravani Raparla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109950"/>
            <a:ext cx="58935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AI Research Assistant</a:t>
            </a:r>
            <a:r>
              <a:rPr lang="en" sz="3200"/>
              <a:t> </a:t>
            </a:r>
            <a:endParaRPr sz="32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76925" y="1037975"/>
            <a:ext cx="83082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Purpose</a:t>
            </a:r>
            <a:r>
              <a:rPr lang="en" sz="2100"/>
              <a:t>: Enhance academic research efficiency.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Core Features: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Article Search: Utilizes ArXiv dataset metadata from Kaggle, with advanced search capabilities powered by embeddings stored in Pinecone index.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PDF Summarization &amp; Chat: Offers PDF upload for quick summarization and an interactive chat feature for user engagement and clarification.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Benefits: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Facilitates quick access to relevant academic articles.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Simplifies the comprehension of complex scholarly material.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Target Users: Researchers, students, and academics.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88625" y="109950"/>
            <a:ext cx="58935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Architecture - PDF Summarization &amp; Chat</a:t>
            </a:r>
            <a:endParaRPr sz="32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76925" y="1037975"/>
            <a:ext cx="83082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00" y="1037975"/>
            <a:ext cx="8365277" cy="28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625" y="109950"/>
            <a:ext cx="58935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Architecture - </a:t>
            </a:r>
            <a:r>
              <a:rPr lang="en" sz="3200"/>
              <a:t>Search</a:t>
            </a:r>
            <a:r>
              <a:rPr lang="en" sz="3200"/>
              <a:t> Articles</a:t>
            </a:r>
            <a:endParaRPr sz="32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872850"/>
            <a:ext cx="5044362" cy="41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88625" y="109950"/>
            <a:ext cx="58935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Technology</a:t>
            </a:r>
            <a:endParaRPr sz="3200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476925" y="1037975"/>
            <a:ext cx="83082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openai==1.3.9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pinecone_client==2.0.13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tiktoken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tqdm==4.64.1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PyPDF2==3.0.1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streamlit==1.29.0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faiss-cpu==1.7.4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streamlit-extras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langchain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80">
                <a:latin typeface="Courier New"/>
                <a:ea typeface="Courier New"/>
                <a:cs typeface="Courier New"/>
                <a:sym typeface="Courier New"/>
              </a:rPr>
              <a:t>langdetect==1.0.9</a:t>
            </a:r>
            <a:endParaRPr b="1" sz="48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88625" y="109950"/>
            <a:ext cx="58935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</a:t>
            </a:r>
            <a:endParaRPr sz="3200"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476925" y="1037975"/>
            <a:ext cx="83082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75" y="1037975"/>
            <a:ext cx="6463124" cy="3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88625" y="109950"/>
            <a:ext cx="58935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</a:t>
            </a:r>
            <a:endParaRPr sz="3200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476925" y="1037975"/>
            <a:ext cx="83082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25" y="885575"/>
            <a:ext cx="6276127" cy="35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88625" y="109950"/>
            <a:ext cx="58935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</a:t>
            </a:r>
            <a:endParaRPr sz="3200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476925" y="1037975"/>
            <a:ext cx="83082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25" y="841925"/>
            <a:ext cx="6291674" cy="41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