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Shadow Mapping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Arvind Pandiyan&lt;axp141630&gt;</a:t>
            </a:r>
          </a:p>
          <a:p>
            <a:r>
              <a:rPr lang="en-US" dirty="0" smtClean="0"/>
              <a:t>Nagabharan Nagendran&lt;nxn141730&gt;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Unviersity</a:t>
            </a:r>
            <a:r>
              <a:rPr lang="en-US" dirty="0" smtClean="0"/>
              <a:t> of Texas at Dallas,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76202"/>
            <a:ext cx="10018713" cy="1752599"/>
          </a:xfrm>
        </p:spPr>
        <p:txBody>
          <a:bodyPr/>
          <a:lstStyle/>
          <a:p>
            <a:r>
              <a:rPr lang="en-US" dirty="0" smtClean="0"/>
              <a:t>Shadow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4652210"/>
          </a:xfrm>
        </p:spPr>
        <p:txBody>
          <a:bodyPr>
            <a:normAutofit/>
          </a:bodyPr>
          <a:lstStyle/>
          <a:p>
            <a:r>
              <a:rPr lang="en-US" dirty="0"/>
              <a:t>The shadow-map is rendered off-screen via an </a:t>
            </a:r>
            <a:r>
              <a:rPr lang="en-US" dirty="0" err="1"/>
              <a:t>openGL</a:t>
            </a:r>
            <a:r>
              <a:rPr lang="en-US" dirty="0"/>
              <a:t> Framebuffer Object (FBO).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depth value are saved during rendition, there is no color texture bound to the FBO and color writes are disabled via </a:t>
            </a:r>
            <a:r>
              <a:rPr lang="en-US" dirty="0" err="1"/>
              <a:t>glColorMask</a:t>
            </a:r>
            <a:r>
              <a:rPr lang="en-US" dirty="0"/>
              <a:t>(GL_FALSE, GL_FALSE, GL_FALSE, GL_FALSE).</a:t>
            </a:r>
          </a:p>
          <a:p>
            <a:r>
              <a:rPr lang="en-US" dirty="0"/>
              <a:t>We transform the vertex with the camera matrices, the same vertex with the light POV matrix and we get the fragment color.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shadow variable holds the shadowed test result. As you see, the goal is to compare the z value (in light POV) of the vertex rendered, with what was rendered to the shadow-map.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0160"/>
            <a:ext cx="10018713" cy="1752599"/>
          </a:xfrm>
        </p:spPr>
        <p:txBody>
          <a:bodyPr/>
          <a:lstStyle/>
          <a:p>
            <a:r>
              <a:rPr lang="en-US" dirty="0" smtClean="0"/>
              <a:t>Shadow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47538"/>
            <a:ext cx="10018713" cy="5045242"/>
          </a:xfrm>
        </p:spPr>
        <p:txBody>
          <a:bodyPr/>
          <a:lstStyle/>
          <a:p>
            <a:r>
              <a:rPr lang="en-US" dirty="0"/>
              <a:t>A shadow volume is basically a cone capped on both ends.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origin of the cone is the light source.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cone is initially capped at the silhouette of an object and capped again at some other arbitrary place as long as the second capping results in a cone that passes though the ground plane.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silhouette of an object is defined to be any edge of the object such that one side of the edge faces the light and the other side does not</a:t>
            </a:r>
          </a:p>
        </p:txBody>
      </p:sp>
    </p:spTree>
    <p:extLst>
      <p:ext uri="{BB962C8B-B14F-4D97-AF65-F5344CB8AC3E}">
        <p14:creationId xmlns:p14="http://schemas.microsoft.com/office/powerpoint/2010/main" val="72304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Shadow Volume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5315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Draw Scene Normally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Turn off depth buffer and color buffer.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Enable writing to stencil buffer.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Draw Shadow polygons facing the eye. They increment values in stencil buffer.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Draw Shadow polygons not facing the eye. They decrement values in stencil buffer.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Disable writing to stencil buffer.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Turn on depth buffer and color buffer.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Scene again but with the stencil buffer test and the lights off.</a:t>
            </a:r>
          </a:p>
        </p:txBody>
      </p:sp>
    </p:spTree>
    <p:extLst>
      <p:ext uri="{BB962C8B-B14F-4D97-AF65-F5344CB8AC3E}">
        <p14:creationId xmlns:p14="http://schemas.microsoft.com/office/powerpoint/2010/main" val="26971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82744"/>
            <a:ext cx="10018713" cy="838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74558"/>
            <a:ext cx="10018713" cy="7980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Shadow Mapping							Shadow Volume</a:t>
            </a:r>
            <a:endParaRPr lang="en-US" dirty="0"/>
          </a:p>
        </p:txBody>
      </p:sp>
      <p:pic>
        <p:nvPicPr>
          <p:cNvPr id="1026" name="Picture 2" descr="s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772652"/>
            <a:ext cx="4867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nagabharan\AppData\Local\Microsoft\Windows\INetCache\Content.Word\s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4" y="1772652"/>
            <a:ext cx="4765339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1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05727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297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Implementation of Shadow Mapping </vt:lpstr>
      <vt:lpstr>Shadow Mapping</vt:lpstr>
      <vt:lpstr>Shadow Volume</vt:lpstr>
      <vt:lpstr>Shadow Volume Algorithm</vt:lpstr>
      <vt:lpstr>RESULTS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Shadow Mapping</dc:title>
  <dc:creator>Nagendran, Nagabharan</dc:creator>
  <cp:lastModifiedBy>Nagendran, Nagabharan</cp:lastModifiedBy>
  <cp:revision>4</cp:revision>
  <dcterms:created xsi:type="dcterms:W3CDTF">2015-05-06T04:29:47Z</dcterms:created>
  <dcterms:modified xsi:type="dcterms:W3CDTF">2015-05-06T14:06:05Z</dcterms:modified>
</cp:coreProperties>
</file>