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a:t>KUMMARINAGABHUSANA</a:t>
            </a:r>
          </a:p>
          <a:p>
            <a:pPr>
              <a:lnSpc>
                <a:spcPct val="150000"/>
              </a:lnSpc>
            </a:pPr>
            <a:r>
              <a:rPr lang="en-US" sz="2000"/>
              <a:t>720921243039</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3.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2024-04-07T14:33:42Z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