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1" y="3956068"/>
            <a:ext cx="323208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KUMMARINAGABHUSANA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:720921243039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159</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bhusan bhusan</cp:lastModifiedBy>
  <cp:revision>13</cp:revision>
  <dcterms:modified xsi:type="dcterms:W3CDTF">2024-04-07T15:06:40Z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