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66" r:id="rId9"/>
    <p:sldId id="25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8" r:id="rId35"/>
    <p:sldId id="289" r:id="rId36"/>
    <p:sldId id="290" r:id="rId37"/>
    <p:sldId id="291" r:id="rId38"/>
    <p:sldId id="292" r:id="rId39"/>
    <p:sldId id="293" r:id="rId40"/>
    <p:sldId id="309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049" autoAdjust="0"/>
  </p:normalViewPr>
  <p:slideViewPr>
    <p:cSldViewPr>
      <p:cViewPr>
        <p:scale>
          <a:sx n="75" d="100"/>
          <a:sy n="75" d="100"/>
        </p:scale>
        <p:origin x="-27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F468-3885-42A3-B1AF-45F3C8787DDE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1F60-FE2E-4254-9366-AF7921AA8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JEE - 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</a:p>
          <a:p>
            <a:r>
              <a:rPr lang="en-US" dirty="0" smtClean="0"/>
              <a:t>Scripting Elements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Action Tags</a:t>
            </a:r>
          </a:p>
          <a:p>
            <a:r>
              <a:rPr lang="en-US" dirty="0" smtClean="0"/>
              <a:t>Expression Language ( EL)</a:t>
            </a:r>
          </a:p>
          <a:p>
            <a:r>
              <a:rPr lang="en-US" dirty="0" smtClean="0"/>
              <a:t>JSTL</a:t>
            </a:r>
          </a:p>
          <a:p>
            <a:r>
              <a:rPr lang="en-US" dirty="0" smtClean="0"/>
              <a:t>JSP Custom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JSP-Implicit Objects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2879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Insert Java Code on the JSP Document to make dynamic Page.</a:t>
            </a:r>
          </a:p>
          <a:p>
            <a:endParaRPr lang="en-US" dirty="0"/>
          </a:p>
          <a:p>
            <a:r>
              <a:rPr lang="en-US" dirty="0" smtClean="0"/>
              <a:t>Without Scripting Elements container cannot differentiate ‘Java Code’ from HTML Tags.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– Scripting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let</a:t>
            </a:r>
          </a:p>
          <a:p>
            <a:r>
              <a:rPr lang="en-US" dirty="0" smtClean="0"/>
              <a:t>Assignment/Expression</a:t>
            </a:r>
          </a:p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Directive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2493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59839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Assignment/Expression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70159"/>
            <a:ext cx="8229600" cy="358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8676"/>
            <a:ext cx="8229600" cy="346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let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direction to Web Container, how to translate .</a:t>
            </a:r>
            <a:r>
              <a:rPr lang="en-US" dirty="0" err="1" smtClean="0"/>
              <a:t>jsp</a:t>
            </a:r>
            <a:r>
              <a:rPr lang="en-US" dirty="0" smtClean="0"/>
              <a:t> to Servlet.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 smtClean="0"/>
              <a:t>3 types </a:t>
            </a:r>
          </a:p>
          <a:p>
            <a:pPr lvl="1"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Page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Include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taglib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Servlet-Limitations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Dynamic HTML Response</a:t>
            </a:r>
          </a:p>
          <a:p>
            <a:r>
              <a:rPr lang="en-US" dirty="0" smtClean="0"/>
              <a:t>Developer and Designer work together.</a:t>
            </a:r>
          </a:p>
          <a:p>
            <a:r>
              <a:rPr lang="en-US" dirty="0" smtClean="0"/>
              <a:t>Changes with Presentation code is difficult</a:t>
            </a:r>
          </a:p>
          <a:p>
            <a:r>
              <a:rPr lang="en-US" dirty="0" smtClean="0"/>
              <a:t>Controlling + B.L + Presentation code together</a:t>
            </a:r>
          </a:p>
          <a:p>
            <a:r>
              <a:rPr lang="en-US" dirty="0" smtClean="0"/>
              <a:t>If any changes with servlet, need to                 re-compile, re-built,   re-deploy entire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0808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</a:t>
            </a:r>
          </a:p>
          <a:p>
            <a:endParaRPr lang="en-US" dirty="0"/>
          </a:p>
          <a:p>
            <a:pPr lvl="1"/>
            <a:r>
              <a:rPr lang="en-US" dirty="0" smtClean="0"/>
              <a:t>Page</a:t>
            </a:r>
          </a:p>
          <a:p>
            <a:pPr lvl="2"/>
            <a:r>
              <a:rPr lang="en-US" dirty="0" smtClean="0"/>
              <a:t>To provide page level properties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To include any static file to JSP at translation time.</a:t>
            </a:r>
          </a:p>
          <a:p>
            <a:pPr lvl="1"/>
            <a:r>
              <a:rPr lang="en-US" dirty="0" err="1" smtClean="0"/>
              <a:t>Taglib</a:t>
            </a:r>
            <a:endParaRPr lang="en-US" dirty="0" smtClean="0"/>
          </a:p>
          <a:p>
            <a:pPr lvl="2"/>
            <a:r>
              <a:rPr lang="en-US" dirty="0" smtClean="0"/>
              <a:t>To use Custom tag library to JSP page.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Page</a:t>
            </a:r>
            <a:endParaRPr lang="en-US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20891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- Include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4824"/>
            <a:ext cx="8229600" cy="35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Directive- </a:t>
            </a:r>
            <a:r>
              <a:rPr lang="en-US" dirty="0" err="1" smtClean="0"/>
              <a:t>taglib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7129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JSP-Attributes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36327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MVC Example.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Script lets on JSP page makes page complex.</a:t>
            </a:r>
          </a:p>
          <a:p>
            <a:r>
              <a:rPr lang="en-US" dirty="0" smtClean="0"/>
              <a:t>Java Code and HTML Code  Mixing makes page complex.</a:t>
            </a:r>
          </a:p>
          <a:p>
            <a:r>
              <a:rPr lang="en-US" dirty="0" smtClean="0"/>
              <a:t>Any changes with page presentation code will becomes difficult.</a:t>
            </a:r>
          </a:p>
          <a:p>
            <a:r>
              <a:rPr lang="en-US" dirty="0" smtClean="0"/>
              <a:t>JSP page becomes very hard to debug.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using more scripting Elements</a:t>
            </a:r>
          </a:p>
          <a:p>
            <a:r>
              <a:rPr lang="en-US" dirty="0" smtClean="0"/>
              <a:t>Use Action Tags </a:t>
            </a:r>
          </a:p>
          <a:p>
            <a:r>
              <a:rPr lang="en-US" dirty="0" smtClean="0"/>
              <a:t>Use Expression Language ( EL )</a:t>
            </a:r>
          </a:p>
          <a:p>
            <a:r>
              <a:rPr lang="en-US" dirty="0" smtClean="0"/>
              <a:t>Use JSTL tags</a:t>
            </a:r>
          </a:p>
          <a:p>
            <a:r>
              <a:rPr lang="en-US" dirty="0" smtClean="0"/>
              <a:t>Use JSP Custom Tags.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will do action(dynamic operation) on JSP page.</a:t>
            </a:r>
          </a:p>
          <a:p>
            <a:r>
              <a:rPr lang="en-US" dirty="0" smtClean="0"/>
              <a:t>Very simple to use them.</a:t>
            </a:r>
          </a:p>
          <a:p>
            <a:r>
              <a:rPr lang="en-US" dirty="0" smtClean="0"/>
              <a:t>Perform  all standard operations on JSP without much scripting Elements.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JSP with Servlet.</a:t>
            </a:r>
          </a:p>
          <a:p>
            <a:r>
              <a:rPr lang="en-US" dirty="0" smtClean="0"/>
              <a:t>What JSP Will do?    </a:t>
            </a:r>
          </a:p>
          <a:p>
            <a:pPr lvl="1"/>
            <a:r>
              <a:rPr lang="en-US" dirty="0" smtClean="0"/>
              <a:t>It Will separate Presentation Logic from 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Action  Tags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3"/>
            <a:ext cx="8229600" cy="404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Tags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364"/>
            <a:ext cx="8229600" cy="300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Expression Language ( EL )</a:t>
            </a:r>
          </a:p>
          <a:p>
            <a:pPr>
              <a:buNone/>
            </a:pPr>
            <a:r>
              <a:rPr lang="en-US" dirty="0" smtClean="0"/>
              <a:t>      ----------------------------</a:t>
            </a:r>
          </a:p>
          <a:p>
            <a:r>
              <a:rPr lang="en-US" dirty="0" smtClean="0"/>
              <a:t>  To Make JSP Page is Simple.</a:t>
            </a:r>
          </a:p>
          <a:p>
            <a:r>
              <a:rPr lang="en-US" dirty="0" smtClean="0"/>
              <a:t>  Added with JSP2.0 spec</a:t>
            </a:r>
          </a:p>
          <a:p>
            <a:r>
              <a:rPr lang="en-US" dirty="0" smtClean="0"/>
              <a:t>  One Line Code.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 What we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Perform A/L/R and assignment operations.</a:t>
            </a:r>
          </a:p>
          <a:p>
            <a:r>
              <a:rPr lang="en-US" dirty="0" smtClean="0"/>
              <a:t>To Read Request </a:t>
            </a:r>
            <a:r>
              <a:rPr lang="en-US" dirty="0" err="1" smtClean="0"/>
              <a:t>Params</a:t>
            </a:r>
            <a:r>
              <a:rPr lang="en-US" dirty="0" smtClean="0"/>
              <a:t> to JSP</a:t>
            </a:r>
          </a:p>
          <a:p>
            <a:r>
              <a:rPr lang="en-US" dirty="0" smtClean="0"/>
              <a:t>To Read any scope Objects(Attributes) to JSP</a:t>
            </a:r>
          </a:p>
          <a:p>
            <a:r>
              <a:rPr lang="en-US" dirty="0" smtClean="0"/>
              <a:t>To Read Init </a:t>
            </a:r>
            <a:r>
              <a:rPr lang="en-US" dirty="0" err="1" smtClean="0"/>
              <a:t>Params</a:t>
            </a:r>
            <a:r>
              <a:rPr lang="en-US" dirty="0" smtClean="0"/>
              <a:t> TO JSP</a:t>
            </a:r>
          </a:p>
          <a:p>
            <a:r>
              <a:rPr lang="en-US" dirty="0" smtClean="0"/>
              <a:t>To Read Request Cookies to JSP</a:t>
            </a:r>
          </a:p>
          <a:p>
            <a:r>
              <a:rPr lang="en-US" dirty="0" smtClean="0"/>
              <a:t>To Get Request Header Info To JSP</a:t>
            </a:r>
          </a:p>
          <a:p>
            <a:r>
              <a:rPr lang="en-US" dirty="0" smtClean="0"/>
              <a:t>To Read Java Bean Object, MAP , List , Array to JSP from any scope.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EL-Adv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--&gt; One Line Code</a:t>
            </a:r>
          </a:p>
          <a:p>
            <a:r>
              <a:rPr lang="en-US" dirty="0" smtClean="0"/>
              <a:t>  --&gt; Even designer can understand. because its    	  not Java Code. </a:t>
            </a:r>
          </a:p>
          <a:p>
            <a:r>
              <a:rPr lang="en-US" dirty="0" smtClean="0"/>
              <a:t>  --&gt; We can easily embed with HTML Code.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EL-Syntax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184"/>
            <a:ext cx="8229600" cy="384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EL-Syntax : Way 1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7100"/>
            <a:ext cx="8229600" cy="42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369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Syntax: Way 2</a:t>
            </a:r>
            <a:endParaRPr lang="en-US" dirty="0"/>
          </a:p>
        </p:txBody>
      </p:sp>
      <p:pic>
        <p:nvPicPr>
          <p:cNvPr id="204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1339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708920"/>
            <a:ext cx="1428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852936"/>
            <a:ext cx="1552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6700" y="4365104"/>
            <a:ext cx="5067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Syntax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44481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00808"/>
            <a:ext cx="396044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221088"/>
            <a:ext cx="6419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No ‘HTML Response’  Servlet</a:t>
            </a:r>
          </a:p>
          <a:p>
            <a:r>
              <a:rPr lang="en-US" dirty="0" smtClean="0">
                <a:sym typeface="Wingdings" pitchFamily="2" charset="2"/>
              </a:rPr>
              <a:t>Dynamic HTML Response  JSP</a:t>
            </a:r>
          </a:p>
          <a:p>
            <a:r>
              <a:rPr lang="en-US" dirty="0" smtClean="0">
                <a:sym typeface="Wingdings" pitchFamily="2" charset="2"/>
              </a:rPr>
              <a:t>Static HTML Response 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 Syntax: Way 3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5629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636912"/>
            <a:ext cx="55446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4168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048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71247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992888" cy="349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680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JSTL ( JSP Standard Tag Library )</a:t>
            </a:r>
          </a:p>
          <a:p>
            <a:r>
              <a:rPr lang="en-US" dirty="0" smtClean="0"/>
              <a:t>-------------------------------------------</a:t>
            </a:r>
          </a:p>
          <a:p>
            <a:r>
              <a:rPr lang="en-US" dirty="0" smtClean="0"/>
              <a:t>JSP Custom Tags given by Apache, to perform standard operations on JSP Page, without Java Code.</a:t>
            </a:r>
          </a:p>
          <a:p>
            <a:r>
              <a:rPr lang="en-US" dirty="0" smtClean="0"/>
              <a:t>To Keep JSP Page script(</a:t>
            </a:r>
            <a:r>
              <a:rPr lang="en-US" dirty="0" err="1" smtClean="0"/>
              <a:t>javacode</a:t>
            </a:r>
            <a:r>
              <a:rPr lang="en-US" dirty="0" smtClean="0"/>
              <a:t>) free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How to configure JSTL with JSP?</a:t>
            </a:r>
          </a:p>
          <a:p>
            <a:pPr>
              <a:buNone/>
            </a:pPr>
            <a:r>
              <a:rPr lang="en-US" dirty="0" smtClean="0"/>
              <a:t>---------------------------------------------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--&gt; download 2 jar files from apache site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1. jstl.jar</a:t>
            </a:r>
          </a:p>
          <a:p>
            <a:pPr>
              <a:buNone/>
            </a:pPr>
            <a:r>
              <a:rPr lang="en-US" dirty="0" smtClean="0"/>
              <a:t>    2. standard.jar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--&gt; place 2 jars in /WEB-INF/lib folder.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JSTL Tag libraries</a:t>
            </a:r>
          </a:p>
          <a:p>
            <a:pPr>
              <a:buNone/>
            </a:pPr>
            <a:r>
              <a:rPr lang="en-US" dirty="0" smtClean="0"/>
              <a:t> -----------------------</a:t>
            </a:r>
          </a:p>
          <a:p>
            <a:pPr lvl="1">
              <a:buNone/>
            </a:pPr>
            <a:r>
              <a:rPr lang="en-US" dirty="0" smtClean="0"/>
              <a:t> 1. core</a:t>
            </a:r>
          </a:p>
          <a:p>
            <a:pPr lvl="1">
              <a:buNone/>
            </a:pPr>
            <a:r>
              <a:rPr lang="en-US" dirty="0" smtClean="0"/>
              <a:t> 2. 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3. xml  </a:t>
            </a:r>
          </a:p>
          <a:p>
            <a:pPr lvl="1">
              <a:buNone/>
            </a:pPr>
            <a:r>
              <a:rPr lang="en-US" dirty="0" smtClean="0"/>
              <a:t> 4. functions</a:t>
            </a:r>
          </a:p>
          <a:p>
            <a:pPr lvl="1">
              <a:buNone/>
            </a:pPr>
            <a:r>
              <a:rPr lang="en-US" dirty="0" smtClean="0"/>
              <a:t> 5. formatting 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adv of Custom Tags:</a:t>
            </a:r>
          </a:p>
          <a:p>
            <a:pPr>
              <a:buNone/>
            </a:pPr>
            <a:r>
              <a:rPr lang="en-US" dirty="0" smtClean="0"/>
              <a:t>-------------------</a:t>
            </a:r>
          </a:p>
          <a:p>
            <a:r>
              <a:rPr lang="en-US" dirty="0" smtClean="0"/>
              <a:t>To Separate processing Logic from HTML Code.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 </a:t>
            </a:r>
            <a:r>
              <a:rPr lang="en-US" dirty="0" smtClean="0">
                <a:sym typeface="Wingdings" pitchFamily="2" charset="2"/>
              </a:rPr>
              <a:t> pure HTML tags with CSS and        		 JavaScript.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Servlet  pure Java Code with HTML</a:t>
            </a:r>
          </a:p>
          <a:p>
            <a:endParaRPr lang="en-US" dirty="0" smtClean="0"/>
          </a:p>
          <a:p>
            <a:r>
              <a:rPr lang="en-US" dirty="0" smtClean="0"/>
              <a:t>JSP       </a:t>
            </a:r>
            <a:r>
              <a:rPr lang="en-US" dirty="0" smtClean="0">
                <a:sym typeface="Wingdings" pitchFamily="2" charset="2"/>
              </a:rPr>
              <a:t> HTML Tags + Java Code + CSS + 			JavaScript + Custom Tags.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is HTML Document having java operation code, will produce dynamic HTML Response.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end, a JSP is  just a servlet.</a:t>
            </a:r>
          </a:p>
          <a:p>
            <a:r>
              <a:rPr lang="en-US" dirty="0" smtClean="0"/>
              <a:t>The Container  will translate JSP file into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smtClean="0"/>
              <a:t>at runtime.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– Life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1"/>
            <a:ext cx="8064896" cy="296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0080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592</Words>
  <Application>Microsoft Office PowerPoint</Application>
  <PresentationFormat>On-screen Show (4:3)</PresentationFormat>
  <Paragraphs>145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JEE - JSP</vt:lpstr>
      <vt:lpstr>Servlet-Limitations</vt:lpstr>
      <vt:lpstr>Solution</vt:lpstr>
      <vt:lpstr>Slide 4</vt:lpstr>
      <vt:lpstr>Slide 5</vt:lpstr>
      <vt:lpstr>JSP</vt:lpstr>
      <vt:lpstr>JSP</vt:lpstr>
      <vt:lpstr>Slide 8</vt:lpstr>
      <vt:lpstr>JSP – Life Cycle</vt:lpstr>
      <vt:lpstr>JSP Topics</vt:lpstr>
      <vt:lpstr>JSP-Implicit Objects</vt:lpstr>
      <vt:lpstr>Scripting Elements</vt:lpstr>
      <vt:lpstr>Types – Scripting Elements</vt:lpstr>
      <vt:lpstr>Declaration</vt:lpstr>
      <vt:lpstr>Slide 15</vt:lpstr>
      <vt:lpstr>Assignment/Expression</vt:lpstr>
      <vt:lpstr>Comment</vt:lpstr>
      <vt:lpstr>Script let</vt:lpstr>
      <vt:lpstr>Directive</vt:lpstr>
      <vt:lpstr>Slide 20</vt:lpstr>
      <vt:lpstr>JSP Directives</vt:lpstr>
      <vt:lpstr>Directive - Page</vt:lpstr>
      <vt:lpstr>Directive - Include</vt:lpstr>
      <vt:lpstr>Directive- taglib</vt:lpstr>
      <vt:lpstr>JSP-Attributes</vt:lpstr>
      <vt:lpstr>MVC Example</vt:lpstr>
      <vt:lpstr>Old JSP</vt:lpstr>
      <vt:lpstr>New JSP</vt:lpstr>
      <vt:lpstr>Action Tags</vt:lpstr>
      <vt:lpstr> Action  Tags</vt:lpstr>
      <vt:lpstr>Action Tags</vt:lpstr>
      <vt:lpstr>EL</vt:lpstr>
      <vt:lpstr>EL- What we can do</vt:lpstr>
      <vt:lpstr>EL-Adv</vt:lpstr>
      <vt:lpstr>EL-Syntax</vt:lpstr>
      <vt:lpstr>EL-Syntax : Way 1</vt:lpstr>
      <vt:lpstr>Slide 37</vt:lpstr>
      <vt:lpstr>EL Syntax: Way 2</vt:lpstr>
      <vt:lpstr>EL Syntax</vt:lpstr>
      <vt:lpstr>EL- Syntax: Way 3</vt:lpstr>
      <vt:lpstr>Slide 41</vt:lpstr>
      <vt:lpstr>Slide 42</vt:lpstr>
      <vt:lpstr>Slide 43</vt:lpstr>
      <vt:lpstr>EL</vt:lpstr>
      <vt:lpstr>JSTL</vt:lpstr>
      <vt:lpstr>JSTL</vt:lpstr>
      <vt:lpstr>JSTL</vt:lpstr>
      <vt:lpstr>Slide 48</vt:lpstr>
      <vt:lpstr>Slide 49</vt:lpstr>
      <vt:lpstr>Slide 50</vt:lpstr>
      <vt:lpstr>Slide 51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 - JSP</dc:title>
  <dc:creator>Sangi</dc:creator>
  <cp:lastModifiedBy>bush</cp:lastModifiedBy>
  <cp:revision>5</cp:revision>
  <dcterms:created xsi:type="dcterms:W3CDTF">2011-07-28T15:12:52Z</dcterms:created>
  <dcterms:modified xsi:type="dcterms:W3CDTF">2014-09-08T06:09:58Z</dcterms:modified>
</cp:coreProperties>
</file>