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E2AF-6024-D149-8BF5-DB76A1B0CE16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108B-0F31-EF48-B240-F146DAF7C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6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E2AF-6024-D149-8BF5-DB76A1B0CE16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108B-0F31-EF48-B240-F146DAF7C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E2AF-6024-D149-8BF5-DB76A1B0CE16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108B-0F31-EF48-B240-F146DAF7C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9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E2AF-6024-D149-8BF5-DB76A1B0CE16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108B-0F31-EF48-B240-F146DAF7C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0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E2AF-6024-D149-8BF5-DB76A1B0CE16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108B-0F31-EF48-B240-F146DAF7C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4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E2AF-6024-D149-8BF5-DB76A1B0CE16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108B-0F31-EF48-B240-F146DAF7C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E2AF-6024-D149-8BF5-DB76A1B0CE16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108B-0F31-EF48-B240-F146DAF7C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E2AF-6024-D149-8BF5-DB76A1B0CE16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108B-0F31-EF48-B240-F146DAF7C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5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E2AF-6024-D149-8BF5-DB76A1B0CE16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108B-0F31-EF48-B240-F146DAF7C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E2AF-6024-D149-8BF5-DB76A1B0CE16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108B-0F31-EF48-B240-F146DAF7C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4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E2AF-6024-D149-8BF5-DB76A1B0CE16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108B-0F31-EF48-B240-F146DAF7C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8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1E2AF-6024-D149-8BF5-DB76A1B0CE16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A108B-0F31-EF48-B240-F146DAF7C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9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6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4-26 at 10.36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1" b="147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1057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4-26 at 10.37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3" b="158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4311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4-26 at 10.38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0" b="119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269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4-26 at 10.39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3" b="153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573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4-26 at 10.40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7" b="161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35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vv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51" r="-17451"/>
          <a:stretch>
            <a:fillRect/>
          </a:stretch>
        </p:blipFill>
        <p:spPr>
          <a:xfrm>
            <a:off x="457200" y="1891862"/>
            <a:ext cx="8229600" cy="4234301"/>
          </a:xfrm>
        </p:spPr>
      </p:pic>
    </p:spTree>
    <p:extLst>
      <p:ext uri="{BB962C8B-B14F-4D97-AF65-F5344CB8AC3E}">
        <p14:creationId xmlns:p14="http://schemas.microsoft.com/office/powerpoint/2010/main" val="358652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Macintosh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KO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NAGABHUSHANAM NAGAM</dc:creator>
  <cp:lastModifiedBy>NAGABHUSHANAM NAGAM</cp:lastModifiedBy>
  <cp:revision>3</cp:revision>
  <dcterms:created xsi:type="dcterms:W3CDTF">2016-04-27T03:48:07Z</dcterms:created>
  <dcterms:modified xsi:type="dcterms:W3CDTF">2016-06-23T11:56:29Z</dcterms:modified>
</cp:coreProperties>
</file>