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5"/>
    <p:sldMasterId id="2147483896" r:id="rId6"/>
    <p:sldMasterId id="2147483855" r:id="rId7"/>
    <p:sldMasterId id="2147483854" r:id="rId8"/>
    <p:sldMasterId id="2147483877" r:id="rId9"/>
  </p:sldMasterIdLst>
  <p:notesMasterIdLst>
    <p:notesMasterId r:id="rId28"/>
  </p:notesMasterIdLst>
  <p:handoutMasterIdLst>
    <p:handoutMasterId r:id="rId29"/>
  </p:handoutMasterIdLst>
  <p:sldIdLst>
    <p:sldId id="340" r:id="rId10"/>
    <p:sldId id="359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291" r:id="rId24"/>
    <p:sldId id="275" r:id="rId25"/>
    <p:sldId id="365" r:id="rId26"/>
    <p:sldId id="35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30">
          <p15:clr>
            <a:srgbClr val="A4A3A4"/>
          </p15:clr>
        </p15:guide>
        <p15:guide id="2" orient="horz" pos="1441">
          <p15:clr>
            <a:srgbClr val="A4A3A4"/>
          </p15:clr>
        </p15:guide>
        <p15:guide id="3" orient="horz" pos="2875">
          <p15:clr>
            <a:srgbClr val="A4A3A4"/>
          </p15:clr>
        </p15:guide>
        <p15:guide id="4" orient="horz" pos="4120">
          <p15:clr>
            <a:srgbClr val="A4A3A4"/>
          </p15:clr>
        </p15:guide>
        <p15:guide id="5" orient="horz" pos="296">
          <p15:clr>
            <a:srgbClr val="A4A3A4"/>
          </p15:clr>
        </p15:guide>
        <p15:guide id="6" orient="horz" pos="827">
          <p15:clr>
            <a:srgbClr val="A4A3A4"/>
          </p15:clr>
        </p15:guide>
        <p15:guide id="7" orient="horz" pos="916">
          <p15:clr>
            <a:srgbClr val="A4A3A4"/>
          </p15:clr>
        </p15:guide>
        <p15:guide id="8" orient="horz" pos="200">
          <p15:clr>
            <a:srgbClr val="A4A3A4"/>
          </p15:clr>
        </p15:guide>
        <p15:guide id="9" orient="horz">
          <p15:clr>
            <a:srgbClr val="A4A3A4"/>
          </p15:clr>
        </p15:guide>
        <p15:guide id="10" orient="horz" pos="3768">
          <p15:clr>
            <a:srgbClr val="A4A3A4"/>
          </p15:clr>
        </p15:guide>
        <p15:guide id="11" orient="horz" pos="2326">
          <p15:clr>
            <a:srgbClr val="A4A3A4"/>
          </p15:clr>
        </p15:guide>
        <p15:guide id="12" orient="horz" pos="2371">
          <p15:clr>
            <a:srgbClr val="A4A3A4"/>
          </p15:clr>
        </p15:guide>
        <p15:guide id="13" orient="horz" pos="3715">
          <p15:clr>
            <a:srgbClr val="A4A3A4"/>
          </p15:clr>
        </p15:guide>
        <p15:guide id="14" orient="horz" pos="377">
          <p15:clr>
            <a:srgbClr val="A4A3A4"/>
          </p15:clr>
        </p15:guide>
        <p15:guide id="15" pos="2022">
          <p15:clr>
            <a:srgbClr val="A4A3A4"/>
          </p15:clr>
        </p15:guide>
        <p15:guide id="16" pos="3750">
          <p15:clr>
            <a:srgbClr val="A4A3A4"/>
          </p15:clr>
        </p15:guide>
        <p15:guide id="17" pos="2871">
          <p15:clr>
            <a:srgbClr val="A4A3A4"/>
          </p15:clr>
        </p15:guide>
        <p15:guide id="18" pos="5480">
          <p15:clr>
            <a:srgbClr val="A4A3A4"/>
          </p15:clr>
        </p15:guide>
        <p15:guide id="19" pos="5605">
          <p15:clr>
            <a:srgbClr val="A4A3A4"/>
          </p15:clr>
        </p15:guide>
        <p15:guide id="20" pos="4685">
          <p15:clr>
            <a:srgbClr val="A4A3A4"/>
          </p15:clr>
        </p15:guide>
        <p15:guide id="21" pos="291">
          <p15:clr>
            <a:srgbClr val="A4A3A4"/>
          </p15:clr>
        </p15:guide>
        <p15:guide id="22" pos="1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873"/>
    <a:srgbClr val="002B5C"/>
    <a:srgbClr val="008BB0"/>
    <a:srgbClr val="820053"/>
    <a:srgbClr val="00746D"/>
    <a:srgbClr val="636466"/>
    <a:srgbClr val="E4E5E6"/>
    <a:srgbClr val="002551"/>
    <a:srgbClr val="78A13F"/>
    <a:srgbClr val="6A8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5918" autoAdjust="0"/>
  </p:normalViewPr>
  <p:slideViewPr>
    <p:cSldViewPr snapToGrid="0">
      <p:cViewPr varScale="1">
        <p:scale>
          <a:sx n="88" d="100"/>
          <a:sy n="88" d="100"/>
        </p:scale>
        <p:origin x="-2304" y="-102"/>
      </p:cViewPr>
      <p:guideLst>
        <p:guide orient="horz" pos="3830"/>
        <p:guide orient="horz" pos="1441"/>
        <p:guide orient="horz" pos="2875"/>
        <p:guide orient="horz" pos="4120"/>
        <p:guide orient="horz" pos="296"/>
        <p:guide orient="horz" pos="827"/>
        <p:guide orient="horz" pos="916"/>
        <p:guide orient="horz" pos="200"/>
        <p:guide orient="horz"/>
        <p:guide orient="horz" pos="3768"/>
        <p:guide orient="horz" pos="2326"/>
        <p:guide orient="horz" pos="2371"/>
        <p:guide orient="horz" pos="3715"/>
        <p:guide orient="horz" pos="377"/>
        <p:guide pos="2022"/>
        <p:guide pos="3750"/>
        <p:guide pos="2871"/>
        <p:guide pos="5480"/>
        <p:guide pos="5605"/>
        <p:guide pos="4685"/>
        <p:guide pos="291"/>
        <p:guide pos="1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1208" y="-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F07AC-16CF-45E9-B435-0C054914DB01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C631C-078A-4987-B0CD-9ADE9B4425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486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CFBD8-EC74-4B73-AE7B-9C9C3F5E599D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15AFE-CDDE-4CAB-B321-50B3BF2639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4285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CDCFBD8-EC74-4B73-AE7B-9C9C3F5E599D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5AFE-CDDE-4CAB-B321-50B3BF2639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8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CDCFBD8-EC74-4B73-AE7B-9C9C3F5E599D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5AFE-CDDE-4CAB-B321-50B3BF2639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CDCFBD8-EC74-4B73-AE7B-9C9C3F5E599D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5AFE-CDDE-4CAB-B321-50B3BF2639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5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1010" y="470853"/>
            <a:ext cx="8229600" cy="42259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title and content text style in Arial 24pt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54152"/>
            <a:ext cx="8229600" cy="44434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bullet (square bullet) is at 20pt Arial Font</a:t>
            </a:r>
          </a:p>
          <a:p>
            <a:pPr lvl="1"/>
            <a:r>
              <a:rPr lang="en-US" dirty="0" smtClean="0"/>
              <a:t>Secondary bullet (dash bullet) is at 18pt Arial Font</a:t>
            </a:r>
          </a:p>
          <a:p>
            <a:pPr lvl="2"/>
            <a:r>
              <a:rPr lang="en-US" dirty="0" smtClean="0"/>
              <a:t>Tertiary bullet (carrot bullet) is at 16pt Arial Font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371-C1CC-4AE5-9EBA-B1B727D1D621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1988-50EC-4BB3-865F-87CF946FA9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1010" y="926593"/>
            <a:ext cx="8232775" cy="386270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 text style in Arial 16pt, sentence case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9105" y="6080125"/>
            <a:ext cx="6667119" cy="460375"/>
          </a:xfrm>
        </p:spPr>
        <p:txBody>
          <a:bodyPr rIns="0" bIns="45720" anchor="b">
            <a:noAutofit/>
          </a:bodyPr>
          <a:lstStyle>
            <a:lvl1pPr>
              <a:buFontTx/>
              <a:buNone/>
              <a:defRPr sz="900" i="0" baseline="0">
                <a:solidFill>
                  <a:schemeClr val="bg2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900" i="0" baseline="0">
                <a:solidFill>
                  <a:schemeClr val="bg2"/>
                </a:solidFill>
              </a:defRPr>
            </a:lvl2pPr>
          </a:lstStyle>
          <a:p>
            <a:pPr lvl="0"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lvl="1">
              <a:spcAft>
                <a:spcPts val="0"/>
              </a:spcAft>
            </a:pPr>
            <a:r>
              <a:rPr lang="en-US" smtClean="0"/>
              <a:t>Second level</a:t>
            </a:r>
          </a:p>
          <a:p>
            <a:pPr lvl="2">
              <a:spcAft>
                <a:spcPts val="0"/>
              </a:spcAft>
            </a:pPr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9077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Sourcing &amp; Distribution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/>
          <p:nvPr userDrawn="1"/>
        </p:nvSpPr>
        <p:spPr>
          <a:xfrm rot="5400000">
            <a:off x="87454" y="2292345"/>
            <a:ext cx="3258054" cy="2840765"/>
          </a:xfrm>
          <a:custGeom>
            <a:avLst/>
            <a:gdLst>
              <a:gd name="connsiteX0" fmla="*/ 0 w 2890520"/>
              <a:gd name="connsiteY0" fmla="*/ 0 h 2508884"/>
              <a:gd name="connsiteX1" fmla="*/ 2890520 w 2890520"/>
              <a:gd name="connsiteY1" fmla="*/ 0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0 h 2508884"/>
              <a:gd name="connsiteX1" fmla="*/ 2533904 w 2890520"/>
              <a:gd name="connsiteY1" fmla="*/ 6096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0 w 2890520"/>
              <a:gd name="connsiteY4" fmla="*/ 6096 h 2514980"/>
              <a:gd name="connsiteX0" fmla="*/ 28956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289560 w 2890520"/>
              <a:gd name="connsiteY4" fmla="*/ 6096 h 2514980"/>
              <a:gd name="connsiteX0" fmla="*/ 374904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374904 w 2890520"/>
              <a:gd name="connsiteY4" fmla="*/ 6096 h 2514980"/>
              <a:gd name="connsiteX0" fmla="*/ 304800 w 2890520"/>
              <a:gd name="connsiteY0" fmla="*/ 0 h 2518028"/>
              <a:gd name="connsiteX1" fmla="*/ 2591816 w 2890520"/>
              <a:gd name="connsiteY1" fmla="*/ 3048 h 2518028"/>
              <a:gd name="connsiteX2" fmla="*/ 2890520 w 2890520"/>
              <a:gd name="connsiteY2" fmla="*/ 2518028 h 2518028"/>
              <a:gd name="connsiteX3" fmla="*/ 0 w 2890520"/>
              <a:gd name="connsiteY3" fmla="*/ 2518028 h 2518028"/>
              <a:gd name="connsiteX4" fmla="*/ 304800 w 2890520"/>
              <a:gd name="connsiteY4" fmla="*/ 0 h 251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0520" h="2518028">
                <a:moveTo>
                  <a:pt x="304800" y="0"/>
                </a:moveTo>
                <a:lnTo>
                  <a:pt x="2591816" y="3048"/>
                </a:lnTo>
                <a:lnTo>
                  <a:pt x="2890520" y="2518028"/>
                </a:lnTo>
                <a:lnTo>
                  <a:pt x="0" y="2518028"/>
                </a:lnTo>
                <a:lnTo>
                  <a:pt x="30480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F32975-EC93-4774-AC74-6AE00E0553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A721CD2-06D2-4589-8D0D-94AC6211365C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17" name="Rectangle 9"/>
          <p:cNvSpPr/>
          <p:nvPr userDrawn="1"/>
        </p:nvSpPr>
        <p:spPr>
          <a:xfrm>
            <a:off x="7199311" y="5942130"/>
            <a:ext cx="1944689" cy="915869"/>
          </a:xfrm>
          <a:custGeom>
            <a:avLst/>
            <a:gdLst>
              <a:gd name="connsiteX0" fmla="*/ 0 w 2499360"/>
              <a:gd name="connsiteY0" fmla="*/ 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0 h 1198880"/>
              <a:gd name="connsiteX0" fmla="*/ 0 w 2499360"/>
              <a:gd name="connsiteY0" fmla="*/ 48768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487680 h 1198880"/>
              <a:gd name="connsiteX0" fmla="*/ 5080 w 2499360"/>
              <a:gd name="connsiteY0" fmla="*/ 25400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5080 w 2499360"/>
              <a:gd name="connsiteY4" fmla="*/ 254000 h 119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360" h="1198880">
                <a:moveTo>
                  <a:pt x="5080" y="254000"/>
                </a:moveTo>
                <a:lnTo>
                  <a:pt x="2499360" y="0"/>
                </a:lnTo>
                <a:lnTo>
                  <a:pt x="2499360" y="1198880"/>
                </a:lnTo>
                <a:lnTo>
                  <a:pt x="0" y="1198880"/>
                </a:lnTo>
                <a:cubicBezTo>
                  <a:pt x="1693" y="883920"/>
                  <a:pt x="3387" y="568960"/>
                  <a:pt x="5080" y="254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6004248"/>
            <a:ext cx="2112008" cy="993887"/>
          </a:xfrm>
          <a:prstGeom prst="rect">
            <a:avLst/>
          </a:prstGeom>
        </p:spPr>
      </p:pic>
      <p:sp>
        <p:nvSpPr>
          <p:cNvPr id="18" name="Rectangle 6"/>
          <p:cNvSpPr/>
          <p:nvPr userDrawn="1"/>
        </p:nvSpPr>
        <p:spPr>
          <a:xfrm rot="10800000">
            <a:off x="-3344" y="524509"/>
            <a:ext cx="192024" cy="369952"/>
          </a:xfrm>
          <a:custGeom>
            <a:avLst/>
            <a:gdLst>
              <a:gd name="connsiteX0" fmla="*/ 0 w 2890520"/>
              <a:gd name="connsiteY0" fmla="*/ 0 h 2508884"/>
              <a:gd name="connsiteX1" fmla="*/ 2890520 w 2890520"/>
              <a:gd name="connsiteY1" fmla="*/ 0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0 h 2508884"/>
              <a:gd name="connsiteX1" fmla="*/ 2533904 w 2890520"/>
              <a:gd name="connsiteY1" fmla="*/ 6096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0 w 2890520"/>
              <a:gd name="connsiteY4" fmla="*/ 6096 h 2514980"/>
              <a:gd name="connsiteX0" fmla="*/ 28956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289560 w 2890520"/>
              <a:gd name="connsiteY4" fmla="*/ 6096 h 2514980"/>
              <a:gd name="connsiteX0" fmla="*/ 374904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374904 w 2890520"/>
              <a:gd name="connsiteY4" fmla="*/ 6096 h 2514980"/>
              <a:gd name="connsiteX0" fmla="*/ 304800 w 2890520"/>
              <a:gd name="connsiteY0" fmla="*/ 0 h 2518028"/>
              <a:gd name="connsiteX1" fmla="*/ 2591816 w 2890520"/>
              <a:gd name="connsiteY1" fmla="*/ 3048 h 2518028"/>
              <a:gd name="connsiteX2" fmla="*/ 2890520 w 2890520"/>
              <a:gd name="connsiteY2" fmla="*/ 2518028 h 2518028"/>
              <a:gd name="connsiteX3" fmla="*/ 0 w 2890520"/>
              <a:gd name="connsiteY3" fmla="*/ 2518028 h 2518028"/>
              <a:gd name="connsiteX4" fmla="*/ 304800 w 2890520"/>
              <a:gd name="connsiteY4" fmla="*/ 0 h 2518028"/>
              <a:gd name="connsiteX0" fmla="*/ 304800 w 2600766"/>
              <a:gd name="connsiteY0" fmla="*/ 0 h 2535436"/>
              <a:gd name="connsiteX1" fmla="*/ 2591816 w 2600766"/>
              <a:gd name="connsiteY1" fmla="*/ 3048 h 2535436"/>
              <a:gd name="connsiteX2" fmla="*/ 2600766 w 2600766"/>
              <a:gd name="connsiteY2" fmla="*/ 2535436 h 2535436"/>
              <a:gd name="connsiteX3" fmla="*/ 0 w 2600766"/>
              <a:gd name="connsiteY3" fmla="*/ 2518028 h 2535436"/>
              <a:gd name="connsiteX4" fmla="*/ 304800 w 2600766"/>
              <a:gd name="connsiteY4" fmla="*/ 0 h 253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766" h="2535436">
                <a:moveTo>
                  <a:pt x="304800" y="0"/>
                </a:moveTo>
                <a:lnTo>
                  <a:pt x="2591816" y="3048"/>
                </a:lnTo>
                <a:cubicBezTo>
                  <a:pt x="2594799" y="847177"/>
                  <a:pt x="2597783" y="1691307"/>
                  <a:pt x="2600766" y="2535436"/>
                </a:cubicBezTo>
                <a:lnTo>
                  <a:pt x="0" y="2518028"/>
                </a:lnTo>
                <a:lnTo>
                  <a:pt x="30480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28058" y="2630254"/>
            <a:ext cx="1978000" cy="21031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0" dirty="0" smtClean="0">
                <a:solidFill>
                  <a:schemeClr val="tx1"/>
                </a:solidFill>
              </a:rPr>
              <a:t>Global Sourcing &amp; Distribution Services</a:t>
            </a:r>
            <a:endParaRPr lang="en-US" sz="2800" spc="0" baseline="0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62280" y="465773"/>
            <a:ext cx="8242300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Services and Solutions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3646024" y="2555263"/>
            <a:ext cx="5053475" cy="224676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0" lvl="0" indent="-173736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Branded</a:t>
            </a:r>
          </a:p>
          <a:p>
            <a:pPr marL="0" lvl="0" indent="-173736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Generic</a:t>
            </a:r>
          </a:p>
          <a:p>
            <a:pPr marL="0" lvl="0" indent="-173736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Specialty</a:t>
            </a:r>
          </a:p>
          <a:p>
            <a:pPr marL="365760" lvl="1" indent="-173736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800" dirty="0" smtClean="0"/>
              <a:t>Biotech and biosimilars</a:t>
            </a:r>
          </a:p>
          <a:p>
            <a:pPr marL="0" lvl="0" indent="-173736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OTC</a:t>
            </a:r>
          </a:p>
        </p:txBody>
      </p:sp>
    </p:spTree>
    <p:extLst>
      <p:ext uri="{BB962C8B-B14F-4D97-AF65-F5344CB8AC3E}">
        <p14:creationId xmlns:p14="http://schemas.microsoft.com/office/powerpoint/2010/main" val="92702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rmacy Solu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/>
          <p:cNvSpPr/>
          <p:nvPr userDrawn="1"/>
        </p:nvSpPr>
        <p:spPr>
          <a:xfrm rot="16200000">
            <a:off x="87454" y="2292345"/>
            <a:ext cx="3258054" cy="2840765"/>
          </a:xfrm>
          <a:custGeom>
            <a:avLst/>
            <a:gdLst>
              <a:gd name="connsiteX0" fmla="*/ 0 w 2890520"/>
              <a:gd name="connsiteY0" fmla="*/ 0 h 2508884"/>
              <a:gd name="connsiteX1" fmla="*/ 2890520 w 2890520"/>
              <a:gd name="connsiteY1" fmla="*/ 0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0 h 2508884"/>
              <a:gd name="connsiteX1" fmla="*/ 2533904 w 2890520"/>
              <a:gd name="connsiteY1" fmla="*/ 6096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0 w 2890520"/>
              <a:gd name="connsiteY4" fmla="*/ 6096 h 2514980"/>
              <a:gd name="connsiteX0" fmla="*/ 28956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289560 w 2890520"/>
              <a:gd name="connsiteY4" fmla="*/ 6096 h 2514980"/>
              <a:gd name="connsiteX0" fmla="*/ 374904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374904 w 2890520"/>
              <a:gd name="connsiteY4" fmla="*/ 6096 h 2514980"/>
              <a:gd name="connsiteX0" fmla="*/ 304800 w 2890520"/>
              <a:gd name="connsiteY0" fmla="*/ 0 h 2518028"/>
              <a:gd name="connsiteX1" fmla="*/ 2591816 w 2890520"/>
              <a:gd name="connsiteY1" fmla="*/ 3048 h 2518028"/>
              <a:gd name="connsiteX2" fmla="*/ 2890520 w 2890520"/>
              <a:gd name="connsiteY2" fmla="*/ 2518028 h 2518028"/>
              <a:gd name="connsiteX3" fmla="*/ 0 w 2890520"/>
              <a:gd name="connsiteY3" fmla="*/ 2518028 h 2518028"/>
              <a:gd name="connsiteX4" fmla="*/ 304800 w 2890520"/>
              <a:gd name="connsiteY4" fmla="*/ 0 h 251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0520" h="2518028">
                <a:moveTo>
                  <a:pt x="304800" y="0"/>
                </a:moveTo>
                <a:lnTo>
                  <a:pt x="2591816" y="3048"/>
                </a:lnTo>
                <a:lnTo>
                  <a:pt x="2890520" y="2518028"/>
                </a:lnTo>
                <a:lnTo>
                  <a:pt x="0" y="2518028"/>
                </a:lnTo>
                <a:lnTo>
                  <a:pt x="304800" y="0"/>
                </a:lnTo>
                <a:close/>
              </a:path>
            </a:pathLst>
          </a:custGeom>
          <a:solidFill>
            <a:srgbClr val="820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F32975-EC93-4774-AC74-6AE00E0553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E299395-44E8-406A-83C7-F5E703A2C417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17" name="Rectangle 9"/>
          <p:cNvSpPr/>
          <p:nvPr userDrawn="1"/>
        </p:nvSpPr>
        <p:spPr>
          <a:xfrm>
            <a:off x="7199311" y="5942130"/>
            <a:ext cx="1944689" cy="915869"/>
          </a:xfrm>
          <a:custGeom>
            <a:avLst/>
            <a:gdLst>
              <a:gd name="connsiteX0" fmla="*/ 0 w 2499360"/>
              <a:gd name="connsiteY0" fmla="*/ 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0 h 1198880"/>
              <a:gd name="connsiteX0" fmla="*/ 0 w 2499360"/>
              <a:gd name="connsiteY0" fmla="*/ 48768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487680 h 1198880"/>
              <a:gd name="connsiteX0" fmla="*/ 5080 w 2499360"/>
              <a:gd name="connsiteY0" fmla="*/ 25400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5080 w 2499360"/>
              <a:gd name="connsiteY4" fmla="*/ 254000 h 119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360" h="1198880">
                <a:moveTo>
                  <a:pt x="5080" y="254000"/>
                </a:moveTo>
                <a:lnTo>
                  <a:pt x="2499360" y="0"/>
                </a:lnTo>
                <a:lnTo>
                  <a:pt x="2499360" y="1198880"/>
                </a:lnTo>
                <a:lnTo>
                  <a:pt x="0" y="1198880"/>
                </a:lnTo>
                <a:cubicBezTo>
                  <a:pt x="1693" y="883920"/>
                  <a:pt x="3387" y="568960"/>
                  <a:pt x="5080" y="254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6004248"/>
            <a:ext cx="2112008" cy="993887"/>
          </a:xfrm>
          <a:prstGeom prst="rect">
            <a:avLst/>
          </a:prstGeom>
        </p:spPr>
      </p:pic>
      <p:sp>
        <p:nvSpPr>
          <p:cNvPr id="18" name="Rectangle 6"/>
          <p:cNvSpPr/>
          <p:nvPr userDrawn="1"/>
        </p:nvSpPr>
        <p:spPr>
          <a:xfrm rot="10800000">
            <a:off x="-3344" y="524509"/>
            <a:ext cx="192024" cy="369952"/>
          </a:xfrm>
          <a:custGeom>
            <a:avLst/>
            <a:gdLst>
              <a:gd name="connsiteX0" fmla="*/ 0 w 2890520"/>
              <a:gd name="connsiteY0" fmla="*/ 0 h 2508884"/>
              <a:gd name="connsiteX1" fmla="*/ 2890520 w 2890520"/>
              <a:gd name="connsiteY1" fmla="*/ 0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0 h 2508884"/>
              <a:gd name="connsiteX1" fmla="*/ 2533904 w 2890520"/>
              <a:gd name="connsiteY1" fmla="*/ 6096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0 w 2890520"/>
              <a:gd name="connsiteY4" fmla="*/ 6096 h 2514980"/>
              <a:gd name="connsiteX0" fmla="*/ 28956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289560 w 2890520"/>
              <a:gd name="connsiteY4" fmla="*/ 6096 h 2514980"/>
              <a:gd name="connsiteX0" fmla="*/ 374904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374904 w 2890520"/>
              <a:gd name="connsiteY4" fmla="*/ 6096 h 2514980"/>
              <a:gd name="connsiteX0" fmla="*/ 304800 w 2890520"/>
              <a:gd name="connsiteY0" fmla="*/ 0 h 2518028"/>
              <a:gd name="connsiteX1" fmla="*/ 2591816 w 2890520"/>
              <a:gd name="connsiteY1" fmla="*/ 3048 h 2518028"/>
              <a:gd name="connsiteX2" fmla="*/ 2890520 w 2890520"/>
              <a:gd name="connsiteY2" fmla="*/ 2518028 h 2518028"/>
              <a:gd name="connsiteX3" fmla="*/ 0 w 2890520"/>
              <a:gd name="connsiteY3" fmla="*/ 2518028 h 2518028"/>
              <a:gd name="connsiteX4" fmla="*/ 304800 w 2890520"/>
              <a:gd name="connsiteY4" fmla="*/ 0 h 2518028"/>
              <a:gd name="connsiteX0" fmla="*/ 304800 w 2600766"/>
              <a:gd name="connsiteY0" fmla="*/ 0 h 2535436"/>
              <a:gd name="connsiteX1" fmla="*/ 2591816 w 2600766"/>
              <a:gd name="connsiteY1" fmla="*/ 3048 h 2535436"/>
              <a:gd name="connsiteX2" fmla="*/ 2600766 w 2600766"/>
              <a:gd name="connsiteY2" fmla="*/ 2535436 h 2535436"/>
              <a:gd name="connsiteX3" fmla="*/ 0 w 2600766"/>
              <a:gd name="connsiteY3" fmla="*/ 2518028 h 2535436"/>
              <a:gd name="connsiteX4" fmla="*/ 304800 w 2600766"/>
              <a:gd name="connsiteY4" fmla="*/ 0 h 253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766" h="2535436">
                <a:moveTo>
                  <a:pt x="304800" y="0"/>
                </a:moveTo>
                <a:lnTo>
                  <a:pt x="2591816" y="3048"/>
                </a:lnTo>
                <a:cubicBezTo>
                  <a:pt x="2594799" y="847177"/>
                  <a:pt x="2597783" y="1691307"/>
                  <a:pt x="2600766" y="2535436"/>
                </a:cubicBezTo>
                <a:lnTo>
                  <a:pt x="0" y="2518028"/>
                </a:lnTo>
                <a:lnTo>
                  <a:pt x="30480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28058" y="2617553"/>
            <a:ext cx="1978000" cy="21031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0" dirty="0" smtClean="0">
                <a:solidFill>
                  <a:schemeClr val="bg1"/>
                </a:solidFill>
              </a:rPr>
              <a:t>Pharmacy Solutions</a:t>
            </a:r>
            <a:endParaRPr lang="en-US" sz="2800" spc="0" baseline="0" dirty="0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2280" y="465773"/>
            <a:ext cx="8242300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Services and Solutions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3646023" y="2555263"/>
            <a:ext cx="5053475" cy="224676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0" lvl="0" indent="-173736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Generic purchasing programs</a:t>
            </a:r>
          </a:p>
          <a:p>
            <a:pPr marL="0" lvl="0" indent="-173736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Pharmacy network and programs</a:t>
            </a:r>
          </a:p>
          <a:p>
            <a:pPr marL="0" lvl="0" indent="-173736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Business consulting services</a:t>
            </a:r>
          </a:p>
          <a:p>
            <a:pPr marL="0" lvl="0" indent="-173736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Technology solutions</a:t>
            </a:r>
          </a:p>
          <a:p>
            <a:pPr marL="0" lvl="0" indent="-173736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Packaging solutions</a:t>
            </a:r>
          </a:p>
        </p:txBody>
      </p:sp>
    </p:spTree>
    <p:extLst>
      <p:ext uri="{BB962C8B-B14F-4D97-AF65-F5344CB8AC3E}">
        <p14:creationId xmlns:p14="http://schemas.microsoft.com/office/powerpoint/2010/main" val="287781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vider Solu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/>
          <p:nvPr userDrawn="1"/>
        </p:nvSpPr>
        <p:spPr>
          <a:xfrm rot="5400000">
            <a:off x="87454" y="2292345"/>
            <a:ext cx="3258054" cy="2840765"/>
          </a:xfrm>
          <a:custGeom>
            <a:avLst/>
            <a:gdLst>
              <a:gd name="connsiteX0" fmla="*/ 0 w 2890520"/>
              <a:gd name="connsiteY0" fmla="*/ 0 h 2508884"/>
              <a:gd name="connsiteX1" fmla="*/ 2890520 w 2890520"/>
              <a:gd name="connsiteY1" fmla="*/ 0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0 h 2508884"/>
              <a:gd name="connsiteX1" fmla="*/ 2533904 w 2890520"/>
              <a:gd name="connsiteY1" fmla="*/ 6096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0 w 2890520"/>
              <a:gd name="connsiteY4" fmla="*/ 6096 h 2514980"/>
              <a:gd name="connsiteX0" fmla="*/ 28956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289560 w 2890520"/>
              <a:gd name="connsiteY4" fmla="*/ 6096 h 2514980"/>
              <a:gd name="connsiteX0" fmla="*/ 374904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374904 w 2890520"/>
              <a:gd name="connsiteY4" fmla="*/ 6096 h 2514980"/>
              <a:gd name="connsiteX0" fmla="*/ 304800 w 2890520"/>
              <a:gd name="connsiteY0" fmla="*/ 0 h 2518028"/>
              <a:gd name="connsiteX1" fmla="*/ 2591816 w 2890520"/>
              <a:gd name="connsiteY1" fmla="*/ 3048 h 2518028"/>
              <a:gd name="connsiteX2" fmla="*/ 2890520 w 2890520"/>
              <a:gd name="connsiteY2" fmla="*/ 2518028 h 2518028"/>
              <a:gd name="connsiteX3" fmla="*/ 0 w 2890520"/>
              <a:gd name="connsiteY3" fmla="*/ 2518028 h 2518028"/>
              <a:gd name="connsiteX4" fmla="*/ 304800 w 2890520"/>
              <a:gd name="connsiteY4" fmla="*/ 0 h 251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0520" h="2518028">
                <a:moveTo>
                  <a:pt x="304800" y="0"/>
                </a:moveTo>
                <a:lnTo>
                  <a:pt x="2591816" y="3048"/>
                </a:lnTo>
                <a:lnTo>
                  <a:pt x="2890520" y="2518028"/>
                </a:lnTo>
                <a:lnTo>
                  <a:pt x="0" y="2518028"/>
                </a:lnTo>
                <a:lnTo>
                  <a:pt x="304800" y="0"/>
                </a:lnTo>
                <a:close/>
              </a:path>
            </a:pathLst>
          </a:custGeom>
          <a:solidFill>
            <a:srgbClr val="002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F32975-EC93-4774-AC74-6AE00E0553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0DE3C8B-F39C-4ADF-8094-84B25E1FE43A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17" name="Rectangle 9"/>
          <p:cNvSpPr/>
          <p:nvPr userDrawn="1"/>
        </p:nvSpPr>
        <p:spPr>
          <a:xfrm>
            <a:off x="7199311" y="5942130"/>
            <a:ext cx="1944689" cy="915869"/>
          </a:xfrm>
          <a:custGeom>
            <a:avLst/>
            <a:gdLst>
              <a:gd name="connsiteX0" fmla="*/ 0 w 2499360"/>
              <a:gd name="connsiteY0" fmla="*/ 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0 h 1198880"/>
              <a:gd name="connsiteX0" fmla="*/ 0 w 2499360"/>
              <a:gd name="connsiteY0" fmla="*/ 48768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487680 h 1198880"/>
              <a:gd name="connsiteX0" fmla="*/ 5080 w 2499360"/>
              <a:gd name="connsiteY0" fmla="*/ 25400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5080 w 2499360"/>
              <a:gd name="connsiteY4" fmla="*/ 254000 h 119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360" h="1198880">
                <a:moveTo>
                  <a:pt x="5080" y="254000"/>
                </a:moveTo>
                <a:lnTo>
                  <a:pt x="2499360" y="0"/>
                </a:lnTo>
                <a:lnTo>
                  <a:pt x="2499360" y="1198880"/>
                </a:lnTo>
                <a:lnTo>
                  <a:pt x="0" y="1198880"/>
                </a:lnTo>
                <a:cubicBezTo>
                  <a:pt x="1693" y="883920"/>
                  <a:pt x="3387" y="568960"/>
                  <a:pt x="5080" y="254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6004248"/>
            <a:ext cx="2112008" cy="993887"/>
          </a:xfrm>
          <a:prstGeom prst="rect">
            <a:avLst/>
          </a:prstGeom>
        </p:spPr>
      </p:pic>
      <p:sp>
        <p:nvSpPr>
          <p:cNvPr id="18" name="Rectangle 6"/>
          <p:cNvSpPr/>
          <p:nvPr userDrawn="1"/>
        </p:nvSpPr>
        <p:spPr>
          <a:xfrm rot="10800000">
            <a:off x="-3344" y="524509"/>
            <a:ext cx="192024" cy="369952"/>
          </a:xfrm>
          <a:custGeom>
            <a:avLst/>
            <a:gdLst>
              <a:gd name="connsiteX0" fmla="*/ 0 w 2890520"/>
              <a:gd name="connsiteY0" fmla="*/ 0 h 2508884"/>
              <a:gd name="connsiteX1" fmla="*/ 2890520 w 2890520"/>
              <a:gd name="connsiteY1" fmla="*/ 0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0 h 2508884"/>
              <a:gd name="connsiteX1" fmla="*/ 2533904 w 2890520"/>
              <a:gd name="connsiteY1" fmla="*/ 6096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0 w 2890520"/>
              <a:gd name="connsiteY4" fmla="*/ 6096 h 2514980"/>
              <a:gd name="connsiteX0" fmla="*/ 28956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289560 w 2890520"/>
              <a:gd name="connsiteY4" fmla="*/ 6096 h 2514980"/>
              <a:gd name="connsiteX0" fmla="*/ 374904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374904 w 2890520"/>
              <a:gd name="connsiteY4" fmla="*/ 6096 h 2514980"/>
              <a:gd name="connsiteX0" fmla="*/ 304800 w 2890520"/>
              <a:gd name="connsiteY0" fmla="*/ 0 h 2518028"/>
              <a:gd name="connsiteX1" fmla="*/ 2591816 w 2890520"/>
              <a:gd name="connsiteY1" fmla="*/ 3048 h 2518028"/>
              <a:gd name="connsiteX2" fmla="*/ 2890520 w 2890520"/>
              <a:gd name="connsiteY2" fmla="*/ 2518028 h 2518028"/>
              <a:gd name="connsiteX3" fmla="*/ 0 w 2890520"/>
              <a:gd name="connsiteY3" fmla="*/ 2518028 h 2518028"/>
              <a:gd name="connsiteX4" fmla="*/ 304800 w 2890520"/>
              <a:gd name="connsiteY4" fmla="*/ 0 h 2518028"/>
              <a:gd name="connsiteX0" fmla="*/ 304800 w 2600766"/>
              <a:gd name="connsiteY0" fmla="*/ 0 h 2535436"/>
              <a:gd name="connsiteX1" fmla="*/ 2591816 w 2600766"/>
              <a:gd name="connsiteY1" fmla="*/ 3048 h 2535436"/>
              <a:gd name="connsiteX2" fmla="*/ 2600766 w 2600766"/>
              <a:gd name="connsiteY2" fmla="*/ 2535436 h 2535436"/>
              <a:gd name="connsiteX3" fmla="*/ 0 w 2600766"/>
              <a:gd name="connsiteY3" fmla="*/ 2518028 h 2535436"/>
              <a:gd name="connsiteX4" fmla="*/ 304800 w 2600766"/>
              <a:gd name="connsiteY4" fmla="*/ 0 h 253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766" h="2535436">
                <a:moveTo>
                  <a:pt x="304800" y="0"/>
                </a:moveTo>
                <a:lnTo>
                  <a:pt x="2591816" y="3048"/>
                </a:lnTo>
                <a:cubicBezTo>
                  <a:pt x="2594799" y="847177"/>
                  <a:pt x="2597783" y="1691307"/>
                  <a:pt x="2600766" y="2535436"/>
                </a:cubicBezTo>
                <a:lnTo>
                  <a:pt x="0" y="2518028"/>
                </a:lnTo>
                <a:lnTo>
                  <a:pt x="30480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28058" y="2630254"/>
            <a:ext cx="1978000" cy="21031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0" dirty="0" smtClean="0">
                <a:solidFill>
                  <a:schemeClr val="bg1"/>
                </a:solidFill>
              </a:rPr>
              <a:t>Provider Solutions</a:t>
            </a:r>
            <a:endParaRPr lang="en-US" sz="2800" spc="0" baseline="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62280" y="465773"/>
            <a:ext cx="8242300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Services and Solutions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3646024" y="2093598"/>
            <a:ext cx="5053475" cy="31700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173038" lvl="0" indent="-173038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Specialty physician Group Purchasing Organizations</a:t>
            </a:r>
          </a:p>
          <a:p>
            <a:pPr marL="173038" lvl="0" indent="-173038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National specialty pharmacy and nursing services</a:t>
            </a:r>
          </a:p>
          <a:p>
            <a:pPr marL="0" lvl="0" indent="-173736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Business consulting services</a:t>
            </a:r>
          </a:p>
          <a:p>
            <a:pPr marL="173038" lvl="0" indent="-173038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Clinical, operational and financial improvement solutions</a:t>
            </a:r>
          </a:p>
          <a:p>
            <a:pPr marL="0" lvl="0" indent="-173736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Clinical/operational education programs</a:t>
            </a:r>
          </a:p>
        </p:txBody>
      </p:sp>
    </p:spTree>
    <p:extLst>
      <p:ext uri="{BB962C8B-B14F-4D97-AF65-F5344CB8AC3E}">
        <p14:creationId xmlns:p14="http://schemas.microsoft.com/office/powerpoint/2010/main" val="331486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facturer Solu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/>
          <p:nvPr userDrawn="1"/>
        </p:nvSpPr>
        <p:spPr>
          <a:xfrm rot="5400000">
            <a:off x="87454" y="2292345"/>
            <a:ext cx="3258054" cy="2840765"/>
          </a:xfrm>
          <a:custGeom>
            <a:avLst/>
            <a:gdLst>
              <a:gd name="connsiteX0" fmla="*/ 0 w 2890520"/>
              <a:gd name="connsiteY0" fmla="*/ 0 h 2508884"/>
              <a:gd name="connsiteX1" fmla="*/ 2890520 w 2890520"/>
              <a:gd name="connsiteY1" fmla="*/ 0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0 h 2508884"/>
              <a:gd name="connsiteX1" fmla="*/ 2533904 w 2890520"/>
              <a:gd name="connsiteY1" fmla="*/ 6096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0 w 2890520"/>
              <a:gd name="connsiteY4" fmla="*/ 6096 h 2514980"/>
              <a:gd name="connsiteX0" fmla="*/ 28956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289560 w 2890520"/>
              <a:gd name="connsiteY4" fmla="*/ 6096 h 2514980"/>
              <a:gd name="connsiteX0" fmla="*/ 374904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374904 w 2890520"/>
              <a:gd name="connsiteY4" fmla="*/ 6096 h 2514980"/>
              <a:gd name="connsiteX0" fmla="*/ 304800 w 2890520"/>
              <a:gd name="connsiteY0" fmla="*/ 0 h 2518028"/>
              <a:gd name="connsiteX1" fmla="*/ 2591816 w 2890520"/>
              <a:gd name="connsiteY1" fmla="*/ 3048 h 2518028"/>
              <a:gd name="connsiteX2" fmla="*/ 2890520 w 2890520"/>
              <a:gd name="connsiteY2" fmla="*/ 2518028 h 2518028"/>
              <a:gd name="connsiteX3" fmla="*/ 0 w 2890520"/>
              <a:gd name="connsiteY3" fmla="*/ 2518028 h 2518028"/>
              <a:gd name="connsiteX4" fmla="*/ 304800 w 2890520"/>
              <a:gd name="connsiteY4" fmla="*/ 0 h 251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0520" h="2518028">
                <a:moveTo>
                  <a:pt x="304800" y="0"/>
                </a:moveTo>
                <a:lnTo>
                  <a:pt x="2591816" y="3048"/>
                </a:lnTo>
                <a:lnTo>
                  <a:pt x="2890520" y="2518028"/>
                </a:lnTo>
                <a:lnTo>
                  <a:pt x="0" y="2518028"/>
                </a:lnTo>
                <a:lnTo>
                  <a:pt x="304800" y="0"/>
                </a:lnTo>
                <a:close/>
              </a:path>
            </a:pathLst>
          </a:custGeom>
          <a:solidFill>
            <a:srgbClr val="008B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F32975-EC93-4774-AC74-6AE00E0553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7CB27E6-C870-4839-8E8A-ACBEE99C163B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17" name="Rectangle 9"/>
          <p:cNvSpPr/>
          <p:nvPr userDrawn="1"/>
        </p:nvSpPr>
        <p:spPr>
          <a:xfrm>
            <a:off x="7199311" y="5942130"/>
            <a:ext cx="1944689" cy="915869"/>
          </a:xfrm>
          <a:custGeom>
            <a:avLst/>
            <a:gdLst>
              <a:gd name="connsiteX0" fmla="*/ 0 w 2499360"/>
              <a:gd name="connsiteY0" fmla="*/ 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0 h 1198880"/>
              <a:gd name="connsiteX0" fmla="*/ 0 w 2499360"/>
              <a:gd name="connsiteY0" fmla="*/ 48768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487680 h 1198880"/>
              <a:gd name="connsiteX0" fmla="*/ 5080 w 2499360"/>
              <a:gd name="connsiteY0" fmla="*/ 25400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5080 w 2499360"/>
              <a:gd name="connsiteY4" fmla="*/ 254000 h 119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360" h="1198880">
                <a:moveTo>
                  <a:pt x="5080" y="254000"/>
                </a:moveTo>
                <a:lnTo>
                  <a:pt x="2499360" y="0"/>
                </a:lnTo>
                <a:lnTo>
                  <a:pt x="2499360" y="1198880"/>
                </a:lnTo>
                <a:lnTo>
                  <a:pt x="0" y="1198880"/>
                </a:lnTo>
                <a:cubicBezTo>
                  <a:pt x="1693" y="883920"/>
                  <a:pt x="3387" y="568960"/>
                  <a:pt x="5080" y="254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6004248"/>
            <a:ext cx="2112008" cy="993887"/>
          </a:xfrm>
          <a:prstGeom prst="rect">
            <a:avLst/>
          </a:prstGeom>
        </p:spPr>
      </p:pic>
      <p:sp>
        <p:nvSpPr>
          <p:cNvPr id="18" name="Rectangle 6"/>
          <p:cNvSpPr/>
          <p:nvPr userDrawn="1"/>
        </p:nvSpPr>
        <p:spPr>
          <a:xfrm rot="10800000">
            <a:off x="-3344" y="524509"/>
            <a:ext cx="192024" cy="369952"/>
          </a:xfrm>
          <a:custGeom>
            <a:avLst/>
            <a:gdLst>
              <a:gd name="connsiteX0" fmla="*/ 0 w 2890520"/>
              <a:gd name="connsiteY0" fmla="*/ 0 h 2508884"/>
              <a:gd name="connsiteX1" fmla="*/ 2890520 w 2890520"/>
              <a:gd name="connsiteY1" fmla="*/ 0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0 h 2508884"/>
              <a:gd name="connsiteX1" fmla="*/ 2533904 w 2890520"/>
              <a:gd name="connsiteY1" fmla="*/ 6096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0 w 2890520"/>
              <a:gd name="connsiteY4" fmla="*/ 6096 h 2514980"/>
              <a:gd name="connsiteX0" fmla="*/ 28956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289560 w 2890520"/>
              <a:gd name="connsiteY4" fmla="*/ 6096 h 2514980"/>
              <a:gd name="connsiteX0" fmla="*/ 374904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374904 w 2890520"/>
              <a:gd name="connsiteY4" fmla="*/ 6096 h 2514980"/>
              <a:gd name="connsiteX0" fmla="*/ 304800 w 2890520"/>
              <a:gd name="connsiteY0" fmla="*/ 0 h 2518028"/>
              <a:gd name="connsiteX1" fmla="*/ 2591816 w 2890520"/>
              <a:gd name="connsiteY1" fmla="*/ 3048 h 2518028"/>
              <a:gd name="connsiteX2" fmla="*/ 2890520 w 2890520"/>
              <a:gd name="connsiteY2" fmla="*/ 2518028 h 2518028"/>
              <a:gd name="connsiteX3" fmla="*/ 0 w 2890520"/>
              <a:gd name="connsiteY3" fmla="*/ 2518028 h 2518028"/>
              <a:gd name="connsiteX4" fmla="*/ 304800 w 2890520"/>
              <a:gd name="connsiteY4" fmla="*/ 0 h 2518028"/>
              <a:gd name="connsiteX0" fmla="*/ 304800 w 2600766"/>
              <a:gd name="connsiteY0" fmla="*/ 0 h 2535436"/>
              <a:gd name="connsiteX1" fmla="*/ 2591816 w 2600766"/>
              <a:gd name="connsiteY1" fmla="*/ 3048 h 2535436"/>
              <a:gd name="connsiteX2" fmla="*/ 2600766 w 2600766"/>
              <a:gd name="connsiteY2" fmla="*/ 2535436 h 2535436"/>
              <a:gd name="connsiteX3" fmla="*/ 0 w 2600766"/>
              <a:gd name="connsiteY3" fmla="*/ 2518028 h 2535436"/>
              <a:gd name="connsiteX4" fmla="*/ 304800 w 2600766"/>
              <a:gd name="connsiteY4" fmla="*/ 0 h 253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766" h="2535436">
                <a:moveTo>
                  <a:pt x="304800" y="0"/>
                </a:moveTo>
                <a:lnTo>
                  <a:pt x="2591816" y="3048"/>
                </a:lnTo>
                <a:cubicBezTo>
                  <a:pt x="2594799" y="847177"/>
                  <a:pt x="2597783" y="1691307"/>
                  <a:pt x="2600766" y="2535436"/>
                </a:cubicBezTo>
                <a:lnTo>
                  <a:pt x="0" y="2518028"/>
                </a:lnTo>
                <a:lnTo>
                  <a:pt x="30480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28057" y="2630254"/>
            <a:ext cx="2581867" cy="21031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0" dirty="0" smtClean="0">
                <a:solidFill>
                  <a:schemeClr val="bg1"/>
                </a:solidFill>
              </a:rPr>
              <a:t>Manufacturer Solutions</a:t>
            </a:r>
            <a:endParaRPr lang="en-US" sz="2800" spc="0" baseline="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62280" y="465773"/>
            <a:ext cx="8242300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Services and Solutions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3646024" y="2401375"/>
            <a:ext cx="5053475" cy="255454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173736" lvl="0" indent="-173736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Strategic consulting services</a:t>
            </a:r>
          </a:p>
          <a:p>
            <a:pPr marL="173736" lvl="0" indent="-173736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Global specialty logistics</a:t>
            </a:r>
          </a:p>
          <a:p>
            <a:pPr marL="173736" lvl="0" indent="-173736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Market-leading specialty physician Group Purchasing Organizations</a:t>
            </a:r>
          </a:p>
          <a:p>
            <a:pPr marL="173736" lvl="0" indent="-173736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Patient support services</a:t>
            </a:r>
          </a:p>
          <a:p>
            <a:pPr marL="173736" lvl="0" indent="-173736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Product awareness and marketing services</a:t>
            </a:r>
          </a:p>
        </p:txBody>
      </p:sp>
    </p:spTree>
    <p:extLst>
      <p:ext uri="{BB962C8B-B14F-4D97-AF65-F5344CB8AC3E}">
        <p14:creationId xmlns:p14="http://schemas.microsoft.com/office/powerpoint/2010/main" val="2228653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ue We Deli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F32975-EC93-4774-AC74-6AE00E0553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E3779A-05F1-4C3C-AA11-641E9D365A79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15" name="Rectangle 9"/>
          <p:cNvSpPr/>
          <p:nvPr userDrawn="1"/>
        </p:nvSpPr>
        <p:spPr>
          <a:xfrm>
            <a:off x="7199311" y="5942130"/>
            <a:ext cx="1944689" cy="915869"/>
          </a:xfrm>
          <a:custGeom>
            <a:avLst/>
            <a:gdLst>
              <a:gd name="connsiteX0" fmla="*/ 0 w 2499360"/>
              <a:gd name="connsiteY0" fmla="*/ 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0 h 1198880"/>
              <a:gd name="connsiteX0" fmla="*/ 0 w 2499360"/>
              <a:gd name="connsiteY0" fmla="*/ 48768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487680 h 1198880"/>
              <a:gd name="connsiteX0" fmla="*/ 5080 w 2499360"/>
              <a:gd name="connsiteY0" fmla="*/ 25400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5080 w 2499360"/>
              <a:gd name="connsiteY4" fmla="*/ 254000 h 119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360" h="1198880">
                <a:moveTo>
                  <a:pt x="5080" y="254000"/>
                </a:moveTo>
                <a:lnTo>
                  <a:pt x="2499360" y="0"/>
                </a:lnTo>
                <a:lnTo>
                  <a:pt x="2499360" y="1198880"/>
                </a:lnTo>
                <a:lnTo>
                  <a:pt x="0" y="1198880"/>
                </a:lnTo>
                <a:cubicBezTo>
                  <a:pt x="1693" y="883920"/>
                  <a:pt x="3387" y="568960"/>
                  <a:pt x="5080" y="254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6004248"/>
            <a:ext cx="2112008" cy="993887"/>
          </a:xfrm>
          <a:prstGeom prst="rect">
            <a:avLst/>
          </a:prstGeom>
        </p:spPr>
      </p:pic>
      <p:sp>
        <p:nvSpPr>
          <p:cNvPr id="18" name="Rectangle 6"/>
          <p:cNvSpPr/>
          <p:nvPr userDrawn="1"/>
        </p:nvSpPr>
        <p:spPr>
          <a:xfrm rot="10800000">
            <a:off x="-3344" y="524509"/>
            <a:ext cx="192024" cy="369952"/>
          </a:xfrm>
          <a:custGeom>
            <a:avLst/>
            <a:gdLst>
              <a:gd name="connsiteX0" fmla="*/ 0 w 2890520"/>
              <a:gd name="connsiteY0" fmla="*/ 0 h 2508884"/>
              <a:gd name="connsiteX1" fmla="*/ 2890520 w 2890520"/>
              <a:gd name="connsiteY1" fmla="*/ 0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0 h 2508884"/>
              <a:gd name="connsiteX1" fmla="*/ 2533904 w 2890520"/>
              <a:gd name="connsiteY1" fmla="*/ 6096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0 w 2890520"/>
              <a:gd name="connsiteY4" fmla="*/ 6096 h 2514980"/>
              <a:gd name="connsiteX0" fmla="*/ 28956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289560 w 2890520"/>
              <a:gd name="connsiteY4" fmla="*/ 6096 h 2514980"/>
              <a:gd name="connsiteX0" fmla="*/ 374904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374904 w 2890520"/>
              <a:gd name="connsiteY4" fmla="*/ 6096 h 2514980"/>
              <a:gd name="connsiteX0" fmla="*/ 304800 w 2890520"/>
              <a:gd name="connsiteY0" fmla="*/ 0 h 2518028"/>
              <a:gd name="connsiteX1" fmla="*/ 2591816 w 2890520"/>
              <a:gd name="connsiteY1" fmla="*/ 3048 h 2518028"/>
              <a:gd name="connsiteX2" fmla="*/ 2890520 w 2890520"/>
              <a:gd name="connsiteY2" fmla="*/ 2518028 h 2518028"/>
              <a:gd name="connsiteX3" fmla="*/ 0 w 2890520"/>
              <a:gd name="connsiteY3" fmla="*/ 2518028 h 2518028"/>
              <a:gd name="connsiteX4" fmla="*/ 304800 w 2890520"/>
              <a:gd name="connsiteY4" fmla="*/ 0 h 2518028"/>
              <a:gd name="connsiteX0" fmla="*/ 304800 w 2600766"/>
              <a:gd name="connsiteY0" fmla="*/ 0 h 2535436"/>
              <a:gd name="connsiteX1" fmla="*/ 2591816 w 2600766"/>
              <a:gd name="connsiteY1" fmla="*/ 3048 h 2535436"/>
              <a:gd name="connsiteX2" fmla="*/ 2600766 w 2600766"/>
              <a:gd name="connsiteY2" fmla="*/ 2535436 h 2535436"/>
              <a:gd name="connsiteX3" fmla="*/ 0 w 2600766"/>
              <a:gd name="connsiteY3" fmla="*/ 2518028 h 2535436"/>
              <a:gd name="connsiteX4" fmla="*/ 304800 w 2600766"/>
              <a:gd name="connsiteY4" fmla="*/ 0 h 253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766" h="2535436">
                <a:moveTo>
                  <a:pt x="304800" y="0"/>
                </a:moveTo>
                <a:lnTo>
                  <a:pt x="2591816" y="3048"/>
                </a:lnTo>
                <a:cubicBezTo>
                  <a:pt x="2594799" y="847177"/>
                  <a:pt x="2597783" y="1691307"/>
                  <a:pt x="2600766" y="2535436"/>
                </a:cubicBezTo>
                <a:lnTo>
                  <a:pt x="0" y="2518028"/>
                </a:lnTo>
                <a:lnTo>
                  <a:pt x="30480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307249" y="2035389"/>
            <a:ext cx="8506097" cy="3509687"/>
            <a:chOff x="307249" y="2035389"/>
            <a:chExt cx="8506097" cy="3509687"/>
          </a:xfrm>
        </p:grpSpPr>
        <p:sp>
          <p:nvSpPr>
            <p:cNvPr id="22" name="Rectangle 6"/>
            <p:cNvSpPr/>
            <p:nvPr userDrawn="1"/>
          </p:nvSpPr>
          <p:spPr>
            <a:xfrm rot="5400000">
              <a:off x="98605" y="2292345"/>
              <a:ext cx="3258054" cy="2840765"/>
            </a:xfrm>
            <a:custGeom>
              <a:avLst/>
              <a:gdLst>
                <a:gd name="connsiteX0" fmla="*/ 0 w 2890520"/>
                <a:gd name="connsiteY0" fmla="*/ 0 h 2508884"/>
                <a:gd name="connsiteX1" fmla="*/ 2890520 w 2890520"/>
                <a:gd name="connsiteY1" fmla="*/ 0 h 2508884"/>
                <a:gd name="connsiteX2" fmla="*/ 2890520 w 2890520"/>
                <a:gd name="connsiteY2" fmla="*/ 2508884 h 2508884"/>
                <a:gd name="connsiteX3" fmla="*/ 0 w 2890520"/>
                <a:gd name="connsiteY3" fmla="*/ 2508884 h 2508884"/>
                <a:gd name="connsiteX4" fmla="*/ 0 w 2890520"/>
                <a:gd name="connsiteY4" fmla="*/ 0 h 2508884"/>
                <a:gd name="connsiteX0" fmla="*/ 0 w 2890520"/>
                <a:gd name="connsiteY0" fmla="*/ 0 h 2508884"/>
                <a:gd name="connsiteX1" fmla="*/ 2533904 w 2890520"/>
                <a:gd name="connsiteY1" fmla="*/ 6096 h 2508884"/>
                <a:gd name="connsiteX2" fmla="*/ 2890520 w 2890520"/>
                <a:gd name="connsiteY2" fmla="*/ 2508884 h 2508884"/>
                <a:gd name="connsiteX3" fmla="*/ 0 w 2890520"/>
                <a:gd name="connsiteY3" fmla="*/ 2508884 h 2508884"/>
                <a:gd name="connsiteX4" fmla="*/ 0 w 2890520"/>
                <a:gd name="connsiteY4" fmla="*/ 0 h 2508884"/>
                <a:gd name="connsiteX0" fmla="*/ 0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0 w 2890520"/>
                <a:gd name="connsiteY4" fmla="*/ 6096 h 2514980"/>
                <a:gd name="connsiteX0" fmla="*/ 289560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289560 w 2890520"/>
                <a:gd name="connsiteY4" fmla="*/ 6096 h 2514980"/>
                <a:gd name="connsiteX0" fmla="*/ 374904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374904 w 2890520"/>
                <a:gd name="connsiteY4" fmla="*/ 6096 h 2514980"/>
                <a:gd name="connsiteX0" fmla="*/ 304800 w 2890520"/>
                <a:gd name="connsiteY0" fmla="*/ 0 h 2518028"/>
                <a:gd name="connsiteX1" fmla="*/ 2591816 w 2890520"/>
                <a:gd name="connsiteY1" fmla="*/ 3048 h 2518028"/>
                <a:gd name="connsiteX2" fmla="*/ 2890520 w 2890520"/>
                <a:gd name="connsiteY2" fmla="*/ 2518028 h 2518028"/>
                <a:gd name="connsiteX3" fmla="*/ 0 w 2890520"/>
                <a:gd name="connsiteY3" fmla="*/ 2518028 h 2518028"/>
                <a:gd name="connsiteX4" fmla="*/ 304800 w 2890520"/>
                <a:gd name="connsiteY4" fmla="*/ 0 h 251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0520" h="2518028">
                  <a:moveTo>
                    <a:pt x="304800" y="0"/>
                  </a:moveTo>
                  <a:lnTo>
                    <a:pt x="2591816" y="3048"/>
                  </a:lnTo>
                  <a:lnTo>
                    <a:pt x="2890520" y="2518028"/>
                  </a:lnTo>
                  <a:lnTo>
                    <a:pt x="0" y="251802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8B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6"/>
            <p:cNvSpPr/>
            <p:nvPr userDrawn="1"/>
          </p:nvSpPr>
          <p:spPr>
            <a:xfrm rot="5400000">
              <a:off x="5763937" y="2244033"/>
              <a:ext cx="3258054" cy="2840765"/>
            </a:xfrm>
            <a:custGeom>
              <a:avLst/>
              <a:gdLst>
                <a:gd name="connsiteX0" fmla="*/ 0 w 2890520"/>
                <a:gd name="connsiteY0" fmla="*/ 0 h 2508884"/>
                <a:gd name="connsiteX1" fmla="*/ 2890520 w 2890520"/>
                <a:gd name="connsiteY1" fmla="*/ 0 h 2508884"/>
                <a:gd name="connsiteX2" fmla="*/ 2890520 w 2890520"/>
                <a:gd name="connsiteY2" fmla="*/ 2508884 h 2508884"/>
                <a:gd name="connsiteX3" fmla="*/ 0 w 2890520"/>
                <a:gd name="connsiteY3" fmla="*/ 2508884 h 2508884"/>
                <a:gd name="connsiteX4" fmla="*/ 0 w 2890520"/>
                <a:gd name="connsiteY4" fmla="*/ 0 h 2508884"/>
                <a:gd name="connsiteX0" fmla="*/ 0 w 2890520"/>
                <a:gd name="connsiteY0" fmla="*/ 0 h 2508884"/>
                <a:gd name="connsiteX1" fmla="*/ 2533904 w 2890520"/>
                <a:gd name="connsiteY1" fmla="*/ 6096 h 2508884"/>
                <a:gd name="connsiteX2" fmla="*/ 2890520 w 2890520"/>
                <a:gd name="connsiteY2" fmla="*/ 2508884 h 2508884"/>
                <a:gd name="connsiteX3" fmla="*/ 0 w 2890520"/>
                <a:gd name="connsiteY3" fmla="*/ 2508884 h 2508884"/>
                <a:gd name="connsiteX4" fmla="*/ 0 w 2890520"/>
                <a:gd name="connsiteY4" fmla="*/ 0 h 2508884"/>
                <a:gd name="connsiteX0" fmla="*/ 0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0 w 2890520"/>
                <a:gd name="connsiteY4" fmla="*/ 6096 h 2514980"/>
                <a:gd name="connsiteX0" fmla="*/ 289560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289560 w 2890520"/>
                <a:gd name="connsiteY4" fmla="*/ 6096 h 2514980"/>
                <a:gd name="connsiteX0" fmla="*/ 374904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374904 w 2890520"/>
                <a:gd name="connsiteY4" fmla="*/ 6096 h 2514980"/>
                <a:gd name="connsiteX0" fmla="*/ 304800 w 2890520"/>
                <a:gd name="connsiteY0" fmla="*/ 0 h 2518028"/>
                <a:gd name="connsiteX1" fmla="*/ 2591816 w 2890520"/>
                <a:gd name="connsiteY1" fmla="*/ 3048 h 2518028"/>
                <a:gd name="connsiteX2" fmla="*/ 2890520 w 2890520"/>
                <a:gd name="connsiteY2" fmla="*/ 2518028 h 2518028"/>
                <a:gd name="connsiteX3" fmla="*/ 0 w 2890520"/>
                <a:gd name="connsiteY3" fmla="*/ 2518028 h 2518028"/>
                <a:gd name="connsiteX4" fmla="*/ 304800 w 2890520"/>
                <a:gd name="connsiteY4" fmla="*/ 0 h 251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0520" h="2518028">
                  <a:moveTo>
                    <a:pt x="304800" y="0"/>
                  </a:moveTo>
                  <a:lnTo>
                    <a:pt x="2591816" y="3048"/>
                  </a:lnTo>
                  <a:lnTo>
                    <a:pt x="2890520" y="2518028"/>
                  </a:lnTo>
                  <a:lnTo>
                    <a:pt x="0" y="251802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2B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6"/>
            <p:cNvSpPr/>
            <p:nvPr userDrawn="1"/>
          </p:nvSpPr>
          <p:spPr>
            <a:xfrm rot="16200000">
              <a:off x="2925855" y="2495666"/>
              <a:ext cx="3258054" cy="2840765"/>
            </a:xfrm>
            <a:custGeom>
              <a:avLst/>
              <a:gdLst>
                <a:gd name="connsiteX0" fmla="*/ 0 w 2890520"/>
                <a:gd name="connsiteY0" fmla="*/ 0 h 2508884"/>
                <a:gd name="connsiteX1" fmla="*/ 2890520 w 2890520"/>
                <a:gd name="connsiteY1" fmla="*/ 0 h 2508884"/>
                <a:gd name="connsiteX2" fmla="*/ 2890520 w 2890520"/>
                <a:gd name="connsiteY2" fmla="*/ 2508884 h 2508884"/>
                <a:gd name="connsiteX3" fmla="*/ 0 w 2890520"/>
                <a:gd name="connsiteY3" fmla="*/ 2508884 h 2508884"/>
                <a:gd name="connsiteX4" fmla="*/ 0 w 2890520"/>
                <a:gd name="connsiteY4" fmla="*/ 0 h 2508884"/>
                <a:gd name="connsiteX0" fmla="*/ 0 w 2890520"/>
                <a:gd name="connsiteY0" fmla="*/ 0 h 2508884"/>
                <a:gd name="connsiteX1" fmla="*/ 2533904 w 2890520"/>
                <a:gd name="connsiteY1" fmla="*/ 6096 h 2508884"/>
                <a:gd name="connsiteX2" fmla="*/ 2890520 w 2890520"/>
                <a:gd name="connsiteY2" fmla="*/ 2508884 h 2508884"/>
                <a:gd name="connsiteX3" fmla="*/ 0 w 2890520"/>
                <a:gd name="connsiteY3" fmla="*/ 2508884 h 2508884"/>
                <a:gd name="connsiteX4" fmla="*/ 0 w 2890520"/>
                <a:gd name="connsiteY4" fmla="*/ 0 h 2508884"/>
                <a:gd name="connsiteX0" fmla="*/ 0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0 w 2890520"/>
                <a:gd name="connsiteY4" fmla="*/ 6096 h 2514980"/>
                <a:gd name="connsiteX0" fmla="*/ 289560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289560 w 2890520"/>
                <a:gd name="connsiteY4" fmla="*/ 6096 h 2514980"/>
                <a:gd name="connsiteX0" fmla="*/ 374904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374904 w 2890520"/>
                <a:gd name="connsiteY4" fmla="*/ 6096 h 2514980"/>
                <a:gd name="connsiteX0" fmla="*/ 304800 w 2890520"/>
                <a:gd name="connsiteY0" fmla="*/ 0 h 2518028"/>
                <a:gd name="connsiteX1" fmla="*/ 2591816 w 2890520"/>
                <a:gd name="connsiteY1" fmla="*/ 3048 h 2518028"/>
                <a:gd name="connsiteX2" fmla="*/ 2890520 w 2890520"/>
                <a:gd name="connsiteY2" fmla="*/ 2518028 h 2518028"/>
                <a:gd name="connsiteX3" fmla="*/ 0 w 2890520"/>
                <a:gd name="connsiteY3" fmla="*/ 2518028 h 2518028"/>
                <a:gd name="connsiteX4" fmla="*/ 304800 w 2890520"/>
                <a:gd name="connsiteY4" fmla="*/ 0 h 251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0520" h="2518028">
                  <a:moveTo>
                    <a:pt x="304800" y="0"/>
                  </a:moveTo>
                  <a:lnTo>
                    <a:pt x="2591816" y="3048"/>
                  </a:lnTo>
                  <a:lnTo>
                    <a:pt x="2890520" y="2518028"/>
                  </a:lnTo>
                  <a:lnTo>
                    <a:pt x="0" y="251802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74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34186" y="2264556"/>
              <a:ext cx="8177285" cy="3019201"/>
              <a:chOff x="634186" y="2124856"/>
              <a:chExt cx="8177285" cy="3019201"/>
            </a:xfrm>
          </p:grpSpPr>
          <p:sp>
            <p:nvSpPr>
              <p:cNvPr id="19" name="TextBox 18"/>
              <p:cNvSpPr txBox="1"/>
              <p:nvPr userDrawn="1"/>
            </p:nvSpPr>
            <p:spPr>
              <a:xfrm>
                <a:off x="634186" y="2124856"/>
                <a:ext cx="2489062" cy="2911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spc="0" dirty="0" smtClean="0">
                    <a:solidFill>
                      <a:schemeClr val="bg1"/>
                    </a:solidFill>
                  </a:rPr>
                  <a:t>Improved Product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800" spc="0" dirty="0" smtClean="0">
                    <a:solidFill>
                      <a:schemeClr val="bg1"/>
                    </a:solidFill>
                  </a:rPr>
                  <a:t>Access</a:t>
                </a:r>
              </a:p>
            </p:txBody>
          </p:sp>
          <p:sp>
            <p:nvSpPr>
              <p:cNvPr id="27" name="TextBox 26"/>
              <p:cNvSpPr txBox="1"/>
              <p:nvPr userDrawn="1"/>
            </p:nvSpPr>
            <p:spPr>
              <a:xfrm>
                <a:off x="3499465" y="2339957"/>
                <a:ext cx="2489062" cy="2804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spc="0" dirty="0" smtClean="0">
                    <a:solidFill>
                      <a:schemeClr val="bg1"/>
                    </a:solidFill>
                  </a:rPr>
                  <a:t>Increased</a:t>
                </a:r>
                <a:r>
                  <a:rPr lang="en-US" sz="2800" spc="0" baseline="0" dirty="0" smtClean="0">
                    <a:solidFill>
                      <a:schemeClr val="bg1"/>
                    </a:solidFill>
                  </a:rPr>
                  <a:t>  Supply Chain Efficiency</a:t>
                </a:r>
                <a:endParaRPr lang="en-US" sz="2800" spc="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 userDrawn="1"/>
            </p:nvSpPr>
            <p:spPr>
              <a:xfrm>
                <a:off x="6322409" y="2138008"/>
                <a:ext cx="2489062" cy="2788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spc="0" dirty="0" smtClean="0">
                    <a:solidFill>
                      <a:schemeClr val="bg1"/>
                    </a:solidFill>
                  </a:rPr>
                  <a:t>Enhanced     Patient Care</a:t>
                </a:r>
              </a:p>
            </p:txBody>
          </p:sp>
        </p:grpSp>
      </p:grpSp>
      <p:sp>
        <p:nvSpPr>
          <p:cNvPr id="20" name="TextBox 19"/>
          <p:cNvSpPr txBox="1"/>
          <p:nvPr userDrawn="1"/>
        </p:nvSpPr>
        <p:spPr>
          <a:xfrm>
            <a:off x="462280" y="465773"/>
            <a:ext cx="8242300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Value We Deliver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707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of Dif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96098" y="1974429"/>
            <a:ext cx="8517248" cy="3723047"/>
            <a:chOff x="296098" y="1974429"/>
            <a:chExt cx="8517248" cy="3723047"/>
          </a:xfrm>
        </p:grpSpPr>
        <p:sp>
          <p:nvSpPr>
            <p:cNvPr id="28" name="Rectangle 6"/>
            <p:cNvSpPr/>
            <p:nvPr userDrawn="1"/>
          </p:nvSpPr>
          <p:spPr>
            <a:xfrm rot="16200000">
              <a:off x="87454" y="2292345"/>
              <a:ext cx="3258054" cy="2840765"/>
            </a:xfrm>
            <a:custGeom>
              <a:avLst/>
              <a:gdLst>
                <a:gd name="connsiteX0" fmla="*/ 0 w 2890520"/>
                <a:gd name="connsiteY0" fmla="*/ 0 h 2508884"/>
                <a:gd name="connsiteX1" fmla="*/ 2890520 w 2890520"/>
                <a:gd name="connsiteY1" fmla="*/ 0 h 2508884"/>
                <a:gd name="connsiteX2" fmla="*/ 2890520 w 2890520"/>
                <a:gd name="connsiteY2" fmla="*/ 2508884 h 2508884"/>
                <a:gd name="connsiteX3" fmla="*/ 0 w 2890520"/>
                <a:gd name="connsiteY3" fmla="*/ 2508884 h 2508884"/>
                <a:gd name="connsiteX4" fmla="*/ 0 w 2890520"/>
                <a:gd name="connsiteY4" fmla="*/ 0 h 2508884"/>
                <a:gd name="connsiteX0" fmla="*/ 0 w 2890520"/>
                <a:gd name="connsiteY0" fmla="*/ 0 h 2508884"/>
                <a:gd name="connsiteX1" fmla="*/ 2533904 w 2890520"/>
                <a:gd name="connsiteY1" fmla="*/ 6096 h 2508884"/>
                <a:gd name="connsiteX2" fmla="*/ 2890520 w 2890520"/>
                <a:gd name="connsiteY2" fmla="*/ 2508884 h 2508884"/>
                <a:gd name="connsiteX3" fmla="*/ 0 w 2890520"/>
                <a:gd name="connsiteY3" fmla="*/ 2508884 h 2508884"/>
                <a:gd name="connsiteX4" fmla="*/ 0 w 2890520"/>
                <a:gd name="connsiteY4" fmla="*/ 0 h 2508884"/>
                <a:gd name="connsiteX0" fmla="*/ 0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0 w 2890520"/>
                <a:gd name="connsiteY4" fmla="*/ 6096 h 2514980"/>
                <a:gd name="connsiteX0" fmla="*/ 289560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289560 w 2890520"/>
                <a:gd name="connsiteY4" fmla="*/ 6096 h 2514980"/>
                <a:gd name="connsiteX0" fmla="*/ 374904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374904 w 2890520"/>
                <a:gd name="connsiteY4" fmla="*/ 6096 h 2514980"/>
                <a:gd name="connsiteX0" fmla="*/ 304800 w 2890520"/>
                <a:gd name="connsiteY0" fmla="*/ 0 h 2518028"/>
                <a:gd name="connsiteX1" fmla="*/ 2591816 w 2890520"/>
                <a:gd name="connsiteY1" fmla="*/ 3048 h 2518028"/>
                <a:gd name="connsiteX2" fmla="*/ 2890520 w 2890520"/>
                <a:gd name="connsiteY2" fmla="*/ 2518028 h 2518028"/>
                <a:gd name="connsiteX3" fmla="*/ 0 w 2890520"/>
                <a:gd name="connsiteY3" fmla="*/ 2518028 h 2518028"/>
                <a:gd name="connsiteX4" fmla="*/ 304800 w 2890520"/>
                <a:gd name="connsiteY4" fmla="*/ 0 h 251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0520" h="2518028">
                  <a:moveTo>
                    <a:pt x="304800" y="0"/>
                  </a:moveTo>
                  <a:lnTo>
                    <a:pt x="2591816" y="3048"/>
                  </a:lnTo>
                  <a:lnTo>
                    <a:pt x="2890520" y="2518028"/>
                  </a:lnTo>
                  <a:lnTo>
                    <a:pt x="0" y="251802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6"/>
            <p:cNvSpPr/>
            <p:nvPr userDrawn="1"/>
          </p:nvSpPr>
          <p:spPr>
            <a:xfrm rot="5400000">
              <a:off x="2925855" y="2648066"/>
              <a:ext cx="3258054" cy="2840765"/>
            </a:xfrm>
            <a:custGeom>
              <a:avLst/>
              <a:gdLst>
                <a:gd name="connsiteX0" fmla="*/ 0 w 2890520"/>
                <a:gd name="connsiteY0" fmla="*/ 0 h 2508884"/>
                <a:gd name="connsiteX1" fmla="*/ 2890520 w 2890520"/>
                <a:gd name="connsiteY1" fmla="*/ 0 h 2508884"/>
                <a:gd name="connsiteX2" fmla="*/ 2890520 w 2890520"/>
                <a:gd name="connsiteY2" fmla="*/ 2508884 h 2508884"/>
                <a:gd name="connsiteX3" fmla="*/ 0 w 2890520"/>
                <a:gd name="connsiteY3" fmla="*/ 2508884 h 2508884"/>
                <a:gd name="connsiteX4" fmla="*/ 0 w 2890520"/>
                <a:gd name="connsiteY4" fmla="*/ 0 h 2508884"/>
                <a:gd name="connsiteX0" fmla="*/ 0 w 2890520"/>
                <a:gd name="connsiteY0" fmla="*/ 0 h 2508884"/>
                <a:gd name="connsiteX1" fmla="*/ 2533904 w 2890520"/>
                <a:gd name="connsiteY1" fmla="*/ 6096 h 2508884"/>
                <a:gd name="connsiteX2" fmla="*/ 2890520 w 2890520"/>
                <a:gd name="connsiteY2" fmla="*/ 2508884 h 2508884"/>
                <a:gd name="connsiteX3" fmla="*/ 0 w 2890520"/>
                <a:gd name="connsiteY3" fmla="*/ 2508884 h 2508884"/>
                <a:gd name="connsiteX4" fmla="*/ 0 w 2890520"/>
                <a:gd name="connsiteY4" fmla="*/ 0 h 2508884"/>
                <a:gd name="connsiteX0" fmla="*/ 0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0 w 2890520"/>
                <a:gd name="connsiteY4" fmla="*/ 6096 h 2514980"/>
                <a:gd name="connsiteX0" fmla="*/ 289560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289560 w 2890520"/>
                <a:gd name="connsiteY4" fmla="*/ 6096 h 2514980"/>
                <a:gd name="connsiteX0" fmla="*/ 374904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374904 w 2890520"/>
                <a:gd name="connsiteY4" fmla="*/ 6096 h 2514980"/>
                <a:gd name="connsiteX0" fmla="*/ 304800 w 2890520"/>
                <a:gd name="connsiteY0" fmla="*/ 0 h 2518028"/>
                <a:gd name="connsiteX1" fmla="*/ 2591816 w 2890520"/>
                <a:gd name="connsiteY1" fmla="*/ 3048 h 2518028"/>
                <a:gd name="connsiteX2" fmla="*/ 2890520 w 2890520"/>
                <a:gd name="connsiteY2" fmla="*/ 2518028 h 2518028"/>
                <a:gd name="connsiteX3" fmla="*/ 0 w 2890520"/>
                <a:gd name="connsiteY3" fmla="*/ 2518028 h 2518028"/>
                <a:gd name="connsiteX4" fmla="*/ 304800 w 2890520"/>
                <a:gd name="connsiteY4" fmla="*/ 0 h 251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0520" h="2518028">
                  <a:moveTo>
                    <a:pt x="304800" y="0"/>
                  </a:moveTo>
                  <a:lnTo>
                    <a:pt x="2591816" y="3048"/>
                  </a:lnTo>
                  <a:lnTo>
                    <a:pt x="2890520" y="2518028"/>
                  </a:lnTo>
                  <a:lnTo>
                    <a:pt x="0" y="251802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820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6"/>
            <p:cNvSpPr/>
            <p:nvPr userDrawn="1"/>
          </p:nvSpPr>
          <p:spPr>
            <a:xfrm rot="5400000">
              <a:off x="5763937" y="2183073"/>
              <a:ext cx="3258054" cy="2840765"/>
            </a:xfrm>
            <a:custGeom>
              <a:avLst/>
              <a:gdLst>
                <a:gd name="connsiteX0" fmla="*/ 0 w 2890520"/>
                <a:gd name="connsiteY0" fmla="*/ 0 h 2508884"/>
                <a:gd name="connsiteX1" fmla="*/ 2890520 w 2890520"/>
                <a:gd name="connsiteY1" fmla="*/ 0 h 2508884"/>
                <a:gd name="connsiteX2" fmla="*/ 2890520 w 2890520"/>
                <a:gd name="connsiteY2" fmla="*/ 2508884 h 2508884"/>
                <a:gd name="connsiteX3" fmla="*/ 0 w 2890520"/>
                <a:gd name="connsiteY3" fmla="*/ 2508884 h 2508884"/>
                <a:gd name="connsiteX4" fmla="*/ 0 w 2890520"/>
                <a:gd name="connsiteY4" fmla="*/ 0 h 2508884"/>
                <a:gd name="connsiteX0" fmla="*/ 0 w 2890520"/>
                <a:gd name="connsiteY0" fmla="*/ 0 h 2508884"/>
                <a:gd name="connsiteX1" fmla="*/ 2533904 w 2890520"/>
                <a:gd name="connsiteY1" fmla="*/ 6096 h 2508884"/>
                <a:gd name="connsiteX2" fmla="*/ 2890520 w 2890520"/>
                <a:gd name="connsiteY2" fmla="*/ 2508884 h 2508884"/>
                <a:gd name="connsiteX3" fmla="*/ 0 w 2890520"/>
                <a:gd name="connsiteY3" fmla="*/ 2508884 h 2508884"/>
                <a:gd name="connsiteX4" fmla="*/ 0 w 2890520"/>
                <a:gd name="connsiteY4" fmla="*/ 0 h 2508884"/>
                <a:gd name="connsiteX0" fmla="*/ 0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0 w 2890520"/>
                <a:gd name="connsiteY4" fmla="*/ 6096 h 2514980"/>
                <a:gd name="connsiteX0" fmla="*/ 289560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289560 w 2890520"/>
                <a:gd name="connsiteY4" fmla="*/ 6096 h 2514980"/>
                <a:gd name="connsiteX0" fmla="*/ 374904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374904 w 2890520"/>
                <a:gd name="connsiteY4" fmla="*/ 6096 h 2514980"/>
                <a:gd name="connsiteX0" fmla="*/ 304800 w 2890520"/>
                <a:gd name="connsiteY0" fmla="*/ 0 h 2518028"/>
                <a:gd name="connsiteX1" fmla="*/ 2591816 w 2890520"/>
                <a:gd name="connsiteY1" fmla="*/ 3048 h 2518028"/>
                <a:gd name="connsiteX2" fmla="*/ 2890520 w 2890520"/>
                <a:gd name="connsiteY2" fmla="*/ 2518028 h 2518028"/>
                <a:gd name="connsiteX3" fmla="*/ 0 w 2890520"/>
                <a:gd name="connsiteY3" fmla="*/ 2518028 h 2518028"/>
                <a:gd name="connsiteX4" fmla="*/ 304800 w 2890520"/>
                <a:gd name="connsiteY4" fmla="*/ 0 h 251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0520" h="2518028">
                  <a:moveTo>
                    <a:pt x="304800" y="0"/>
                  </a:moveTo>
                  <a:lnTo>
                    <a:pt x="2591816" y="3048"/>
                  </a:lnTo>
                  <a:lnTo>
                    <a:pt x="2890520" y="2518028"/>
                  </a:lnTo>
                  <a:lnTo>
                    <a:pt x="0" y="251802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74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F32975-EC93-4774-AC74-6AE00E0553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16D69D8-897C-41C8-AEEC-9D4D16F04469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15" name="Rectangle 9"/>
          <p:cNvSpPr/>
          <p:nvPr userDrawn="1"/>
        </p:nvSpPr>
        <p:spPr>
          <a:xfrm>
            <a:off x="7199311" y="5942130"/>
            <a:ext cx="1944689" cy="915869"/>
          </a:xfrm>
          <a:custGeom>
            <a:avLst/>
            <a:gdLst>
              <a:gd name="connsiteX0" fmla="*/ 0 w 2499360"/>
              <a:gd name="connsiteY0" fmla="*/ 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0 h 1198880"/>
              <a:gd name="connsiteX0" fmla="*/ 0 w 2499360"/>
              <a:gd name="connsiteY0" fmla="*/ 48768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487680 h 1198880"/>
              <a:gd name="connsiteX0" fmla="*/ 5080 w 2499360"/>
              <a:gd name="connsiteY0" fmla="*/ 25400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5080 w 2499360"/>
              <a:gd name="connsiteY4" fmla="*/ 254000 h 119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360" h="1198880">
                <a:moveTo>
                  <a:pt x="5080" y="254000"/>
                </a:moveTo>
                <a:lnTo>
                  <a:pt x="2499360" y="0"/>
                </a:lnTo>
                <a:lnTo>
                  <a:pt x="2499360" y="1198880"/>
                </a:lnTo>
                <a:lnTo>
                  <a:pt x="0" y="1198880"/>
                </a:lnTo>
                <a:cubicBezTo>
                  <a:pt x="1693" y="883920"/>
                  <a:pt x="3387" y="568960"/>
                  <a:pt x="5080" y="254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6004248"/>
            <a:ext cx="2112008" cy="993887"/>
          </a:xfrm>
          <a:prstGeom prst="rect">
            <a:avLst/>
          </a:prstGeom>
        </p:spPr>
      </p:pic>
      <p:sp>
        <p:nvSpPr>
          <p:cNvPr id="22" name="Rectangle 6"/>
          <p:cNvSpPr/>
          <p:nvPr userDrawn="1"/>
        </p:nvSpPr>
        <p:spPr>
          <a:xfrm rot="10800000">
            <a:off x="-3344" y="524509"/>
            <a:ext cx="192024" cy="369952"/>
          </a:xfrm>
          <a:custGeom>
            <a:avLst/>
            <a:gdLst>
              <a:gd name="connsiteX0" fmla="*/ 0 w 2890520"/>
              <a:gd name="connsiteY0" fmla="*/ 0 h 2508884"/>
              <a:gd name="connsiteX1" fmla="*/ 2890520 w 2890520"/>
              <a:gd name="connsiteY1" fmla="*/ 0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0 h 2508884"/>
              <a:gd name="connsiteX1" fmla="*/ 2533904 w 2890520"/>
              <a:gd name="connsiteY1" fmla="*/ 6096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0 w 2890520"/>
              <a:gd name="connsiteY4" fmla="*/ 6096 h 2514980"/>
              <a:gd name="connsiteX0" fmla="*/ 28956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289560 w 2890520"/>
              <a:gd name="connsiteY4" fmla="*/ 6096 h 2514980"/>
              <a:gd name="connsiteX0" fmla="*/ 374904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374904 w 2890520"/>
              <a:gd name="connsiteY4" fmla="*/ 6096 h 2514980"/>
              <a:gd name="connsiteX0" fmla="*/ 304800 w 2890520"/>
              <a:gd name="connsiteY0" fmla="*/ 0 h 2518028"/>
              <a:gd name="connsiteX1" fmla="*/ 2591816 w 2890520"/>
              <a:gd name="connsiteY1" fmla="*/ 3048 h 2518028"/>
              <a:gd name="connsiteX2" fmla="*/ 2890520 w 2890520"/>
              <a:gd name="connsiteY2" fmla="*/ 2518028 h 2518028"/>
              <a:gd name="connsiteX3" fmla="*/ 0 w 2890520"/>
              <a:gd name="connsiteY3" fmla="*/ 2518028 h 2518028"/>
              <a:gd name="connsiteX4" fmla="*/ 304800 w 2890520"/>
              <a:gd name="connsiteY4" fmla="*/ 0 h 2518028"/>
              <a:gd name="connsiteX0" fmla="*/ 304800 w 2600766"/>
              <a:gd name="connsiteY0" fmla="*/ 0 h 2535436"/>
              <a:gd name="connsiteX1" fmla="*/ 2591816 w 2600766"/>
              <a:gd name="connsiteY1" fmla="*/ 3048 h 2535436"/>
              <a:gd name="connsiteX2" fmla="*/ 2600766 w 2600766"/>
              <a:gd name="connsiteY2" fmla="*/ 2535436 h 2535436"/>
              <a:gd name="connsiteX3" fmla="*/ 0 w 2600766"/>
              <a:gd name="connsiteY3" fmla="*/ 2518028 h 2535436"/>
              <a:gd name="connsiteX4" fmla="*/ 304800 w 2600766"/>
              <a:gd name="connsiteY4" fmla="*/ 0 h 253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766" h="2535436">
                <a:moveTo>
                  <a:pt x="304800" y="0"/>
                </a:moveTo>
                <a:lnTo>
                  <a:pt x="2591816" y="3048"/>
                </a:lnTo>
                <a:cubicBezTo>
                  <a:pt x="2594799" y="847177"/>
                  <a:pt x="2597783" y="1691307"/>
                  <a:pt x="2600766" y="2535436"/>
                </a:cubicBezTo>
                <a:lnTo>
                  <a:pt x="0" y="2518028"/>
                </a:lnTo>
                <a:lnTo>
                  <a:pt x="30480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06515" y="2324752"/>
            <a:ext cx="8466556" cy="2945023"/>
            <a:chOff x="306515" y="2324752"/>
            <a:chExt cx="8466556" cy="2945023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306515" y="2371770"/>
              <a:ext cx="2792787" cy="260367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noAutofit/>
            </a:bodyPr>
            <a:lstStyle/>
            <a:p>
              <a:pPr>
                <a:lnSpc>
                  <a:spcPts val="2400"/>
                </a:lnSpc>
              </a:pPr>
              <a:r>
                <a:rPr lang="en-US" sz="2800" spc="0" dirty="0" smtClean="0">
                  <a:solidFill>
                    <a:schemeClr val="bg1"/>
                  </a:solidFill>
                </a:rPr>
                <a:t>Knowledge</a:t>
              </a:r>
              <a:endParaRPr lang="en-US" sz="2400" spc="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3157937" y="2761851"/>
              <a:ext cx="2788386" cy="25079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noAutofit/>
            </a:bodyPr>
            <a:lstStyle/>
            <a:p>
              <a:pPr>
                <a:lnSpc>
                  <a:spcPts val="2400"/>
                </a:lnSpc>
              </a:pPr>
              <a:r>
                <a:rPr lang="en-US" sz="2800" spc="0" dirty="0" smtClean="0">
                  <a:solidFill>
                    <a:schemeClr val="bg1"/>
                  </a:solidFill>
                </a:rPr>
                <a:t>Reach</a:t>
              </a:r>
              <a:endParaRPr lang="en-US" sz="2400" spc="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5992232" y="2324752"/>
              <a:ext cx="2780839" cy="24936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noAutofit/>
            </a:bodyPr>
            <a:lstStyle/>
            <a:p>
              <a:pPr>
                <a:lnSpc>
                  <a:spcPts val="2400"/>
                </a:lnSpc>
              </a:pPr>
              <a:r>
                <a:rPr lang="en-US" sz="2800" spc="0" dirty="0" smtClean="0">
                  <a:solidFill>
                    <a:schemeClr val="bg1"/>
                  </a:solidFill>
                </a:rPr>
                <a:t>Partnership</a:t>
              </a:r>
              <a:endParaRPr lang="en-US" sz="2400" spc="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462280" y="465773"/>
            <a:ext cx="8242300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Key Points of Difference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90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/>
          <p:nvPr userDrawn="1"/>
        </p:nvSpPr>
        <p:spPr>
          <a:xfrm rot="16200000">
            <a:off x="87454" y="2292345"/>
            <a:ext cx="3258054" cy="2840765"/>
          </a:xfrm>
          <a:custGeom>
            <a:avLst/>
            <a:gdLst>
              <a:gd name="connsiteX0" fmla="*/ 0 w 2890520"/>
              <a:gd name="connsiteY0" fmla="*/ 0 h 2508884"/>
              <a:gd name="connsiteX1" fmla="*/ 2890520 w 2890520"/>
              <a:gd name="connsiteY1" fmla="*/ 0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0 h 2508884"/>
              <a:gd name="connsiteX1" fmla="*/ 2533904 w 2890520"/>
              <a:gd name="connsiteY1" fmla="*/ 6096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0 w 2890520"/>
              <a:gd name="connsiteY4" fmla="*/ 6096 h 2514980"/>
              <a:gd name="connsiteX0" fmla="*/ 28956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289560 w 2890520"/>
              <a:gd name="connsiteY4" fmla="*/ 6096 h 2514980"/>
              <a:gd name="connsiteX0" fmla="*/ 374904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374904 w 2890520"/>
              <a:gd name="connsiteY4" fmla="*/ 6096 h 2514980"/>
              <a:gd name="connsiteX0" fmla="*/ 304800 w 2890520"/>
              <a:gd name="connsiteY0" fmla="*/ 0 h 2518028"/>
              <a:gd name="connsiteX1" fmla="*/ 2591816 w 2890520"/>
              <a:gd name="connsiteY1" fmla="*/ 3048 h 2518028"/>
              <a:gd name="connsiteX2" fmla="*/ 2890520 w 2890520"/>
              <a:gd name="connsiteY2" fmla="*/ 2518028 h 2518028"/>
              <a:gd name="connsiteX3" fmla="*/ 0 w 2890520"/>
              <a:gd name="connsiteY3" fmla="*/ 2518028 h 2518028"/>
              <a:gd name="connsiteX4" fmla="*/ 304800 w 2890520"/>
              <a:gd name="connsiteY4" fmla="*/ 0 h 251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0520" h="2518028">
                <a:moveTo>
                  <a:pt x="304800" y="0"/>
                </a:moveTo>
                <a:lnTo>
                  <a:pt x="2591816" y="3048"/>
                </a:lnTo>
                <a:lnTo>
                  <a:pt x="2890520" y="2518028"/>
                </a:lnTo>
                <a:lnTo>
                  <a:pt x="0" y="2518028"/>
                </a:lnTo>
                <a:lnTo>
                  <a:pt x="30480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F32975-EC93-4774-AC74-6AE00E0553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2A500FB-1DB1-46F8-B5A0-0FC610561B69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15" name="Rectangle 9"/>
          <p:cNvSpPr/>
          <p:nvPr userDrawn="1"/>
        </p:nvSpPr>
        <p:spPr>
          <a:xfrm>
            <a:off x="7199311" y="5942130"/>
            <a:ext cx="1944689" cy="915869"/>
          </a:xfrm>
          <a:custGeom>
            <a:avLst/>
            <a:gdLst>
              <a:gd name="connsiteX0" fmla="*/ 0 w 2499360"/>
              <a:gd name="connsiteY0" fmla="*/ 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0 h 1198880"/>
              <a:gd name="connsiteX0" fmla="*/ 0 w 2499360"/>
              <a:gd name="connsiteY0" fmla="*/ 48768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487680 h 1198880"/>
              <a:gd name="connsiteX0" fmla="*/ 5080 w 2499360"/>
              <a:gd name="connsiteY0" fmla="*/ 25400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5080 w 2499360"/>
              <a:gd name="connsiteY4" fmla="*/ 254000 h 119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360" h="1198880">
                <a:moveTo>
                  <a:pt x="5080" y="254000"/>
                </a:moveTo>
                <a:lnTo>
                  <a:pt x="2499360" y="0"/>
                </a:lnTo>
                <a:lnTo>
                  <a:pt x="2499360" y="1198880"/>
                </a:lnTo>
                <a:lnTo>
                  <a:pt x="0" y="1198880"/>
                </a:lnTo>
                <a:cubicBezTo>
                  <a:pt x="1693" y="883920"/>
                  <a:pt x="3387" y="568960"/>
                  <a:pt x="5080" y="254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6004248"/>
            <a:ext cx="2112008" cy="993887"/>
          </a:xfrm>
          <a:prstGeom prst="rect">
            <a:avLst/>
          </a:prstGeom>
        </p:spPr>
      </p:pic>
      <p:sp>
        <p:nvSpPr>
          <p:cNvPr id="19" name="Rectangle 6"/>
          <p:cNvSpPr/>
          <p:nvPr userDrawn="1"/>
        </p:nvSpPr>
        <p:spPr>
          <a:xfrm rot="10800000">
            <a:off x="-3344" y="524509"/>
            <a:ext cx="192024" cy="369952"/>
          </a:xfrm>
          <a:custGeom>
            <a:avLst/>
            <a:gdLst>
              <a:gd name="connsiteX0" fmla="*/ 0 w 2890520"/>
              <a:gd name="connsiteY0" fmla="*/ 0 h 2508884"/>
              <a:gd name="connsiteX1" fmla="*/ 2890520 w 2890520"/>
              <a:gd name="connsiteY1" fmla="*/ 0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0 h 2508884"/>
              <a:gd name="connsiteX1" fmla="*/ 2533904 w 2890520"/>
              <a:gd name="connsiteY1" fmla="*/ 6096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0 w 2890520"/>
              <a:gd name="connsiteY4" fmla="*/ 6096 h 2514980"/>
              <a:gd name="connsiteX0" fmla="*/ 28956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289560 w 2890520"/>
              <a:gd name="connsiteY4" fmla="*/ 6096 h 2514980"/>
              <a:gd name="connsiteX0" fmla="*/ 374904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374904 w 2890520"/>
              <a:gd name="connsiteY4" fmla="*/ 6096 h 2514980"/>
              <a:gd name="connsiteX0" fmla="*/ 304800 w 2890520"/>
              <a:gd name="connsiteY0" fmla="*/ 0 h 2518028"/>
              <a:gd name="connsiteX1" fmla="*/ 2591816 w 2890520"/>
              <a:gd name="connsiteY1" fmla="*/ 3048 h 2518028"/>
              <a:gd name="connsiteX2" fmla="*/ 2890520 w 2890520"/>
              <a:gd name="connsiteY2" fmla="*/ 2518028 h 2518028"/>
              <a:gd name="connsiteX3" fmla="*/ 0 w 2890520"/>
              <a:gd name="connsiteY3" fmla="*/ 2518028 h 2518028"/>
              <a:gd name="connsiteX4" fmla="*/ 304800 w 2890520"/>
              <a:gd name="connsiteY4" fmla="*/ 0 h 2518028"/>
              <a:gd name="connsiteX0" fmla="*/ 304800 w 2600766"/>
              <a:gd name="connsiteY0" fmla="*/ 0 h 2535436"/>
              <a:gd name="connsiteX1" fmla="*/ 2591816 w 2600766"/>
              <a:gd name="connsiteY1" fmla="*/ 3048 h 2535436"/>
              <a:gd name="connsiteX2" fmla="*/ 2600766 w 2600766"/>
              <a:gd name="connsiteY2" fmla="*/ 2535436 h 2535436"/>
              <a:gd name="connsiteX3" fmla="*/ 0 w 2600766"/>
              <a:gd name="connsiteY3" fmla="*/ 2518028 h 2535436"/>
              <a:gd name="connsiteX4" fmla="*/ 304800 w 2600766"/>
              <a:gd name="connsiteY4" fmla="*/ 0 h 253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766" h="2535436">
                <a:moveTo>
                  <a:pt x="304800" y="0"/>
                </a:moveTo>
                <a:lnTo>
                  <a:pt x="2591816" y="3048"/>
                </a:lnTo>
                <a:cubicBezTo>
                  <a:pt x="2594799" y="847177"/>
                  <a:pt x="2597783" y="1691307"/>
                  <a:pt x="2600766" y="2535436"/>
                </a:cubicBezTo>
                <a:lnTo>
                  <a:pt x="0" y="2518028"/>
                </a:lnTo>
                <a:lnTo>
                  <a:pt x="30480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06515" y="2371770"/>
            <a:ext cx="2792787" cy="260367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>
              <a:lnSpc>
                <a:spcPts val="2400"/>
              </a:lnSpc>
            </a:pPr>
            <a:r>
              <a:rPr lang="en-US" sz="2800" spc="0" dirty="0" smtClean="0">
                <a:solidFill>
                  <a:schemeClr val="bg1"/>
                </a:solidFill>
              </a:rPr>
              <a:t>Knowledge</a:t>
            </a:r>
            <a:endParaRPr lang="en-US" sz="2400" spc="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634450" y="2863039"/>
            <a:ext cx="5065049" cy="163121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0" lvl="1" algn="l"/>
            <a:r>
              <a:rPr lang="en-US" sz="2000" dirty="0" smtClean="0"/>
              <a:t>Unsurpassed expertise in healthcare policy and consulting combined with deep knowledge in brand, specialty, generic and OTC sourcing, distribution and product commercialization.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462280" y="465773"/>
            <a:ext cx="8242300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Key Points of Difference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1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/>
          <p:nvPr userDrawn="1"/>
        </p:nvSpPr>
        <p:spPr>
          <a:xfrm rot="5400000">
            <a:off x="87454" y="2292345"/>
            <a:ext cx="3258054" cy="2840765"/>
          </a:xfrm>
          <a:custGeom>
            <a:avLst/>
            <a:gdLst>
              <a:gd name="connsiteX0" fmla="*/ 0 w 2890520"/>
              <a:gd name="connsiteY0" fmla="*/ 0 h 2508884"/>
              <a:gd name="connsiteX1" fmla="*/ 2890520 w 2890520"/>
              <a:gd name="connsiteY1" fmla="*/ 0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0 h 2508884"/>
              <a:gd name="connsiteX1" fmla="*/ 2533904 w 2890520"/>
              <a:gd name="connsiteY1" fmla="*/ 6096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0 w 2890520"/>
              <a:gd name="connsiteY4" fmla="*/ 6096 h 2514980"/>
              <a:gd name="connsiteX0" fmla="*/ 28956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289560 w 2890520"/>
              <a:gd name="connsiteY4" fmla="*/ 6096 h 2514980"/>
              <a:gd name="connsiteX0" fmla="*/ 374904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374904 w 2890520"/>
              <a:gd name="connsiteY4" fmla="*/ 6096 h 2514980"/>
              <a:gd name="connsiteX0" fmla="*/ 304800 w 2890520"/>
              <a:gd name="connsiteY0" fmla="*/ 0 h 2518028"/>
              <a:gd name="connsiteX1" fmla="*/ 2591816 w 2890520"/>
              <a:gd name="connsiteY1" fmla="*/ 3048 h 2518028"/>
              <a:gd name="connsiteX2" fmla="*/ 2890520 w 2890520"/>
              <a:gd name="connsiteY2" fmla="*/ 2518028 h 2518028"/>
              <a:gd name="connsiteX3" fmla="*/ 0 w 2890520"/>
              <a:gd name="connsiteY3" fmla="*/ 2518028 h 2518028"/>
              <a:gd name="connsiteX4" fmla="*/ 304800 w 2890520"/>
              <a:gd name="connsiteY4" fmla="*/ 0 h 251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0520" h="2518028">
                <a:moveTo>
                  <a:pt x="304800" y="0"/>
                </a:moveTo>
                <a:lnTo>
                  <a:pt x="2591816" y="3048"/>
                </a:lnTo>
                <a:lnTo>
                  <a:pt x="2890520" y="2518028"/>
                </a:lnTo>
                <a:lnTo>
                  <a:pt x="0" y="2518028"/>
                </a:lnTo>
                <a:lnTo>
                  <a:pt x="304800" y="0"/>
                </a:lnTo>
                <a:close/>
              </a:path>
            </a:pathLst>
          </a:custGeom>
          <a:solidFill>
            <a:srgbClr val="820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F32975-EC93-4774-AC74-6AE00E0553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7E79E3-7C6E-455A-8745-08F88CC0CDBA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15" name="Rectangle 9"/>
          <p:cNvSpPr/>
          <p:nvPr userDrawn="1"/>
        </p:nvSpPr>
        <p:spPr>
          <a:xfrm>
            <a:off x="7199311" y="5942130"/>
            <a:ext cx="1944689" cy="915869"/>
          </a:xfrm>
          <a:custGeom>
            <a:avLst/>
            <a:gdLst>
              <a:gd name="connsiteX0" fmla="*/ 0 w 2499360"/>
              <a:gd name="connsiteY0" fmla="*/ 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0 h 1198880"/>
              <a:gd name="connsiteX0" fmla="*/ 0 w 2499360"/>
              <a:gd name="connsiteY0" fmla="*/ 48768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487680 h 1198880"/>
              <a:gd name="connsiteX0" fmla="*/ 5080 w 2499360"/>
              <a:gd name="connsiteY0" fmla="*/ 25400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5080 w 2499360"/>
              <a:gd name="connsiteY4" fmla="*/ 254000 h 119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360" h="1198880">
                <a:moveTo>
                  <a:pt x="5080" y="254000"/>
                </a:moveTo>
                <a:lnTo>
                  <a:pt x="2499360" y="0"/>
                </a:lnTo>
                <a:lnTo>
                  <a:pt x="2499360" y="1198880"/>
                </a:lnTo>
                <a:lnTo>
                  <a:pt x="0" y="1198880"/>
                </a:lnTo>
                <a:cubicBezTo>
                  <a:pt x="1693" y="883920"/>
                  <a:pt x="3387" y="568960"/>
                  <a:pt x="5080" y="254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6004248"/>
            <a:ext cx="2112008" cy="993887"/>
          </a:xfrm>
          <a:prstGeom prst="rect">
            <a:avLst/>
          </a:prstGeom>
        </p:spPr>
      </p:pic>
      <p:sp>
        <p:nvSpPr>
          <p:cNvPr id="13" name="Rectangle 6"/>
          <p:cNvSpPr/>
          <p:nvPr userDrawn="1"/>
        </p:nvSpPr>
        <p:spPr>
          <a:xfrm rot="10800000">
            <a:off x="-3344" y="524509"/>
            <a:ext cx="192024" cy="369952"/>
          </a:xfrm>
          <a:custGeom>
            <a:avLst/>
            <a:gdLst>
              <a:gd name="connsiteX0" fmla="*/ 0 w 2890520"/>
              <a:gd name="connsiteY0" fmla="*/ 0 h 2508884"/>
              <a:gd name="connsiteX1" fmla="*/ 2890520 w 2890520"/>
              <a:gd name="connsiteY1" fmla="*/ 0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0 h 2508884"/>
              <a:gd name="connsiteX1" fmla="*/ 2533904 w 2890520"/>
              <a:gd name="connsiteY1" fmla="*/ 6096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0 w 2890520"/>
              <a:gd name="connsiteY4" fmla="*/ 6096 h 2514980"/>
              <a:gd name="connsiteX0" fmla="*/ 28956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289560 w 2890520"/>
              <a:gd name="connsiteY4" fmla="*/ 6096 h 2514980"/>
              <a:gd name="connsiteX0" fmla="*/ 374904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374904 w 2890520"/>
              <a:gd name="connsiteY4" fmla="*/ 6096 h 2514980"/>
              <a:gd name="connsiteX0" fmla="*/ 304800 w 2890520"/>
              <a:gd name="connsiteY0" fmla="*/ 0 h 2518028"/>
              <a:gd name="connsiteX1" fmla="*/ 2591816 w 2890520"/>
              <a:gd name="connsiteY1" fmla="*/ 3048 h 2518028"/>
              <a:gd name="connsiteX2" fmla="*/ 2890520 w 2890520"/>
              <a:gd name="connsiteY2" fmla="*/ 2518028 h 2518028"/>
              <a:gd name="connsiteX3" fmla="*/ 0 w 2890520"/>
              <a:gd name="connsiteY3" fmla="*/ 2518028 h 2518028"/>
              <a:gd name="connsiteX4" fmla="*/ 304800 w 2890520"/>
              <a:gd name="connsiteY4" fmla="*/ 0 h 2518028"/>
              <a:gd name="connsiteX0" fmla="*/ 304800 w 2600766"/>
              <a:gd name="connsiteY0" fmla="*/ 0 h 2535436"/>
              <a:gd name="connsiteX1" fmla="*/ 2591816 w 2600766"/>
              <a:gd name="connsiteY1" fmla="*/ 3048 h 2535436"/>
              <a:gd name="connsiteX2" fmla="*/ 2600766 w 2600766"/>
              <a:gd name="connsiteY2" fmla="*/ 2535436 h 2535436"/>
              <a:gd name="connsiteX3" fmla="*/ 0 w 2600766"/>
              <a:gd name="connsiteY3" fmla="*/ 2518028 h 2535436"/>
              <a:gd name="connsiteX4" fmla="*/ 304800 w 2600766"/>
              <a:gd name="connsiteY4" fmla="*/ 0 h 253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766" h="2535436">
                <a:moveTo>
                  <a:pt x="304800" y="0"/>
                </a:moveTo>
                <a:lnTo>
                  <a:pt x="2591816" y="3048"/>
                </a:lnTo>
                <a:cubicBezTo>
                  <a:pt x="2594799" y="847177"/>
                  <a:pt x="2597783" y="1691307"/>
                  <a:pt x="2600766" y="2535436"/>
                </a:cubicBezTo>
                <a:lnTo>
                  <a:pt x="0" y="2518028"/>
                </a:lnTo>
                <a:lnTo>
                  <a:pt x="30480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1755" y="2371770"/>
            <a:ext cx="2792787" cy="260367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>
              <a:lnSpc>
                <a:spcPts val="2400"/>
              </a:lnSpc>
            </a:pPr>
            <a:r>
              <a:rPr lang="en-US" sz="2800" spc="0" dirty="0" smtClean="0">
                <a:solidFill>
                  <a:schemeClr val="bg1"/>
                </a:solidFill>
              </a:rPr>
              <a:t>Reach</a:t>
            </a:r>
            <a:endParaRPr lang="en-US" sz="2400" spc="0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3634450" y="3016927"/>
            <a:ext cx="5065049" cy="132343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Market leadership positions that drive global supply chain efficiency and improve product access – from pharmacies to providers and patients</a:t>
            </a:r>
            <a:r>
              <a:rPr lang="en-US" dirty="0" smtClean="0"/>
              <a:t>.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462280" y="465773"/>
            <a:ext cx="8242300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Key Points of Difference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29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/>
          <p:nvPr userDrawn="1"/>
        </p:nvSpPr>
        <p:spPr>
          <a:xfrm rot="5400000">
            <a:off x="87454" y="2292345"/>
            <a:ext cx="3258054" cy="2840765"/>
          </a:xfrm>
          <a:custGeom>
            <a:avLst/>
            <a:gdLst>
              <a:gd name="connsiteX0" fmla="*/ 0 w 2890520"/>
              <a:gd name="connsiteY0" fmla="*/ 0 h 2508884"/>
              <a:gd name="connsiteX1" fmla="*/ 2890520 w 2890520"/>
              <a:gd name="connsiteY1" fmla="*/ 0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0 h 2508884"/>
              <a:gd name="connsiteX1" fmla="*/ 2533904 w 2890520"/>
              <a:gd name="connsiteY1" fmla="*/ 6096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0 w 2890520"/>
              <a:gd name="connsiteY4" fmla="*/ 6096 h 2514980"/>
              <a:gd name="connsiteX0" fmla="*/ 28956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289560 w 2890520"/>
              <a:gd name="connsiteY4" fmla="*/ 6096 h 2514980"/>
              <a:gd name="connsiteX0" fmla="*/ 374904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374904 w 2890520"/>
              <a:gd name="connsiteY4" fmla="*/ 6096 h 2514980"/>
              <a:gd name="connsiteX0" fmla="*/ 304800 w 2890520"/>
              <a:gd name="connsiteY0" fmla="*/ 0 h 2518028"/>
              <a:gd name="connsiteX1" fmla="*/ 2591816 w 2890520"/>
              <a:gd name="connsiteY1" fmla="*/ 3048 h 2518028"/>
              <a:gd name="connsiteX2" fmla="*/ 2890520 w 2890520"/>
              <a:gd name="connsiteY2" fmla="*/ 2518028 h 2518028"/>
              <a:gd name="connsiteX3" fmla="*/ 0 w 2890520"/>
              <a:gd name="connsiteY3" fmla="*/ 2518028 h 2518028"/>
              <a:gd name="connsiteX4" fmla="*/ 304800 w 2890520"/>
              <a:gd name="connsiteY4" fmla="*/ 0 h 251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0520" h="2518028">
                <a:moveTo>
                  <a:pt x="304800" y="0"/>
                </a:moveTo>
                <a:lnTo>
                  <a:pt x="2591816" y="3048"/>
                </a:lnTo>
                <a:lnTo>
                  <a:pt x="2890520" y="2518028"/>
                </a:lnTo>
                <a:lnTo>
                  <a:pt x="0" y="2518028"/>
                </a:lnTo>
                <a:lnTo>
                  <a:pt x="304800" y="0"/>
                </a:lnTo>
                <a:close/>
              </a:path>
            </a:pathLst>
          </a:custGeom>
          <a:solidFill>
            <a:srgbClr val="0074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F32975-EC93-4774-AC74-6AE00E0553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1BF73BD-C5B1-4816-9D23-D173E5BCEDD4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15" name="Rectangle 9"/>
          <p:cNvSpPr/>
          <p:nvPr userDrawn="1"/>
        </p:nvSpPr>
        <p:spPr>
          <a:xfrm>
            <a:off x="7199311" y="5942130"/>
            <a:ext cx="1944689" cy="915869"/>
          </a:xfrm>
          <a:custGeom>
            <a:avLst/>
            <a:gdLst>
              <a:gd name="connsiteX0" fmla="*/ 0 w 2499360"/>
              <a:gd name="connsiteY0" fmla="*/ 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0 h 1198880"/>
              <a:gd name="connsiteX0" fmla="*/ 0 w 2499360"/>
              <a:gd name="connsiteY0" fmla="*/ 48768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487680 h 1198880"/>
              <a:gd name="connsiteX0" fmla="*/ 5080 w 2499360"/>
              <a:gd name="connsiteY0" fmla="*/ 25400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5080 w 2499360"/>
              <a:gd name="connsiteY4" fmla="*/ 254000 h 119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360" h="1198880">
                <a:moveTo>
                  <a:pt x="5080" y="254000"/>
                </a:moveTo>
                <a:lnTo>
                  <a:pt x="2499360" y="0"/>
                </a:lnTo>
                <a:lnTo>
                  <a:pt x="2499360" y="1198880"/>
                </a:lnTo>
                <a:lnTo>
                  <a:pt x="0" y="1198880"/>
                </a:lnTo>
                <a:cubicBezTo>
                  <a:pt x="1693" y="883920"/>
                  <a:pt x="3387" y="568960"/>
                  <a:pt x="5080" y="254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6004248"/>
            <a:ext cx="2112008" cy="993887"/>
          </a:xfrm>
          <a:prstGeom prst="rect">
            <a:avLst/>
          </a:prstGeom>
        </p:spPr>
      </p:pic>
      <p:sp>
        <p:nvSpPr>
          <p:cNvPr id="13" name="Rectangle 6"/>
          <p:cNvSpPr/>
          <p:nvPr userDrawn="1"/>
        </p:nvSpPr>
        <p:spPr>
          <a:xfrm rot="10800000">
            <a:off x="-3344" y="524509"/>
            <a:ext cx="192024" cy="369952"/>
          </a:xfrm>
          <a:custGeom>
            <a:avLst/>
            <a:gdLst>
              <a:gd name="connsiteX0" fmla="*/ 0 w 2890520"/>
              <a:gd name="connsiteY0" fmla="*/ 0 h 2508884"/>
              <a:gd name="connsiteX1" fmla="*/ 2890520 w 2890520"/>
              <a:gd name="connsiteY1" fmla="*/ 0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0 h 2508884"/>
              <a:gd name="connsiteX1" fmla="*/ 2533904 w 2890520"/>
              <a:gd name="connsiteY1" fmla="*/ 6096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0 w 2890520"/>
              <a:gd name="connsiteY4" fmla="*/ 6096 h 2514980"/>
              <a:gd name="connsiteX0" fmla="*/ 28956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289560 w 2890520"/>
              <a:gd name="connsiteY4" fmla="*/ 6096 h 2514980"/>
              <a:gd name="connsiteX0" fmla="*/ 374904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374904 w 2890520"/>
              <a:gd name="connsiteY4" fmla="*/ 6096 h 2514980"/>
              <a:gd name="connsiteX0" fmla="*/ 304800 w 2890520"/>
              <a:gd name="connsiteY0" fmla="*/ 0 h 2518028"/>
              <a:gd name="connsiteX1" fmla="*/ 2591816 w 2890520"/>
              <a:gd name="connsiteY1" fmla="*/ 3048 h 2518028"/>
              <a:gd name="connsiteX2" fmla="*/ 2890520 w 2890520"/>
              <a:gd name="connsiteY2" fmla="*/ 2518028 h 2518028"/>
              <a:gd name="connsiteX3" fmla="*/ 0 w 2890520"/>
              <a:gd name="connsiteY3" fmla="*/ 2518028 h 2518028"/>
              <a:gd name="connsiteX4" fmla="*/ 304800 w 2890520"/>
              <a:gd name="connsiteY4" fmla="*/ 0 h 2518028"/>
              <a:gd name="connsiteX0" fmla="*/ 304800 w 2600766"/>
              <a:gd name="connsiteY0" fmla="*/ 0 h 2535436"/>
              <a:gd name="connsiteX1" fmla="*/ 2591816 w 2600766"/>
              <a:gd name="connsiteY1" fmla="*/ 3048 h 2535436"/>
              <a:gd name="connsiteX2" fmla="*/ 2600766 w 2600766"/>
              <a:gd name="connsiteY2" fmla="*/ 2535436 h 2535436"/>
              <a:gd name="connsiteX3" fmla="*/ 0 w 2600766"/>
              <a:gd name="connsiteY3" fmla="*/ 2518028 h 2535436"/>
              <a:gd name="connsiteX4" fmla="*/ 304800 w 2600766"/>
              <a:gd name="connsiteY4" fmla="*/ 0 h 253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766" h="2535436">
                <a:moveTo>
                  <a:pt x="304800" y="0"/>
                </a:moveTo>
                <a:lnTo>
                  <a:pt x="2591816" y="3048"/>
                </a:lnTo>
                <a:cubicBezTo>
                  <a:pt x="2594799" y="847177"/>
                  <a:pt x="2597783" y="1691307"/>
                  <a:pt x="2600766" y="2535436"/>
                </a:cubicBezTo>
                <a:lnTo>
                  <a:pt x="0" y="2518028"/>
                </a:lnTo>
                <a:lnTo>
                  <a:pt x="30480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96099" y="2371770"/>
            <a:ext cx="2840765" cy="260367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>
              <a:lnSpc>
                <a:spcPts val="2400"/>
              </a:lnSpc>
            </a:pPr>
            <a:r>
              <a:rPr lang="en-US" sz="2800" spc="0" dirty="0" smtClean="0">
                <a:solidFill>
                  <a:schemeClr val="bg1"/>
                </a:solidFill>
              </a:rPr>
              <a:t>Partnership</a:t>
            </a:r>
            <a:endParaRPr lang="en-US" sz="2400" spc="0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3646024" y="3170815"/>
            <a:ext cx="5053475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0" lvl="1" algn="l"/>
            <a:r>
              <a:rPr lang="en-US" sz="2000" dirty="0" smtClean="0"/>
              <a:t>Innovative partnership philosophy driven by a commitment to help you capitalize on the dynamic changes in healthcare delivery.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462280" y="465773"/>
            <a:ext cx="8242300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Key Points of Difference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1803" y="2989898"/>
            <a:ext cx="5821362" cy="558482"/>
          </a:xfrm>
          <a:prstGeom prst="rect">
            <a:avLst/>
          </a:prstGeom>
        </p:spPr>
        <p:txBody>
          <a:bodyPr tIns="45720" bIns="45720" anchor="b">
            <a:noAutofit/>
          </a:bodyPr>
          <a:lstStyle>
            <a:lvl1pPr marL="0" indent="0">
              <a:buFontTx/>
              <a:buNone/>
              <a:defRPr sz="3200" b="0" spc="-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32pt Arial 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57200" y="3451225"/>
            <a:ext cx="5823857" cy="879475"/>
          </a:xfrm>
          <a:prstGeom prst="rect">
            <a:avLst/>
          </a:prstGeom>
        </p:spPr>
        <p:txBody>
          <a:bodyPr tIns="45720" bIns="45720"/>
          <a:lstStyle>
            <a:lvl1pPr marL="0" indent="0">
              <a:buFontTx/>
              <a:buNone/>
              <a:defRPr sz="2000" b="0" spc="0" baseline="0">
                <a:solidFill>
                  <a:srgbClr val="ABCEE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Subtitle is at 20pt Arial font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98780" y="4344503"/>
            <a:ext cx="5833872" cy="337520"/>
          </a:xfrm>
          <a:prstGeom prst="rect">
            <a:avLst/>
          </a:prstGeom>
        </p:spPr>
        <p:txBody>
          <a:bodyPr lIns="45720" rIns="45720" anchor="t"/>
          <a:lstStyle>
            <a:lvl1pPr>
              <a:defRPr sz="1400" b="0">
                <a:solidFill>
                  <a:srgbClr val="ABCEE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44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1096" y="470884"/>
            <a:ext cx="8229600" cy="422592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half content title text style in Arial 24pt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54152"/>
            <a:ext cx="4025900" cy="4443412"/>
          </a:xfrm>
        </p:spPr>
        <p:txBody>
          <a:bodyPr/>
          <a:lstStyle>
            <a:lvl1pPr marL="173038" indent="-173038"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bullet (square bullet) is at 20pt Arial Font</a:t>
            </a:r>
          </a:p>
          <a:p>
            <a:pPr lvl="1"/>
            <a:r>
              <a:rPr lang="en-US" dirty="0" smtClean="0"/>
              <a:t>Secondary bullet (dash bullet) is at 18pt Arial Font</a:t>
            </a:r>
          </a:p>
          <a:p>
            <a:pPr lvl="2"/>
            <a:r>
              <a:rPr lang="en-US" dirty="0" smtClean="0"/>
              <a:t>Tertiary bullet (carrot bullet) is at 16pt Arial Font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371-C1CC-4AE5-9EBA-B1B727D1D621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1988-50EC-4BB3-865F-87CF946FA9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9105" y="6080125"/>
            <a:ext cx="6667119" cy="460375"/>
          </a:xfrm>
        </p:spPr>
        <p:txBody>
          <a:bodyPr rIns="0" bIns="45720" anchor="b">
            <a:noAutofit/>
          </a:bodyPr>
          <a:lstStyle>
            <a:lvl1pPr>
              <a:buFontTx/>
              <a:buNone/>
              <a:defRPr sz="900" i="0" baseline="0">
                <a:solidFill>
                  <a:schemeClr val="bg2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900" i="0" baseline="0">
                <a:solidFill>
                  <a:schemeClr val="bg2"/>
                </a:solidFill>
              </a:defRPr>
            </a:lvl2pPr>
          </a:lstStyle>
          <a:p>
            <a:pPr lvl="0"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lvl="1">
              <a:spcAft>
                <a:spcPts val="0"/>
              </a:spcAft>
            </a:pPr>
            <a:r>
              <a:rPr lang="en-US" smtClean="0"/>
              <a:t>Second level</a:t>
            </a:r>
          </a:p>
          <a:p>
            <a:pPr lvl="2">
              <a:spcAft>
                <a:spcPts val="0"/>
              </a:spcAft>
            </a:pPr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1010" y="926593"/>
            <a:ext cx="8232775" cy="386270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 text style in Arial 16pt, sentence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2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Primary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492240" y="-13648"/>
            <a:ext cx="2651760" cy="6941820"/>
          </a:xfrm>
          <a:custGeom>
            <a:avLst/>
            <a:gdLst>
              <a:gd name="connsiteX0" fmla="*/ 0 w 3337560"/>
              <a:gd name="connsiteY0" fmla="*/ 0 h 6965576"/>
              <a:gd name="connsiteX1" fmla="*/ 3337560 w 3337560"/>
              <a:gd name="connsiteY1" fmla="*/ 0 h 6965576"/>
              <a:gd name="connsiteX2" fmla="*/ 3337560 w 3337560"/>
              <a:gd name="connsiteY2" fmla="*/ 6965576 h 6965576"/>
              <a:gd name="connsiteX3" fmla="*/ 0 w 3337560"/>
              <a:gd name="connsiteY3" fmla="*/ 6965576 h 6965576"/>
              <a:gd name="connsiteX4" fmla="*/ 0 w 3337560"/>
              <a:gd name="connsiteY4" fmla="*/ 0 h 6965576"/>
              <a:gd name="connsiteX0" fmla="*/ 0 w 3337560"/>
              <a:gd name="connsiteY0" fmla="*/ 0 h 6965576"/>
              <a:gd name="connsiteX1" fmla="*/ 3337560 w 3337560"/>
              <a:gd name="connsiteY1" fmla="*/ 0 h 6965576"/>
              <a:gd name="connsiteX2" fmla="*/ 3337560 w 3337560"/>
              <a:gd name="connsiteY2" fmla="*/ 6965576 h 6965576"/>
              <a:gd name="connsiteX3" fmla="*/ 685800 w 3337560"/>
              <a:gd name="connsiteY3" fmla="*/ 6950336 h 6965576"/>
              <a:gd name="connsiteX4" fmla="*/ 0 w 3337560"/>
              <a:gd name="connsiteY4" fmla="*/ 0 h 6965576"/>
              <a:gd name="connsiteX0" fmla="*/ 0 w 3337560"/>
              <a:gd name="connsiteY0" fmla="*/ 0 h 6965576"/>
              <a:gd name="connsiteX1" fmla="*/ 3337560 w 3337560"/>
              <a:gd name="connsiteY1" fmla="*/ 0 h 6965576"/>
              <a:gd name="connsiteX2" fmla="*/ 3337560 w 3337560"/>
              <a:gd name="connsiteY2" fmla="*/ 6965576 h 6965576"/>
              <a:gd name="connsiteX3" fmla="*/ 533400 w 3337560"/>
              <a:gd name="connsiteY3" fmla="*/ 6965576 h 6965576"/>
              <a:gd name="connsiteX4" fmla="*/ 0 w 3337560"/>
              <a:gd name="connsiteY4" fmla="*/ 0 h 6965576"/>
              <a:gd name="connsiteX0" fmla="*/ 0 w 3581400"/>
              <a:gd name="connsiteY0" fmla="*/ 0 h 6980816"/>
              <a:gd name="connsiteX1" fmla="*/ 3581400 w 3581400"/>
              <a:gd name="connsiteY1" fmla="*/ 15240 h 6980816"/>
              <a:gd name="connsiteX2" fmla="*/ 3581400 w 3581400"/>
              <a:gd name="connsiteY2" fmla="*/ 6980816 h 6980816"/>
              <a:gd name="connsiteX3" fmla="*/ 777240 w 3581400"/>
              <a:gd name="connsiteY3" fmla="*/ 6980816 h 6980816"/>
              <a:gd name="connsiteX4" fmla="*/ 0 w 3581400"/>
              <a:gd name="connsiteY4" fmla="*/ 0 h 6980816"/>
              <a:gd name="connsiteX0" fmla="*/ 0 w 3581400"/>
              <a:gd name="connsiteY0" fmla="*/ 0 h 6980816"/>
              <a:gd name="connsiteX1" fmla="*/ 3581400 w 3581400"/>
              <a:gd name="connsiteY1" fmla="*/ 15240 h 6980816"/>
              <a:gd name="connsiteX2" fmla="*/ 3581400 w 3581400"/>
              <a:gd name="connsiteY2" fmla="*/ 6980816 h 6980816"/>
              <a:gd name="connsiteX3" fmla="*/ 890445 w 3581400"/>
              <a:gd name="connsiteY3" fmla="*/ 6980816 h 6980816"/>
              <a:gd name="connsiteX4" fmla="*/ 0 w 3581400"/>
              <a:gd name="connsiteY4" fmla="*/ 0 h 6980816"/>
              <a:gd name="connsiteX0" fmla="*/ 0 w 3581400"/>
              <a:gd name="connsiteY0" fmla="*/ 0 h 6980816"/>
              <a:gd name="connsiteX1" fmla="*/ 3581400 w 3581400"/>
              <a:gd name="connsiteY1" fmla="*/ 15240 h 6980816"/>
              <a:gd name="connsiteX2" fmla="*/ 3581400 w 3581400"/>
              <a:gd name="connsiteY2" fmla="*/ 6980816 h 6980816"/>
              <a:gd name="connsiteX3" fmla="*/ 1024233 w 3581400"/>
              <a:gd name="connsiteY3" fmla="*/ 6980816 h 6980816"/>
              <a:gd name="connsiteX4" fmla="*/ 0 w 3581400"/>
              <a:gd name="connsiteY4" fmla="*/ 0 h 6980816"/>
              <a:gd name="connsiteX0" fmla="*/ 0 w 3581400"/>
              <a:gd name="connsiteY0" fmla="*/ 0 h 6980816"/>
              <a:gd name="connsiteX1" fmla="*/ 3581400 w 3581400"/>
              <a:gd name="connsiteY1" fmla="*/ 15240 h 6980816"/>
              <a:gd name="connsiteX2" fmla="*/ 3581400 w 3581400"/>
              <a:gd name="connsiteY2" fmla="*/ 6980816 h 6980816"/>
              <a:gd name="connsiteX3" fmla="*/ 1096272 w 3581400"/>
              <a:gd name="connsiteY3" fmla="*/ 6973196 h 6980816"/>
              <a:gd name="connsiteX4" fmla="*/ 0 w 3581400"/>
              <a:gd name="connsiteY4" fmla="*/ 0 h 698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6980816">
                <a:moveTo>
                  <a:pt x="0" y="0"/>
                </a:moveTo>
                <a:lnTo>
                  <a:pt x="3581400" y="15240"/>
                </a:lnTo>
                <a:lnTo>
                  <a:pt x="3581400" y="6980816"/>
                </a:lnTo>
                <a:lnTo>
                  <a:pt x="1096272" y="6973196"/>
                </a:lnTo>
                <a:lnTo>
                  <a:pt x="0" y="0"/>
                </a:lnTo>
                <a:close/>
              </a:path>
            </a:pathLst>
          </a:custGeom>
          <a:solidFill>
            <a:srgbClr val="002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1803" y="2997518"/>
            <a:ext cx="5821362" cy="558482"/>
          </a:xfrm>
          <a:prstGeom prst="rect">
            <a:avLst/>
          </a:prstGeom>
        </p:spPr>
        <p:txBody>
          <a:bodyPr tIns="45720" bIns="45720" anchor="b">
            <a:noAutofit/>
          </a:bodyPr>
          <a:lstStyle>
            <a:lvl1pPr marL="0" indent="0">
              <a:buFontTx/>
              <a:buNone/>
              <a:defRPr sz="3200" b="0" spc="-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Transition Slide Title 32pt</a:t>
            </a:r>
          </a:p>
        </p:txBody>
      </p:sp>
      <p:sp>
        <p:nvSpPr>
          <p:cNvPr id="26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57200" y="3451225"/>
            <a:ext cx="5823857" cy="892175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0" indent="0">
              <a:buFontTx/>
              <a:buNone/>
              <a:defRPr sz="2000" b="0" spc="0" baseline="0">
                <a:solidFill>
                  <a:srgbClr val="ABCEE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for transition is at 20pt Arial font</a:t>
            </a:r>
          </a:p>
        </p:txBody>
      </p:sp>
    </p:spTree>
    <p:extLst>
      <p:ext uri="{BB962C8B-B14F-4D97-AF65-F5344CB8AC3E}">
        <p14:creationId xmlns:p14="http://schemas.microsoft.com/office/powerpoint/2010/main" val="1452457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Primary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6505477" y="-29116"/>
            <a:ext cx="2651760" cy="6941820"/>
          </a:xfrm>
          <a:custGeom>
            <a:avLst/>
            <a:gdLst>
              <a:gd name="connsiteX0" fmla="*/ 0 w 3337560"/>
              <a:gd name="connsiteY0" fmla="*/ 0 h 6965576"/>
              <a:gd name="connsiteX1" fmla="*/ 3337560 w 3337560"/>
              <a:gd name="connsiteY1" fmla="*/ 0 h 6965576"/>
              <a:gd name="connsiteX2" fmla="*/ 3337560 w 3337560"/>
              <a:gd name="connsiteY2" fmla="*/ 6965576 h 6965576"/>
              <a:gd name="connsiteX3" fmla="*/ 0 w 3337560"/>
              <a:gd name="connsiteY3" fmla="*/ 6965576 h 6965576"/>
              <a:gd name="connsiteX4" fmla="*/ 0 w 3337560"/>
              <a:gd name="connsiteY4" fmla="*/ 0 h 6965576"/>
              <a:gd name="connsiteX0" fmla="*/ 0 w 3337560"/>
              <a:gd name="connsiteY0" fmla="*/ 0 h 6965576"/>
              <a:gd name="connsiteX1" fmla="*/ 3337560 w 3337560"/>
              <a:gd name="connsiteY1" fmla="*/ 0 h 6965576"/>
              <a:gd name="connsiteX2" fmla="*/ 3337560 w 3337560"/>
              <a:gd name="connsiteY2" fmla="*/ 6965576 h 6965576"/>
              <a:gd name="connsiteX3" fmla="*/ 685800 w 3337560"/>
              <a:gd name="connsiteY3" fmla="*/ 6950336 h 6965576"/>
              <a:gd name="connsiteX4" fmla="*/ 0 w 3337560"/>
              <a:gd name="connsiteY4" fmla="*/ 0 h 6965576"/>
              <a:gd name="connsiteX0" fmla="*/ 0 w 3337560"/>
              <a:gd name="connsiteY0" fmla="*/ 0 h 6965576"/>
              <a:gd name="connsiteX1" fmla="*/ 3337560 w 3337560"/>
              <a:gd name="connsiteY1" fmla="*/ 0 h 6965576"/>
              <a:gd name="connsiteX2" fmla="*/ 3337560 w 3337560"/>
              <a:gd name="connsiteY2" fmla="*/ 6965576 h 6965576"/>
              <a:gd name="connsiteX3" fmla="*/ 533400 w 3337560"/>
              <a:gd name="connsiteY3" fmla="*/ 6965576 h 6965576"/>
              <a:gd name="connsiteX4" fmla="*/ 0 w 3337560"/>
              <a:gd name="connsiteY4" fmla="*/ 0 h 6965576"/>
              <a:gd name="connsiteX0" fmla="*/ 0 w 3581400"/>
              <a:gd name="connsiteY0" fmla="*/ 0 h 6980816"/>
              <a:gd name="connsiteX1" fmla="*/ 3581400 w 3581400"/>
              <a:gd name="connsiteY1" fmla="*/ 15240 h 6980816"/>
              <a:gd name="connsiteX2" fmla="*/ 3581400 w 3581400"/>
              <a:gd name="connsiteY2" fmla="*/ 6980816 h 6980816"/>
              <a:gd name="connsiteX3" fmla="*/ 777240 w 3581400"/>
              <a:gd name="connsiteY3" fmla="*/ 6980816 h 6980816"/>
              <a:gd name="connsiteX4" fmla="*/ 0 w 3581400"/>
              <a:gd name="connsiteY4" fmla="*/ 0 h 6980816"/>
              <a:gd name="connsiteX0" fmla="*/ 0 w 3581400"/>
              <a:gd name="connsiteY0" fmla="*/ 0 h 6980816"/>
              <a:gd name="connsiteX1" fmla="*/ 3581400 w 3581400"/>
              <a:gd name="connsiteY1" fmla="*/ 15240 h 6980816"/>
              <a:gd name="connsiteX2" fmla="*/ 3581400 w 3581400"/>
              <a:gd name="connsiteY2" fmla="*/ 6980816 h 6980816"/>
              <a:gd name="connsiteX3" fmla="*/ 890445 w 3581400"/>
              <a:gd name="connsiteY3" fmla="*/ 6980816 h 6980816"/>
              <a:gd name="connsiteX4" fmla="*/ 0 w 3581400"/>
              <a:gd name="connsiteY4" fmla="*/ 0 h 6980816"/>
              <a:gd name="connsiteX0" fmla="*/ 0 w 3581400"/>
              <a:gd name="connsiteY0" fmla="*/ 0 h 6980816"/>
              <a:gd name="connsiteX1" fmla="*/ 3581400 w 3581400"/>
              <a:gd name="connsiteY1" fmla="*/ 15240 h 6980816"/>
              <a:gd name="connsiteX2" fmla="*/ 3581400 w 3581400"/>
              <a:gd name="connsiteY2" fmla="*/ 6980816 h 6980816"/>
              <a:gd name="connsiteX3" fmla="*/ 1024233 w 3581400"/>
              <a:gd name="connsiteY3" fmla="*/ 6980816 h 6980816"/>
              <a:gd name="connsiteX4" fmla="*/ 0 w 3581400"/>
              <a:gd name="connsiteY4" fmla="*/ 0 h 6980816"/>
              <a:gd name="connsiteX0" fmla="*/ 0 w 3581400"/>
              <a:gd name="connsiteY0" fmla="*/ 0 h 6980816"/>
              <a:gd name="connsiteX1" fmla="*/ 3581400 w 3581400"/>
              <a:gd name="connsiteY1" fmla="*/ 15240 h 6980816"/>
              <a:gd name="connsiteX2" fmla="*/ 3581400 w 3581400"/>
              <a:gd name="connsiteY2" fmla="*/ 6980816 h 6980816"/>
              <a:gd name="connsiteX3" fmla="*/ 1096272 w 3581400"/>
              <a:gd name="connsiteY3" fmla="*/ 6973196 h 6980816"/>
              <a:gd name="connsiteX4" fmla="*/ 0 w 3581400"/>
              <a:gd name="connsiteY4" fmla="*/ 0 h 698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6980816">
                <a:moveTo>
                  <a:pt x="0" y="0"/>
                </a:moveTo>
                <a:lnTo>
                  <a:pt x="3581400" y="15240"/>
                </a:lnTo>
                <a:lnTo>
                  <a:pt x="3581400" y="6980816"/>
                </a:lnTo>
                <a:lnTo>
                  <a:pt x="1096272" y="6973196"/>
                </a:lnTo>
                <a:lnTo>
                  <a:pt x="0" y="0"/>
                </a:lnTo>
                <a:close/>
              </a:path>
            </a:pathLst>
          </a:custGeom>
          <a:solidFill>
            <a:srgbClr val="008B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1803" y="2997518"/>
            <a:ext cx="5821362" cy="558482"/>
          </a:xfrm>
          <a:prstGeom prst="rect">
            <a:avLst/>
          </a:prstGeom>
        </p:spPr>
        <p:txBody>
          <a:bodyPr tIns="45720" bIns="45720" anchor="b">
            <a:noAutofit/>
          </a:bodyPr>
          <a:lstStyle>
            <a:lvl1pPr marL="0" indent="0">
              <a:buFontTx/>
              <a:buNone/>
              <a:defRPr sz="3200" b="0" spc="-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Transition Slide Title 32pt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57200" y="3451225"/>
            <a:ext cx="5823857" cy="892175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0" indent="0">
              <a:buFontTx/>
              <a:buNone/>
              <a:defRPr sz="2000" b="0" spc="0" baseline="0">
                <a:solidFill>
                  <a:srgbClr val="ABCEE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for transition is at 20pt Arial font</a:t>
            </a:r>
          </a:p>
        </p:txBody>
      </p:sp>
    </p:spTree>
    <p:extLst>
      <p:ext uri="{BB962C8B-B14F-4D97-AF65-F5344CB8AC3E}">
        <p14:creationId xmlns:p14="http://schemas.microsoft.com/office/powerpoint/2010/main" val="2161869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Primary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6505477" y="-18842"/>
            <a:ext cx="2651760" cy="6941820"/>
          </a:xfrm>
          <a:custGeom>
            <a:avLst/>
            <a:gdLst>
              <a:gd name="connsiteX0" fmla="*/ 0 w 3337560"/>
              <a:gd name="connsiteY0" fmla="*/ 0 h 6965576"/>
              <a:gd name="connsiteX1" fmla="*/ 3337560 w 3337560"/>
              <a:gd name="connsiteY1" fmla="*/ 0 h 6965576"/>
              <a:gd name="connsiteX2" fmla="*/ 3337560 w 3337560"/>
              <a:gd name="connsiteY2" fmla="*/ 6965576 h 6965576"/>
              <a:gd name="connsiteX3" fmla="*/ 0 w 3337560"/>
              <a:gd name="connsiteY3" fmla="*/ 6965576 h 6965576"/>
              <a:gd name="connsiteX4" fmla="*/ 0 w 3337560"/>
              <a:gd name="connsiteY4" fmla="*/ 0 h 6965576"/>
              <a:gd name="connsiteX0" fmla="*/ 0 w 3337560"/>
              <a:gd name="connsiteY0" fmla="*/ 0 h 6965576"/>
              <a:gd name="connsiteX1" fmla="*/ 3337560 w 3337560"/>
              <a:gd name="connsiteY1" fmla="*/ 0 h 6965576"/>
              <a:gd name="connsiteX2" fmla="*/ 3337560 w 3337560"/>
              <a:gd name="connsiteY2" fmla="*/ 6965576 h 6965576"/>
              <a:gd name="connsiteX3" fmla="*/ 685800 w 3337560"/>
              <a:gd name="connsiteY3" fmla="*/ 6950336 h 6965576"/>
              <a:gd name="connsiteX4" fmla="*/ 0 w 3337560"/>
              <a:gd name="connsiteY4" fmla="*/ 0 h 6965576"/>
              <a:gd name="connsiteX0" fmla="*/ 0 w 3337560"/>
              <a:gd name="connsiteY0" fmla="*/ 0 h 6965576"/>
              <a:gd name="connsiteX1" fmla="*/ 3337560 w 3337560"/>
              <a:gd name="connsiteY1" fmla="*/ 0 h 6965576"/>
              <a:gd name="connsiteX2" fmla="*/ 3337560 w 3337560"/>
              <a:gd name="connsiteY2" fmla="*/ 6965576 h 6965576"/>
              <a:gd name="connsiteX3" fmla="*/ 533400 w 3337560"/>
              <a:gd name="connsiteY3" fmla="*/ 6965576 h 6965576"/>
              <a:gd name="connsiteX4" fmla="*/ 0 w 3337560"/>
              <a:gd name="connsiteY4" fmla="*/ 0 h 6965576"/>
              <a:gd name="connsiteX0" fmla="*/ 0 w 3581400"/>
              <a:gd name="connsiteY0" fmla="*/ 0 h 6980816"/>
              <a:gd name="connsiteX1" fmla="*/ 3581400 w 3581400"/>
              <a:gd name="connsiteY1" fmla="*/ 15240 h 6980816"/>
              <a:gd name="connsiteX2" fmla="*/ 3581400 w 3581400"/>
              <a:gd name="connsiteY2" fmla="*/ 6980816 h 6980816"/>
              <a:gd name="connsiteX3" fmla="*/ 777240 w 3581400"/>
              <a:gd name="connsiteY3" fmla="*/ 6980816 h 6980816"/>
              <a:gd name="connsiteX4" fmla="*/ 0 w 3581400"/>
              <a:gd name="connsiteY4" fmla="*/ 0 h 6980816"/>
              <a:gd name="connsiteX0" fmla="*/ 0 w 3581400"/>
              <a:gd name="connsiteY0" fmla="*/ 0 h 6980816"/>
              <a:gd name="connsiteX1" fmla="*/ 3581400 w 3581400"/>
              <a:gd name="connsiteY1" fmla="*/ 15240 h 6980816"/>
              <a:gd name="connsiteX2" fmla="*/ 3581400 w 3581400"/>
              <a:gd name="connsiteY2" fmla="*/ 6980816 h 6980816"/>
              <a:gd name="connsiteX3" fmla="*/ 890445 w 3581400"/>
              <a:gd name="connsiteY3" fmla="*/ 6980816 h 6980816"/>
              <a:gd name="connsiteX4" fmla="*/ 0 w 3581400"/>
              <a:gd name="connsiteY4" fmla="*/ 0 h 6980816"/>
              <a:gd name="connsiteX0" fmla="*/ 0 w 3581400"/>
              <a:gd name="connsiteY0" fmla="*/ 0 h 6980816"/>
              <a:gd name="connsiteX1" fmla="*/ 3581400 w 3581400"/>
              <a:gd name="connsiteY1" fmla="*/ 15240 h 6980816"/>
              <a:gd name="connsiteX2" fmla="*/ 3581400 w 3581400"/>
              <a:gd name="connsiteY2" fmla="*/ 6980816 h 6980816"/>
              <a:gd name="connsiteX3" fmla="*/ 1024233 w 3581400"/>
              <a:gd name="connsiteY3" fmla="*/ 6980816 h 6980816"/>
              <a:gd name="connsiteX4" fmla="*/ 0 w 3581400"/>
              <a:gd name="connsiteY4" fmla="*/ 0 h 6980816"/>
              <a:gd name="connsiteX0" fmla="*/ 0 w 3581400"/>
              <a:gd name="connsiteY0" fmla="*/ 0 h 6980816"/>
              <a:gd name="connsiteX1" fmla="*/ 3581400 w 3581400"/>
              <a:gd name="connsiteY1" fmla="*/ 15240 h 6980816"/>
              <a:gd name="connsiteX2" fmla="*/ 3581400 w 3581400"/>
              <a:gd name="connsiteY2" fmla="*/ 6980816 h 6980816"/>
              <a:gd name="connsiteX3" fmla="*/ 1096272 w 3581400"/>
              <a:gd name="connsiteY3" fmla="*/ 6973196 h 6980816"/>
              <a:gd name="connsiteX4" fmla="*/ 0 w 3581400"/>
              <a:gd name="connsiteY4" fmla="*/ 0 h 698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6980816">
                <a:moveTo>
                  <a:pt x="0" y="0"/>
                </a:moveTo>
                <a:lnTo>
                  <a:pt x="3581400" y="15240"/>
                </a:lnTo>
                <a:lnTo>
                  <a:pt x="3581400" y="6980816"/>
                </a:lnTo>
                <a:lnTo>
                  <a:pt x="1096272" y="6973196"/>
                </a:lnTo>
                <a:lnTo>
                  <a:pt x="0" y="0"/>
                </a:lnTo>
                <a:close/>
              </a:path>
            </a:pathLst>
          </a:custGeom>
          <a:solidFill>
            <a:srgbClr val="820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1803" y="2997518"/>
            <a:ext cx="5821362" cy="558482"/>
          </a:xfrm>
          <a:prstGeom prst="rect">
            <a:avLst/>
          </a:prstGeom>
        </p:spPr>
        <p:txBody>
          <a:bodyPr tIns="45720" bIns="45720" anchor="b">
            <a:noAutofit/>
          </a:bodyPr>
          <a:lstStyle>
            <a:lvl1pPr marL="0" indent="0">
              <a:buFontTx/>
              <a:buNone/>
              <a:defRPr sz="3200" b="0" spc="-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Transition Slide Title 32pt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57200" y="3451225"/>
            <a:ext cx="5823857" cy="892175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0" indent="0">
              <a:buFontTx/>
              <a:buNone/>
              <a:defRPr sz="2000" b="0" spc="0" baseline="0">
                <a:solidFill>
                  <a:srgbClr val="ABCEE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for transition is at 20pt Arial font</a:t>
            </a:r>
          </a:p>
        </p:txBody>
      </p:sp>
    </p:spTree>
    <p:extLst>
      <p:ext uri="{BB962C8B-B14F-4D97-AF65-F5344CB8AC3E}">
        <p14:creationId xmlns:p14="http://schemas.microsoft.com/office/powerpoint/2010/main" val="2624791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Primary Teal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6505477" y="-17894"/>
            <a:ext cx="2651760" cy="6941820"/>
          </a:xfrm>
          <a:custGeom>
            <a:avLst/>
            <a:gdLst>
              <a:gd name="connsiteX0" fmla="*/ 0 w 3337560"/>
              <a:gd name="connsiteY0" fmla="*/ 0 h 6965576"/>
              <a:gd name="connsiteX1" fmla="*/ 3337560 w 3337560"/>
              <a:gd name="connsiteY1" fmla="*/ 0 h 6965576"/>
              <a:gd name="connsiteX2" fmla="*/ 3337560 w 3337560"/>
              <a:gd name="connsiteY2" fmla="*/ 6965576 h 6965576"/>
              <a:gd name="connsiteX3" fmla="*/ 0 w 3337560"/>
              <a:gd name="connsiteY3" fmla="*/ 6965576 h 6965576"/>
              <a:gd name="connsiteX4" fmla="*/ 0 w 3337560"/>
              <a:gd name="connsiteY4" fmla="*/ 0 h 6965576"/>
              <a:gd name="connsiteX0" fmla="*/ 0 w 3337560"/>
              <a:gd name="connsiteY0" fmla="*/ 0 h 6965576"/>
              <a:gd name="connsiteX1" fmla="*/ 3337560 w 3337560"/>
              <a:gd name="connsiteY1" fmla="*/ 0 h 6965576"/>
              <a:gd name="connsiteX2" fmla="*/ 3337560 w 3337560"/>
              <a:gd name="connsiteY2" fmla="*/ 6965576 h 6965576"/>
              <a:gd name="connsiteX3" fmla="*/ 685800 w 3337560"/>
              <a:gd name="connsiteY3" fmla="*/ 6950336 h 6965576"/>
              <a:gd name="connsiteX4" fmla="*/ 0 w 3337560"/>
              <a:gd name="connsiteY4" fmla="*/ 0 h 6965576"/>
              <a:gd name="connsiteX0" fmla="*/ 0 w 3337560"/>
              <a:gd name="connsiteY0" fmla="*/ 0 h 6965576"/>
              <a:gd name="connsiteX1" fmla="*/ 3337560 w 3337560"/>
              <a:gd name="connsiteY1" fmla="*/ 0 h 6965576"/>
              <a:gd name="connsiteX2" fmla="*/ 3337560 w 3337560"/>
              <a:gd name="connsiteY2" fmla="*/ 6965576 h 6965576"/>
              <a:gd name="connsiteX3" fmla="*/ 533400 w 3337560"/>
              <a:gd name="connsiteY3" fmla="*/ 6965576 h 6965576"/>
              <a:gd name="connsiteX4" fmla="*/ 0 w 3337560"/>
              <a:gd name="connsiteY4" fmla="*/ 0 h 6965576"/>
              <a:gd name="connsiteX0" fmla="*/ 0 w 3581400"/>
              <a:gd name="connsiteY0" fmla="*/ 0 h 6980816"/>
              <a:gd name="connsiteX1" fmla="*/ 3581400 w 3581400"/>
              <a:gd name="connsiteY1" fmla="*/ 15240 h 6980816"/>
              <a:gd name="connsiteX2" fmla="*/ 3581400 w 3581400"/>
              <a:gd name="connsiteY2" fmla="*/ 6980816 h 6980816"/>
              <a:gd name="connsiteX3" fmla="*/ 777240 w 3581400"/>
              <a:gd name="connsiteY3" fmla="*/ 6980816 h 6980816"/>
              <a:gd name="connsiteX4" fmla="*/ 0 w 3581400"/>
              <a:gd name="connsiteY4" fmla="*/ 0 h 6980816"/>
              <a:gd name="connsiteX0" fmla="*/ 0 w 3581400"/>
              <a:gd name="connsiteY0" fmla="*/ 0 h 6980816"/>
              <a:gd name="connsiteX1" fmla="*/ 3581400 w 3581400"/>
              <a:gd name="connsiteY1" fmla="*/ 15240 h 6980816"/>
              <a:gd name="connsiteX2" fmla="*/ 3581400 w 3581400"/>
              <a:gd name="connsiteY2" fmla="*/ 6980816 h 6980816"/>
              <a:gd name="connsiteX3" fmla="*/ 890445 w 3581400"/>
              <a:gd name="connsiteY3" fmla="*/ 6980816 h 6980816"/>
              <a:gd name="connsiteX4" fmla="*/ 0 w 3581400"/>
              <a:gd name="connsiteY4" fmla="*/ 0 h 6980816"/>
              <a:gd name="connsiteX0" fmla="*/ 0 w 3581400"/>
              <a:gd name="connsiteY0" fmla="*/ 0 h 6980816"/>
              <a:gd name="connsiteX1" fmla="*/ 3581400 w 3581400"/>
              <a:gd name="connsiteY1" fmla="*/ 15240 h 6980816"/>
              <a:gd name="connsiteX2" fmla="*/ 3581400 w 3581400"/>
              <a:gd name="connsiteY2" fmla="*/ 6980816 h 6980816"/>
              <a:gd name="connsiteX3" fmla="*/ 1024233 w 3581400"/>
              <a:gd name="connsiteY3" fmla="*/ 6980816 h 6980816"/>
              <a:gd name="connsiteX4" fmla="*/ 0 w 3581400"/>
              <a:gd name="connsiteY4" fmla="*/ 0 h 6980816"/>
              <a:gd name="connsiteX0" fmla="*/ 0 w 3581400"/>
              <a:gd name="connsiteY0" fmla="*/ 0 h 6980816"/>
              <a:gd name="connsiteX1" fmla="*/ 3581400 w 3581400"/>
              <a:gd name="connsiteY1" fmla="*/ 15240 h 6980816"/>
              <a:gd name="connsiteX2" fmla="*/ 3581400 w 3581400"/>
              <a:gd name="connsiteY2" fmla="*/ 6980816 h 6980816"/>
              <a:gd name="connsiteX3" fmla="*/ 1096272 w 3581400"/>
              <a:gd name="connsiteY3" fmla="*/ 6973196 h 6980816"/>
              <a:gd name="connsiteX4" fmla="*/ 0 w 3581400"/>
              <a:gd name="connsiteY4" fmla="*/ 0 h 698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6980816">
                <a:moveTo>
                  <a:pt x="0" y="0"/>
                </a:moveTo>
                <a:lnTo>
                  <a:pt x="3581400" y="15240"/>
                </a:lnTo>
                <a:lnTo>
                  <a:pt x="3581400" y="6980816"/>
                </a:lnTo>
                <a:lnTo>
                  <a:pt x="1096272" y="6973196"/>
                </a:lnTo>
                <a:lnTo>
                  <a:pt x="0" y="0"/>
                </a:lnTo>
                <a:close/>
              </a:path>
            </a:pathLst>
          </a:custGeom>
          <a:solidFill>
            <a:srgbClr val="0074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1803" y="2997518"/>
            <a:ext cx="5821362" cy="558482"/>
          </a:xfrm>
          <a:prstGeom prst="rect">
            <a:avLst/>
          </a:prstGeom>
        </p:spPr>
        <p:txBody>
          <a:bodyPr tIns="45720" bIns="45720" anchor="b">
            <a:noAutofit/>
          </a:bodyPr>
          <a:lstStyle>
            <a:lvl1pPr marL="0" indent="0">
              <a:buFontTx/>
              <a:buNone/>
              <a:defRPr sz="3200" b="0" spc="-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Transition Slide Title 32pt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57200" y="3451225"/>
            <a:ext cx="5823857" cy="892175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0" indent="0">
              <a:buFontTx/>
              <a:buNone/>
              <a:defRPr sz="2000" b="0" spc="0" baseline="0">
                <a:solidFill>
                  <a:srgbClr val="ABCEE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for transition is at 20pt Arial font</a:t>
            </a:r>
          </a:p>
        </p:txBody>
      </p:sp>
    </p:spTree>
    <p:extLst>
      <p:ext uri="{BB962C8B-B14F-4D97-AF65-F5344CB8AC3E}">
        <p14:creationId xmlns:p14="http://schemas.microsoft.com/office/powerpoint/2010/main" val="1166162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Primary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6505477" y="-17894"/>
            <a:ext cx="2651760" cy="6941820"/>
          </a:xfrm>
          <a:custGeom>
            <a:avLst/>
            <a:gdLst>
              <a:gd name="connsiteX0" fmla="*/ 0 w 3337560"/>
              <a:gd name="connsiteY0" fmla="*/ 0 h 6965576"/>
              <a:gd name="connsiteX1" fmla="*/ 3337560 w 3337560"/>
              <a:gd name="connsiteY1" fmla="*/ 0 h 6965576"/>
              <a:gd name="connsiteX2" fmla="*/ 3337560 w 3337560"/>
              <a:gd name="connsiteY2" fmla="*/ 6965576 h 6965576"/>
              <a:gd name="connsiteX3" fmla="*/ 0 w 3337560"/>
              <a:gd name="connsiteY3" fmla="*/ 6965576 h 6965576"/>
              <a:gd name="connsiteX4" fmla="*/ 0 w 3337560"/>
              <a:gd name="connsiteY4" fmla="*/ 0 h 6965576"/>
              <a:gd name="connsiteX0" fmla="*/ 0 w 3337560"/>
              <a:gd name="connsiteY0" fmla="*/ 0 h 6965576"/>
              <a:gd name="connsiteX1" fmla="*/ 3337560 w 3337560"/>
              <a:gd name="connsiteY1" fmla="*/ 0 h 6965576"/>
              <a:gd name="connsiteX2" fmla="*/ 3337560 w 3337560"/>
              <a:gd name="connsiteY2" fmla="*/ 6965576 h 6965576"/>
              <a:gd name="connsiteX3" fmla="*/ 685800 w 3337560"/>
              <a:gd name="connsiteY3" fmla="*/ 6950336 h 6965576"/>
              <a:gd name="connsiteX4" fmla="*/ 0 w 3337560"/>
              <a:gd name="connsiteY4" fmla="*/ 0 h 6965576"/>
              <a:gd name="connsiteX0" fmla="*/ 0 w 3337560"/>
              <a:gd name="connsiteY0" fmla="*/ 0 h 6965576"/>
              <a:gd name="connsiteX1" fmla="*/ 3337560 w 3337560"/>
              <a:gd name="connsiteY1" fmla="*/ 0 h 6965576"/>
              <a:gd name="connsiteX2" fmla="*/ 3337560 w 3337560"/>
              <a:gd name="connsiteY2" fmla="*/ 6965576 h 6965576"/>
              <a:gd name="connsiteX3" fmla="*/ 533400 w 3337560"/>
              <a:gd name="connsiteY3" fmla="*/ 6965576 h 6965576"/>
              <a:gd name="connsiteX4" fmla="*/ 0 w 3337560"/>
              <a:gd name="connsiteY4" fmla="*/ 0 h 6965576"/>
              <a:gd name="connsiteX0" fmla="*/ 0 w 3581400"/>
              <a:gd name="connsiteY0" fmla="*/ 0 h 6980816"/>
              <a:gd name="connsiteX1" fmla="*/ 3581400 w 3581400"/>
              <a:gd name="connsiteY1" fmla="*/ 15240 h 6980816"/>
              <a:gd name="connsiteX2" fmla="*/ 3581400 w 3581400"/>
              <a:gd name="connsiteY2" fmla="*/ 6980816 h 6980816"/>
              <a:gd name="connsiteX3" fmla="*/ 777240 w 3581400"/>
              <a:gd name="connsiteY3" fmla="*/ 6980816 h 6980816"/>
              <a:gd name="connsiteX4" fmla="*/ 0 w 3581400"/>
              <a:gd name="connsiteY4" fmla="*/ 0 h 6980816"/>
              <a:gd name="connsiteX0" fmla="*/ 0 w 3581400"/>
              <a:gd name="connsiteY0" fmla="*/ 0 h 6980816"/>
              <a:gd name="connsiteX1" fmla="*/ 3581400 w 3581400"/>
              <a:gd name="connsiteY1" fmla="*/ 15240 h 6980816"/>
              <a:gd name="connsiteX2" fmla="*/ 3581400 w 3581400"/>
              <a:gd name="connsiteY2" fmla="*/ 6980816 h 6980816"/>
              <a:gd name="connsiteX3" fmla="*/ 890445 w 3581400"/>
              <a:gd name="connsiteY3" fmla="*/ 6980816 h 6980816"/>
              <a:gd name="connsiteX4" fmla="*/ 0 w 3581400"/>
              <a:gd name="connsiteY4" fmla="*/ 0 h 6980816"/>
              <a:gd name="connsiteX0" fmla="*/ 0 w 3581400"/>
              <a:gd name="connsiteY0" fmla="*/ 0 h 6980816"/>
              <a:gd name="connsiteX1" fmla="*/ 3581400 w 3581400"/>
              <a:gd name="connsiteY1" fmla="*/ 15240 h 6980816"/>
              <a:gd name="connsiteX2" fmla="*/ 3581400 w 3581400"/>
              <a:gd name="connsiteY2" fmla="*/ 6980816 h 6980816"/>
              <a:gd name="connsiteX3" fmla="*/ 1024233 w 3581400"/>
              <a:gd name="connsiteY3" fmla="*/ 6980816 h 6980816"/>
              <a:gd name="connsiteX4" fmla="*/ 0 w 3581400"/>
              <a:gd name="connsiteY4" fmla="*/ 0 h 6980816"/>
              <a:gd name="connsiteX0" fmla="*/ 0 w 3581400"/>
              <a:gd name="connsiteY0" fmla="*/ 0 h 6980816"/>
              <a:gd name="connsiteX1" fmla="*/ 3581400 w 3581400"/>
              <a:gd name="connsiteY1" fmla="*/ 15240 h 6980816"/>
              <a:gd name="connsiteX2" fmla="*/ 3581400 w 3581400"/>
              <a:gd name="connsiteY2" fmla="*/ 6980816 h 6980816"/>
              <a:gd name="connsiteX3" fmla="*/ 1096272 w 3581400"/>
              <a:gd name="connsiteY3" fmla="*/ 6973196 h 6980816"/>
              <a:gd name="connsiteX4" fmla="*/ 0 w 3581400"/>
              <a:gd name="connsiteY4" fmla="*/ 0 h 698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6980816">
                <a:moveTo>
                  <a:pt x="0" y="0"/>
                </a:moveTo>
                <a:lnTo>
                  <a:pt x="3581400" y="15240"/>
                </a:lnTo>
                <a:lnTo>
                  <a:pt x="3581400" y="6980816"/>
                </a:lnTo>
                <a:lnTo>
                  <a:pt x="1096272" y="6973196"/>
                </a:lnTo>
                <a:lnTo>
                  <a:pt x="0" y="0"/>
                </a:lnTo>
                <a:close/>
              </a:path>
            </a:pathLst>
          </a:custGeom>
          <a:solidFill>
            <a:srgbClr val="63646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1803" y="2997518"/>
            <a:ext cx="5821362" cy="558482"/>
          </a:xfrm>
          <a:prstGeom prst="rect">
            <a:avLst/>
          </a:prstGeom>
        </p:spPr>
        <p:txBody>
          <a:bodyPr tIns="45720" bIns="45720" anchor="b">
            <a:noAutofit/>
          </a:bodyPr>
          <a:lstStyle>
            <a:lvl1pPr marL="0" indent="0">
              <a:buFontTx/>
              <a:buNone/>
              <a:defRPr sz="3200" b="0" spc="-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Transition Slide Title 32pt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57200" y="3451225"/>
            <a:ext cx="5823857" cy="892175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0" indent="0">
              <a:buFontTx/>
              <a:buNone/>
              <a:defRPr sz="2000" b="0" spc="0" baseline="0">
                <a:solidFill>
                  <a:srgbClr val="ABCEE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for transition is at 20pt Arial font</a:t>
            </a:r>
          </a:p>
        </p:txBody>
      </p:sp>
    </p:spTree>
    <p:extLst>
      <p:ext uri="{BB962C8B-B14F-4D97-AF65-F5344CB8AC3E}">
        <p14:creationId xmlns:p14="http://schemas.microsoft.com/office/powerpoint/2010/main" val="2587225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0" t="13853" r="20310" b="-13853"/>
          <a:stretch/>
        </p:blipFill>
        <p:spPr>
          <a:xfrm>
            <a:off x="6104039" y="-14596"/>
            <a:ext cx="3080904" cy="7984889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3016157" y="-170101"/>
            <a:ext cx="4316777" cy="7028101"/>
          </a:xfrm>
          <a:custGeom>
            <a:avLst/>
            <a:gdLst>
              <a:gd name="connsiteX0" fmla="*/ 0 w 7376160"/>
              <a:gd name="connsiteY0" fmla="*/ 0 h 7406640"/>
              <a:gd name="connsiteX1" fmla="*/ 7376160 w 7376160"/>
              <a:gd name="connsiteY1" fmla="*/ 0 h 7406640"/>
              <a:gd name="connsiteX2" fmla="*/ 7376160 w 7376160"/>
              <a:gd name="connsiteY2" fmla="*/ 7406640 h 7406640"/>
              <a:gd name="connsiteX3" fmla="*/ 0 w 7376160"/>
              <a:gd name="connsiteY3" fmla="*/ 7406640 h 7406640"/>
              <a:gd name="connsiteX4" fmla="*/ 0 w 7376160"/>
              <a:gd name="connsiteY4" fmla="*/ 0 h 7406640"/>
              <a:gd name="connsiteX0" fmla="*/ 0 w 7376160"/>
              <a:gd name="connsiteY0" fmla="*/ 0 h 7406640"/>
              <a:gd name="connsiteX1" fmla="*/ 6629400 w 7376160"/>
              <a:gd name="connsiteY1" fmla="*/ 15240 h 7406640"/>
              <a:gd name="connsiteX2" fmla="*/ 7376160 w 7376160"/>
              <a:gd name="connsiteY2" fmla="*/ 7406640 h 7406640"/>
              <a:gd name="connsiteX3" fmla="*/ 0 w 7376160"/>
              <a:gd name="connsiteY3" fmla="*/ 7406640 h 7406640"/>
              <a:gd name="connsiteX4" fmla="*/ 0 w 7376160"/>
              <a:gd name="connsiteY4" fmla="*/ 0 h 7406640"/>
              <a:gd name="connsiteX0" fmla="*/ 0 w 7376160"/>
              <a:gd name="connsiteY0" fmla="*/ 0 h 7406640"/>
              <a:gd name="connsiteX1" fmla="*/ 6309360 w 7376160"/>
              <a:gd name="connsiteY1" fmla="*/ 15240 h 7406640"/>
              <a:gd name="connsiteX2" fmla="*/ 7376160 w 7376160"/>
              <a:gd name="connsiteY2" fmla="*/ 7406640 h 7406640"/>
              <a:gd name="connsiteX3" fmla="*/ 0 w 7376160"/>
              <a:gd name="connsiteY3" fmla="*/ 7406640 h 7406640"/>
              <a:gd name="connsiteX4" fmla="*/ 0 w 7376160"/>
              <a:gd name="connsiteY4" fmla="*/ 0 h 7406640"/>
              <a:gd name="connsiteX0" fmla="*/ 0 w 7376160"/>
              <a:gd name="connsiteY0" fmla="*/ 0 h 7406640"/>
              <a:gd name="connsiteX1" fmla="*/ 6568440 w 7376160"/>
              <a:gd name="connsiteY1" fmla="*/ 0 h 7406640"/>
              <a:gd name="connsiteX2" fmla="*/ 7376160 w 7376160"/>
              <a:gd name="connsiteY2" fmla="*/ 7406640 h 7406640"/>
              <a:gd name="connsiteX3" fmla="*/ 0 w 7376160"/>
              <a:gd name="connsiteY3" fmla="*/ 7406640 h 7406640"/>
              <a:gd name="connsiteX4" fmla="*/ 0 w 7376160"/>
              <a:gd name="connsiteY4" fmla="*/ 0 h 7406640"/>
              <a:gd name="connsiteX0" fmla="*/ 0 w 7376160"/>
              <a:gd name="connsiteY0" fmla="*/ 7620 h 7414260"/>
              <a:gd name="connsiteX1" fmla="*/ 6549390 w 7376160"/>
              <a:gd name="connsiteY1" fmla="*/ 0 h 7414260"/>
              <a:gd name="connsiteX2" fmla="*/ 7376160 w 7376160"/>
              <a:gd name="connsiteY2" fmla="*/ 7414260 h 7414260"/>
              <a:gd name="connsiteX3" fmla="*/ 0 w 7376160"/>
              <a:gd name="connsiteY3" fmla="*/ 7414260 h 7414260"/>
              <a:gd name="connsiteX4" fmla="*/ 0 w 7376160"/>
              <a:gd name="connsiteY4" fmla="*/ 7620 h 7414260"/>
              <a:gd name="connsiteX0" fmla="*/ 2931649 w 7376160"/>
              <a:gd name="connsiteY0" fmla="*/ 51890 h 7414260"/>
              <a:gd name="connsiteX1" fmla="*/ 6549390 w 7376160"/>
              <a:gd name="connsiteY1" fmla="*/ 0 h 7414260"/>
              <a:gd name="connsiteX2" fmla="*/ 7376160 w 7376160"/>
              <a:gd name="connsiteY2" fmla="*/ 7414260 h 7414260"/>
              <a:gd name="connsiteX3" fmla="*/ 0 w 7376160"/>
              <a:gd name="connsiteY3" fmla="*/ 7414260 h 7414260"/>
              <a:gd name="connsiteX4" fmla="*/ 2931649 w 7376160"/>
              <a:gd name="connsiteY4" fmla="*/ 51890 h 7414260"/>
              <a:gd name="connsiteX0" fmla="*/ 0 w 4444511"/>
              <a:gd name="connsiteY0" fmla="*/ 51890 h 7414260"/>
              <a:gd name="connsiteX1" fmla="*/ 3617741 w 4444511"/>
              <a:gd name="connsiteY1" fmla="*/ 0 h 7414260"/>
              <a:gd name="connsiteX2" fmla="*/ 4444511 w 4444511"/>
              <a:gd name="connsiteY2" fmla="*/ 7414260 h 7414260"/>
              <a:gd name="connsiteX3" fmla="*/ 195443 w 4444511"/>
              <a:gd name="connsiteY3" fmla="*/ 7384748 h 7414260"/>
              <a:gd name="connsiteX4" fmla="*/ 0 w 4444511"/>
              <a:gd name="connsiteY4" fmla="*/ 51890 h 7414260"/>
              <a:gd name="connsiteX0" fmla="*/ 0 w 4308301"/>
              <a:gd name="connsiteY0" fmla="*/ 51890 h 7414260"/>
              <a:gd name="connsiteX1" fmla="*/ 3481531 w 4308301"/>
              <a:gd name="connsiteY1" fmla="*/ 0 h 7414260"/>
              <a:gd name="connsiteX2" fmla="*/ 4308301 w 4308301"/>
              <a:gd name="connsiteY2" fmla="*/ 7414260 h 7414260"/>
              <a:gd name="connsiteX3" fmla="*/ 59233 w 4308301"/>
              <a:gd name="connsiteY3" fmla="*/ 7384748 h 7414260"/>
              <a:gd name="connsiteX4" fmla="*/ 0 w 4308301"/>
              <a:gd name="connsiteY4" fmla="*/ 51890 h 741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8301" h="7414260">
                <a:moveTo>
                  <a:pt x="0" y="51890"/>
                </a:moveTo>
                <a:lnTo>
                  <a:pt x="3481531" y="0"/>
                </a:lnTo>
                <a:lnTo>
                  <a:pt x="4308301" y="7414260"/>
                </a:lnTo>
                <a:lnTo>
                  <a:pt x="59233" y="7384748"/>
                </a:lnTo>
                <a:lnTo>
                  <a:pt x="0" y="518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0"/>
          <p:cNvSpPr/>
          <p:nvPr userDrawn="1"/>
        </p:nvSpPr>
        <p:spPr>
          <a:xfrm>
            <a:off x="2866030" y="-28108"/>
            <a:ext cx="4345031" cy="6921497"/>
          </a:xfrm>
          <a:custGeom>
            <a:avLst/>
            <a:gdLst>
              <a:gd name="connsiteX0" fmla="*/ 0 w 7376160"/>
              <a:gd name="connsiteY0" fmla="*/ 0 h 7406640"/>
              <a:gd name="connsiteX1" fmla="*/ 7376160 w 7376160"/>
              <a:gd name="connsiteY1" fmla="*/ 0 h 7406640"/>
              <a:gd name="connsiteX2" fmla="*/ 7376160 w 7376160"/>
              <a:gd name="connsiteY2" fmla="*/ 7406640 h 7406640"/>
              <a:gd name="connsiteX3" fmla="*/ 0 w 7376160"/>
              <a:gd name="connsiteY3" fmla="*/ 7406640 h 7406640"/>
              <a:gd name="connsiteX4" fmla="*/ 0 w 7376160"/>
              <a:gd name="connsiteY4" fmla="*/ 0 h 7406640"/>
              <a:gd name="connsiteX0" fmla="*/ 0 w 7376160"/>
              <a:gd name="connsiteY0" fmla="*/ 0 h 7406640"/>
              <a:gd name="connsiteX1" fmla="*/ 6629400 w 7376160"/>
              <a:gd name="connsiteY1" fmla="*/ 15240 h 7406640"/>
              <a:gd name="connsiteX2" fmla="*/ 7376160 w 7376160"/>
              <a:gd name="connsiteY2" fmla="*/ 7406640 h 7406640"/>
              <a:gd name="connsiteX3" fmla="*/ 0 w 7376160"/>
              <a:gd name="connsiteY3" fmla="*/ 7406640 h 7406640"/>
              <a:gd name="connsiteX4" fmla="*/ 0 w 7376160"/>
              <a:gd name="connsiteY4" fmla="*/ 0 h 7406640"/>
              <a:gd name="connsiteX0" fmla="*/ 0 w 7376160"/>
              <a:gd name="connsiteY0" fmla="*/ 0 h 7406640"/>
              <a:gd name="connsiteX1" fmla="*/ 6309360 w 7376160"/>
              <a:gd name="connsiteY1" fmla="*/ 15240 h 7406640"/>
              <a:gd name="connsiteX2" fmla="*/ 7376160 w 7376160"/>
              <a:gd name="connsiteY2" fmla="*/ 7406640 h 7406640"/>
              <a:gd name="connsiteX3" fmla="*/ 0 w 7376160"/>
              <a:gd name="connsiteY3" fmla="*/ 7406640 h 7406640"/>
              <a:gd name="connsiteX4" fmla="*/ 0 w 7376160"/>
              <a:gd name="connsiteY4" fmla="*/ 0 h 7406640"/>
              <a:gd name="connsiteX0" fmla="*/ 0 w 7376160"/>
              <a:gd name="connsiteY0" fmla="*/ 0 h 7406640"/>
              <a:gd name="connsiteX1" fmla="*/ 6568440 w 7376160"/>
              <a:gd name="connsiteY1" fmla="*/ 0 h 7406640"/>
              <a:gd name="connsiteX2" fmla="*/ 7376160 w 7376160"/>
              <a:gd name="connsiteY2" fmla="*/ 7406640 h 7406640"/>
              <a:gd name="connsiteX3" fmla="*/ 0 w 7376160"/>
              <a:gd name="connsiteY3" fmla="*/ 7406640 h 7406640"/>
              <a:gd name="connsiteX4" fmla="*/ 0 w 7376160"/>
              <a:gd name="connsiteY4" fmla="*/ 0 h 7406640"/>
              <a:gd name="connsiteX0" fmla="*/ 0 w 7376160"/>
              <a:gd name="connsiteY0" fmla="*/ 7620 h 7414260"/>
              <a:gd name="connsiteX1" fmla="*/ 6549390 w 7376160"/>
              <a:gd name="connsiteY1" fmla="*/ 0 h 7414260"/>
              <a:gd name="connsiteX2" fmla="*/ 7376160 w 7376160"/>
              <a:gd name="connsiteY2" fmla="*/ 7414260 h 7414260"/>
              <a:gd name="connsiteX3" fmla="*/ 0 w 7376160"/>
              <a:gd name="connsiteY3" fmla="*/ 7414260 h 7414260"/>
              <a:gd name="connsiteX4" fmla="*/ 0 w 7376160"/>
              <a:gd name="connsiteY4" fmla="*/ 7620 h 7414260"/>
              <a:gd name="connsiteX0" fmla="*/ 0 w 7399543"/>
              <a:gd name="connsiteY0" fmla="*/ 0 h 7423117"/>
              <a:gd name="connsiteX1" fmla="*/ 6572773 w 7399543"/>
              <a:gd name="connsiteY1" fmla="*/ 8857 h 7423117"/>
              <a:gd name="connsiteX2" fmla="*/ 7399543 w 7399543"/>
              <a:gd name="connsiteY2" fmla="*/ 7423117 h 7423117"/>
              <a:gd name="connsiteX3" fmla="*/ 23383 w 7399543"/>
              <a:gd name="connsiteY3" fmla="*/ 7423117 h 7423117"/>
              <a:gd name="connsiteX4" fmla="*/ 0 w 7399543"/>
              <a:gd name="connsiteY4" fmla="*/ 0 h 7423117"/>
              <a:gd name="connsiteX0" fmla="*/ 2964123 w 7376176"/>
              <a:gd name="connsiteY0" fmla="*/ 20655 h 7414260"/>
              <a:gd name="connsiteX1" fmla="*/ 6549406 w 7376176"/>
              <a:gd name="connsiteY1" fmla="*/ 0 h 7414260"/>
              <a:gd name="connsiteX2" fmla="*/ 7376176 w 7376176"/>
              <a:gd name="connsiteY2" fmla="*/ 7414260 h 7414260"/>
              <a:gd name="connsiteX3" fmla="*/ 16 w 7376176"/>
              <a:gd name="connsiteY3" fmla="*/ 7414260 h 7414260"/>
              <a:gd name="connsiteX4" fmla="*/ 2964123 w 7376176"/>
              <a:gd name="connsiteY4" fmla="*/ 20655 h 7414260"/>
              <a:gd name="connsiteX0" fmla="*/ 0 w 4412053"/>
              <a:gd name="connsiteY0" fmla="*/ 20655 h 7429017"/>
              <a:gd name="connsiteX1" fmla="*/ 3585283 w 4412053"/>
              <a:gd name="connsiteY1" fmla="*/ 0 h 7429017"/>
              <a:gd name="connsiteX2" fmla="*/ 4412053 w 4412053"/>
              <a:gd name="connsiteY2" fmla="*/ 7414260 h 7429017"/>
              <a:gd name="connsiteX3" fmla="*/ 121104 w 4412053"/>
              <a:gd name="connsiteY3" fmla="*/ 7429017 h 7429017"/>
              <a:gd name="connsiteX4" fmla="*/ 0 w 4412053"/>
              <a:gd name="connsiteY4" fmla="*/ 20655 h 742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2053" h="7429017">
                <a:moveTo>
                  <a:pt x="0" y="20655"/>
                </a:moveTo>
                <a:lnTo>
                  <a:pt x="3585283" y="0"/>
                </a:lnTo>
                <a:lnTo>
                  <a:pt x="4412053" y="7414260"/>
                </a:lnTo>
                <a:lnTo>
                  <a:pt x="121104" y="7429017"/>
                </a:lnTo>
                <a:cubicBezTo>
                  <a:pt x="113310" y="4954645"/>
                  <a:pt x="7794" y="2495027"/>
                  <a:pt x="0" y="2065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1803" y="2989898"/>
            <a:ext cx="5821362" cy="558482"/>
          </a:xfrm>
          <a:prstGeom prst="rect">
            <a:avLst/>
          </a:prstGeom>
        </p:spPr>
        <p:txBody>
          <a:bodyPr tIns="45720" bIns="45720" anchor="b">
            <a:noAutofit/>
          </a:bodyPr>
          <a:lstStyle>
            <a:lvl1pPr marL="0" indent="0">
              <a:buFontTx/>
              <a:buNone/>
              <a:defRPr sz="3200" b="0" spc="-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32pt Arial 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57200" y="3451225"/>
            <a:ext cx="5823857" cy="879475"/>
          </a:xfrm>
          <a:prstGeom prst="rect">
            <a:avLst/>
          </a:prstGeom>
        </p:spPr>
        <p:txBody>
          <a:bodyPr tIns="45720" bIns="45720"/>
          <a:lstStyle>
            <a:lvl1pPr marL="0" indent="0">
              <a:buFontTx/>
              <a:buNone/>
              <a:defRPr sz="2000" b="0" spc="0" baseline="0">
                <a:solidFill>
                  <a:srgbClr val="ABCEE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Subtitle is at 20pt Arial font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2"/>
          </p:nvPr>
        </p:nvSpPr>
        <p:spPr>
          <a:xfrm>
            <a:off x="518844" y="4344503"/>
            <a:ext cx="5833872" cy="337520"/>
          </a:xfrm>
          <a:prstGeom prst="rect">
            <a:avLst/>
          </a:prstGeom>
        </p:spPr>
        <p:txBody>
          <a:bodyPr lIns="45720" rIns="45720" anchor="t"/>
          <a:lstStyle>
            <a:lvl1pPr>
              <a:defRPr sz="1400" b="0">
                <a:solidFill>
                  <a:srgbClr val="ABCEE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29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ue Ble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87B6A3-973B-49FF-9787-055A87605A29}" type="datetimeFigureOut">
              <a:rPr lang="en-US" smtClean="0"/>
              <a:pPr/>
              <a:t>07/27/2015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900" dirty="0" smtClean="0">
                <a:latin typeface="Arial"/>
              </a:rPr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6D1988-50EC-4BB3-865F-87CF946FA9F8}" type="slidenum">
              <a:rPr lang="en-US" smtClean="0">
                <a:latin typeface="Arial"/>
                <a:cs typeface="+mn-cs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8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468594" y="0"/>
            <a:ext cx="568810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merisourceBergen_CMY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993" y="6266374"/>
            <a:ext cx="1543266" cy="403761"/>
          </a:xfrm>
          <a:prstGeom prst="rect">
            <a:avLst/>
          </a:prstGeom>
        </p:spPr>
      </p:pic>
      <p:pic>
        <p:nvPicPr>
          <p:cNvPr id="18" name="Picture 17" descr="Xcenda_CMYK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834" y="227368"/>
            <a:ext cx="1010017" cy="36478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785847" y="188259"/>
            <a:ext cx="1223682" cy="49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" y="-8289"/>
            <a:ext cx="4141693" cy="6918960"/>
            <a:chOff x="0" y="-60960"/>
            <a:chExt cx="7332934" cy="6918960"/>
          </a:xfrm>
        </p:grpSpPr>
        <p:sp>
          <p:nvSpPr>
            <p:cNvPr id="20" name="Rectangle 20"/>
            <p:cNvSpPr/>
            <p:nvPr userDrawn="1"/>
          </p:nvSpPr>
          <p:spPr>
            <a:xfrm>
              <a:off x="121874" y="-60960"/>
              <a:ext cx="7211060" cy="6918960"/>
            </a:xfrm>
            <a:custGeom>
              <a:avLst/>
              <a:gdLst>
                <a:gd name="connsiteX0" fmla="*/ 0 w 7376160"/>
                <a:gd name="connsiteY0" fmla="*/ 0 h 7406640"/>
                <a:gd name="connsiteX1" fmla="*/ 7376160 w 7376160"/>
                <a:gd name="connsiteY1" fmla="*/ 0 h 7406640"/>
                <a:gd name="connsiteX2" fmla="*/ 7376160 w 7376160"/>
                <a:gd name="connsiteY2" fmla="*/ 7406640 h 7406640"/>
                <a:gd name="connsiteX3" fmla="*/ 0 w 7376160"/>
                <a:gd name="connsiteY3" fmla="*/ 7406640 h 7406640"/>
                <a:gd name="connsiteX4" fmla="*/ 0 w 7376160"/>
                <a:gd name="connsiteY4" fmla="*/ 0 h 7406640"/>
                <a:gd name="connsiteX0" fmla="*/ 0 w 7376160"/>
                <a:gd name="connsiteY0" fmla="*/ 0 h 7406640"/>
                <a:gd name="connsiteX1" fmla="*/ 6629400 w 7376160"/>
                <a:gd name="connsiteY1" fmla="*/ 15240 h 7406640"/>
                <a:gd name="connsiteX2" fmla="*/ 7376160 w 7376160"/>
                <a:gd name="connsiteY2" fmla="*/ 7406640 h 7406640"/>
                <a:gd name="connsiteX3" fmla="*/ 0 w 7376160"/>
                <a:gd name="connsiteY3" fmla="*/ 7406640 h 7406640"/>
                <a:gd name="connsiteX4" fmla="*/ 0 w 7376160"/>
                <a:gd name="connsiteY4" fmla="*/ 0 h 7406640"/>
                <a:gd name="connsiteX0" fmla="*/ 0 w 7376160"/>
                <a:gd name="connsiteY0" fmla="*/ 0 h 7406640"/>
                <a:gd name="connsiteX1" fmla="*/ 6309360 w 7376160"/>
                <a:gd name="connsiteY1" fmla="*/ 15240 h 7406640"/>
                <a:gd name="connsiteX2" fmla="*/ 7376160 w 7376160"/>
                <a:gd name="connsiteY2" fmla="*/ 7406640 h 7406640"/>
                <a:gd name="connsiteX3" fmla="*/ 0 w 7376160"/>
                <a:gd name="connsiteY3" fmla="*/ 7406640 h 7406640"/>
                <a:gd name="connsiteX4" fmla="*/ 0 w 7376160"/>
                <a:gd name="connsiteY4" fmla="*/ 0 h 7406640"/>
                <a:gd name="connsiteX0" fmla="*/ 0 w 7376160"/>
                <a:gd name="connsiteY0" fmla="*/ 0 h 7406640"/>
                <a:gd name="connsiteX1" fmla="*/ 6568440 w 7376160"/>
                <a:gd name="connsiteY1" fmla="*/ 0 h 7406640"/>
                <a:gd name="connsiteX2" fmla="*/ 7376160 w 7376160"/>
                <a:gd name="connsiteY2" fmla="*/ 7406640 h 7406640"/>
                <a:gd name="connsiteX3" fmla="*/ 0 w 7376160"/>
                <a:gd name="connsiteY3" fmla="*/ 7406640 h 7406640"/>
                <a:gd name="connsiteX4" fmla="*/ 0 w 7376160"/>
                <a:gd name="connsiteY4" fmla="*/ 0 h 7406640"/>
                <a:gd name="connsiteX0" fmla="*/ 0 w 7376160"/>
                <a:gd name="connsiteY0" fmla="*/ 7620 h 7414260"/>
                <a:gd name="connsiteX1" fmla="*/ 6549390 w 7376160"/>
                <a:gd name="connsiteY1" fmla="*/ 0 h 7414260"/>
                <a:gd name="connsiteX2" fmla="*/ 7376160 w 7376160"/>
                <a:gd name="connsiteY2" fmla="*/ 7414260 h 7414260"/>
                <a:gd name="connsiteX3" fmla="*/ 0 w 7376160"/>
                <a:gd name="connsiteY3" fmla="*/ 7414260 h 7414260"/>
                <a:gd name="connsiteX4" fmla="*/ 0 w 7376160"/>
                <a:gd name="connsiteY4" fmla="*/ 7620 h 741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76160" h="7414260">
                  <a:moveTo>
                    <a:pt x="0" y="7620"/>
                  </a:moveTo>
                  <a:lnTo>
                    <a:pt x="6549390" y="0"/>
                  </a:lnTo>
                  <a:lnTo>
                    <a:pt x="7376160" y="7414260"/>
                  </a:lnTo>
                  <a:lnTo>
                    <a:pt x="0" y="741426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-60960"/>
              <a:ext cx="7211060" cy="6918960"/>
            </a:xfrm>
            <a:custGeom>
              <a:avLst/>
              <a:gdLst>
                <a:gd name="connsiteX0" fmla="*/ 0 w 7376160"/>
                <a:gd name="connsiteY0" fmla="*/ 0 h 7406640"/>
                <a:gd name="connsiteX1" fmla="*/ 7376160 w 7376160"/>
                <a:gd name="connsiteY1" fmla="*/ 0 h 7406640"/>
                <a:gd name="connsiteX2" fmla="*/ 7376160 w 7376160"/>
                <a:gd name="connsiteY2" fmla="*/ 7406640 h 7406640"/>
                <a:gd name="connsiteX3" fmla="*/ 0 w 7376160"/>
                <a:gd name="connsiteY3" fmla="*/ 7406640 h 7406640"/>
                <a:gd name="connsiteX4" fmla="*/ 0 w 7376160"/>
                <a:gd name="connsiteY4" fmla="*/ 0 h 7406640"/>
                <a:gd name="connsiteX0" fmla="*/ 0 w 7376160"/>
                <a:gd name="connsiteY0" fmla="*/ 0 h 7406640"/>
                <a:gd name="connsiteX1" fmla="*/ 6629400 w 7376160"/>
                <a:gd name="connsiteY1" fmla="*/ 15240 h 7406640"/>
                <a:gd name="connsiteX2" fmla="*/ 7376160 w 7376160"/>
                <a:gd name="connsiteY2" fmla="*/ 7406640 h 7406640"/>
                <a:gd name="connsiteX3" fmla="*/ 0 w 7376160"/>
                <a:gd name="connsiteY3" fmla="*/ 7406640 h 7406640"/>
                <a:gd name="connsiteX4" fmla="*/ 0 w 7376160"/>
                <a:gd name="connsiteY4" fmla="*/ 0 h 7406640"/>
                <a:gd name="connsiteX0" fmla="*/ 0 w 7376160"/>
                <a:gd name="connsiteY0" fmla="*/ 0 h 7406640"/>
                <a:gd name="connsiteX1" fmla="*/ 6309360 w 7376160"/>
                <a:gd name="connsiteY1" fmla="*/ 15240 h 7406640"/>
                <a:gd name="connsiteX2" fmla="*/ 7376160 w 7376160"/>
                <a:gd name="connsiteY2" fmla="*/ 7406640 h 7406640"/>
                <a:gd name="connsiteX3" fmla="*/ 0 w 7376160"/>
                <a:gd name="connsiteY3" fmla="*/ 7406640 h 7406640"/>
                <a:gd name="connsiteX4" fmla="*/ 0 w 7376160"/>
                <a:gd name="connsiteY4" fmla="*/ 0 h 7406640"/>
                <a:gd name="connsiteX0" fmla="*/ 0 w 7376160"/>
                <a:gd name="connsiteY0" fmla="*/ 0 h 7406640"/>
                <a:gd name="connsiteX1" fmla="*/ 6568440 w 7376160"/>
                <a:gd name="connsiteY1" fmla="*/ 0 h 7406640"/>
                <a:gd name="connsiteX2" fmla="*/ 7376160 w 7376160"/>
                <a:gd name="connsiteY2" fmla="*/ 7406640 h 7406640"/>
                <a:gd name="connsiteX3" fmla="*/ 0 w 7376160"/>
                <a:gd name="connsiteY3" fmla="*/ 7406640 h 7406640"/>
                <a:gd name="connsiteX4" fmla="*/ 0 w 7376160"/>
                <a:gd name="connsiteY4" fmla="*/ 0 h 7406640"/>
                <a:gd name="connsiteX0" fmla="*/ 0 w 7376160"/>
                <a:gd name="connsiteY0" fmla="*/ 7620 h 7414260"/>
                <a:gd name="connsiteX1" fmla="*/ 6549390 w 7376160"/>
                <a:gd name="connsiteY1" fmla="*/ 0 h 7414260"/>
                <a:gd name="connsiteX2" fmla="*/ 7376160 w 7376160"/>
                <a:gd name="connsiteY2" fmla="*/ 7414260 h 7414260"/>
                <a:gd name="connsiteX3" fmla="*/ 0 w 7376160"/>
                <a:gd name="connsiteY3" fmla="*/ 7414260 h 7414260"/>
                <a:gd name="connsiteX4" fmla="*/ 0 w 7376160"/>
                <a:gd name="connsiteY4" fmla="*/ 7620 h 741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76160" h="7414260">
                  <a:moveTo>
                    <a:pt x="0" y="7620"/>
                  </a:moveTo>
                  <a:lnTo>
                    <a:pt x="6549390" y="0"/>
                  </a:lnTo>
                  <a:lnTo>
                    <a:pt x="7376160" y="7414260"/>
                  </a:lnTo>
                  <a:lnTo>
                    <a:pt x="0" y="741426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536223" y="3068226"/>
            <a:ext cx="2690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4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26" y="232739"/>
            <a:ext cx="121978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20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 Brand Positioning Line Statement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629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1010" y="471452"/>
            <a:ext cx="8229600" cy="42259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title only in Arial 24pt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371-C1CC-4AE5-9EBA-B1B727D1D621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1988-50EC-4BB3-865F-87CF946FA9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9105" y="6080125"/>
            <a:ext cx="6667119" cy="460375"/>
          </a:xfrm>
        </p:spPr>
        <p:txBody>
          <a:bodyPr rIns="0" bIns="45720" anchor="b">
            <a:noAutofit/>
          </a:bodyPr>
          <a:lstStyle>
            <a:lvl1pPr>
              <a:buFontTx/>
              <a:buNone/>
              <a:defRPr sz="900" i="0" baseline="0">
                <a:solidFill>
                  <a:schemeClr val="bg2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900" i="0" baseline="0">
                <a:solidFill>
                  <a:schemeClr val="bg2"/>
                </a:solidFill>
              </a:defRPr>
            </a:lvl2pPr>
          </a:lstStyle>
          <a:p>
            <a:pPr lvl="0"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lvl="1">
              <a:spcAft>
                <a:spcPts val="0"/>
              </a:spcAft>
            </a:pPr>
            <a:r>
              <a:rPr lang="en-US" smtClean="0"/>
              <a:t>Second level</a:t>
            </a:r>
          </a:p>
          <a:p>
            <a:pPr lvl="2">
              <a:spcAft>
                <a:spcPts val="0"/>
              </a:spcAft>
            </a:pPr>
            <a:r>
              <a:rPr lang="en-US" smtClean="0"/>
              <a:t>Third level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1010" y="926593"/>
            <a:ext cx="8232775" cy="386270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 text style in Arial 16pt, sentence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2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1096" y="470884"/>
            <a:ext cx="8229600" cy="422592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two content title text style in Arial 24pt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54150"/>
            <a:ext cx="4025900" cy="4428630"/>
          </a:xfrm>
          <a:noFill/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</a:lstStyle>
          <a:p>
            <a:pPr lvl="0"/>
            <a:r>
              <a:rPr lang="en-US" dirty="0" smtClean="0"/>
              <a:t>First bullet (square bullet) is at 20pt Arial Font</a:t>
            </a:r>
          </a:p>
          <a:p>
            <a:pPr lvl="1"/>
            <a:r>
              <a:rPr lang="en-US" dirty="0" smtClean="0"/>
              <a:t>Secondary bullet (dash bullet) is at 18pt Arial Font</a:t>
            </a:r>
          </a:p>
          <a:p>
            <a:pPr lvl="2"/>
            <a:r>
              <a:rPr lang="en-US" dirty="0" smtClean="0"/>
              <a:t>Tertiary bullet (carrot bullet) is at 16pt Arial Font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371-C1CC-4AE5-9EBA-B1B727D1D621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1988-50EC-4BB3-865F-87CF946FA9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9105" y="6080125"/>
            <a:ext cx="6667119" cy="460375"/>
          </a:xfrm>
        </p:spPr>
        <p:txBody>
          <a:bodyPr rIns="0" bIns="45720" anchor="b">
            <a:noAutofit/>
          </a:bodyPr>
          <a:lstStyle>
            <a:lvl1pPr>
              <a:buFontTx/>
              <a:buNone/>
              <a:defRPr sz="900" i="0" baseline="0">
                <a:solidFill>
                  <a:schemeClr val="bg2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900" i="0" baseline="0">
                <a:solidFill>
                  <a:schemeClr val="bg2"/>
                </a:solidFill>
              </a:defRPr>
            </a:lvl2pPr>
          </a:lstStyle>
          <a:p>
            <a:pPr lvl="0"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lvl="1">
              <a:spcAft>
                <a:spcPts val="0"/>
              </a:spcAft>
            </a:pPr>
            <a:r>
              <a:rPr lang="en-US" smtClean="0"/>
              <a:t>Second level</a:t>
            </a:r>
          </a:p>
          <a:p>
            <a:pPr lvl="2">
              <a:spcAft>
                <a:spcPts val="0"/>
              </a:spcAft>
            </a:pPr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9" hasCustomPrompt="1"/>
          </p:nvPr>
        </p:nvSpPr>
        <p:spPr>
          <a:xfrm>
            <a:off x="4635500" y="1447760"/>
            <a:ext cx="4064000" cy="4434880"/>
          </a:xfrm>
          <a:noFill/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bullet (square bullet) is at 20pt Arial Font</a:t>
            </a:r>
          </a:p>
          <a:p>
            <a:pPr lvl="1"/>
            <a:r>
              <a:rPr lang="en-US" dirty="0" smtClean="0"/>
              <a:t>Secondary bullet (dash bullet) is at 18pt Arial Font</a:t>
            </a:r>
          </a:p>
          <a:p>
            <a:pPr lvl="2"/>
            <a:r>
              <a:rPr lang="en-US" dirty="0" smtClean="0"/>
              <a:t>Tertiary bullet (carrot bullet) is at 16pt Arial Font 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1010" y="926593"/>
            <a:ext cx="8232775" cy="386270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 text style in Arial 16pt, sentence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8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1096" y="470884"/>
            <a:ext cx="8229600" cy="422592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two content title text style in Arial 24pt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82520"/>
            <a:ext cx="4025900" cy="3515043"/>
          </a:xfrm>
          <a:noFill/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bullet (square bullet) is at 20pt Arial Font</a:t>
            </a:r>
          </a:p>
          <a:p>
            <a:pPr lvl="1"/>
            <a:r>
              <a:rPr lang="en-US" dirty="0" smtClean="0"/>
              <a:t>Secondary bullet (dash bullet) is at 18pt Arial Font</a:t>
            </a:r>
          </a:p>
          <a:p>
            <a:pPr lvl="2"/>
            <a:r>
              <a:rPr lang="en-US" dirty="0" smtClean="0"/>
              <a:t>Tertiary bullet (carrot bullet) is at 16pt Arial Font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371-C1CC-4AE5-9EBA-B1B727D1D621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1988-50EC-4BB3-865F-87CF946FA9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9105" y="6080125"/>
            <a:ext cx="6667119" cy="460375"/>
          </a:xfrm>
        </p:spPr>
        <p:txBody>
          <a:bodyPr rIns="0" bIns="45720" anchor="b">
            <a:noAutofit/>
          </a:bodyPr>
          <a:lstStyle>
            <a:lvl1pPr>
              <a:buFontTx/>
              <a:buNone/>
              <a:defRPr sz="900" i="0" baseline="0">
                <a:solidFill>
                  <a:schemeClr val="bg2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900" i="0" baseline="0">
                <a:solidFill>
                  <a:schemeClr val="bg2"/>
                </a:solidFill>
              </a:defRPr>
            </a:lvl2pPr>
          </a:lstStyle>
          <a:p>
            <a:pPr lvl="0"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lvl="1">
              <a:spcAft>
                <a:spcPts val="0"/>
              </a:spcAft>
            </a:pPr>
            <a:r>
              <a:rPr lang="en-US" smtClean="0"/>
              <a:t>Second level</a:t>
            </a:r>
          </a:p>
          <a:p>
            <a:pPr lvl="2">
              <a:spcAft>
                <a:spcPts val="0"/>
              </a:spcAft>
            </a:pPr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9" hasCustomPrompt="1"/>
          </p:nvPr>
        </p:nvSpPr>
        <p:spPr>
          <a:xfrm>
            <a:off x="4648200" y="2377440"/>
            <a:ext cx="4051300" cy="3520004"/>
          </a:xfrm>
          <a:noFill/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bullet (square bullet) is at 20pt Arial Font</a:t>
            </a:r>
          </a:p>
          <a:p>
            <a:pPr lvl="1"/>
            <a:r>
              <a:rPr lang="en-US" dirty="0" smtClean="0"/>
              <a:t>Secondary bullet (dash bullet) is at 18pt Arial Font</a:t>
            </a:r>
          </a:p>
          <a:p>
            <a:pPr lvl="2"/>
            <a:r>
              <a:rPr lang="en-US" dirty="0" smtClean="0"/>
              <a:t>Tertiary bullet (carrot bullet) is at 16pt Arial Font 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0"/>
          </p:nvPr>
        </p:nvSpPr>
        <p:spPr>
          <a:xfrm>
            <a:off x="461963" y="1454151"/>
            <a:ext cx="4021137" cy="812800"/>
          </a:xfrm>
          <a:noFill/>
        </p:spPr>
        <p:txBody>
          <a:bodyPr anchor="ctr"/>
          <a:lstStyle>
            <a:lvl1pPr marL="0" indent="0" algn="ctr">
              <a:buFontTx/>
              <a:buNone/>
              <a:defRPr b="1"/>
            </a:lvl1pPr>
            <a:lvl2pPr marL="192722" indent="0" algn="ctr">
              <a:buFontTx/>
              <a:buNone/>
              <a:defRPr/>
            </a:lvl2pPr>
            <a:lvl3pPr marL="375602" indent="0" algn="ctr"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21"/>
          </p:nvPr>
        </p:nvSpPr>
        <p:spPr>
          <a:xfrm>
            <a:off x="4648200" y="1454151"/>
            <a:ext cx="4051301" cy="812800"/>
          </a:xfrm>
          <a:noFill/>
        </p:spPr>
        <p:txBody>
          <a:bodyPr anchor="ctr"/>
          <a:lstStyle>
            <a:lvl1pPr marL="0" indent="0" algn="ctr">
              <a:buFontTx/>
              <a:buNone/>
              <a:defRPr b="1"/>
            </a:lvl1pPr>
            <a:lvl2pPr marL="192722" indent="0" algn="ctr">
              <a:buFontTx/>
              <a:buNone/>
              <a:defRPr/>
            </a:lvl2pPr>
            <a:lvl3pPr marL="375602" indent="0" algn="ctr"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1010" y="926593"/>
            <a:ext cx="8232775" cy="386270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 text style in Arial 16pt, sentence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0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1096" y="470884"/>
            <a:ext cx="8229600" cy="422592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three content title text style in Arial 24pt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54150"/>
            <a:ext cx="2654492" cy="4443413"/>
          </a:xfrm>
          <a:noFill/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bullet (square bullet) is at 20pt Arial Font</a:t>
            </a:r>
          </a:p>
          <a:p>
            <a:pPr lvl="1"/>
            <a:r>
              <a:rPr lang="en-US" dirty="0" smtClean="0"/>
              <a:t>Secondary bullet (dash bullet) is at 18pt Arial Font</a:t>
            </a:r>
          </a:p>
          <a:p>
            <a:pPr lvl="2"/>
            <a:r>
              <a:rPr lang="en-US" dirty="0" smtClean="0"/>
              <a:t>Tertiary bullet (carrot bullet) is at 16pt Arial Font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371-C1CC-4AE5-9EBA-B1B727D1D621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1988-50EC-4BB3-865F-87CF946FA9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9105" y="6080125"/>
            <a:ext cx="6667119" cy="460375"/>
          </a:xfrm>
        </p:spPr>
        <p:txBody>
          <a:bodyPr rIns="0" bIns="45720" anchor="b">
            <a:noAutofit/>
          </a:bodyPr>
          <a:lstStyle>
            <a:lvl1pPr>
              <a:buFontTx/>
              <a:buNone/>
              <a:defRPr sz="900" i="0" baseline="0">
                <a:solidFill>
                  <a:schemeClr val="bg2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900" i="0" baseline="0">
                <a:solidFill>
                  <a:schemeClr val="bg2"/>
                </a:solidFill>
              </a:defRPr>
            </a:lvl2pPr>
          </a:lstStyle>
          <a:p>
            <a:pPr lvl="0"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lvl="1">
              <a:spcAft>
                <a:spcPts val="0"/>
              </a:spcAft>
            </a:pPr>
            <a:r>
              <a:rPr lang="en-US" smtClean="0"/>
              <a:t>Second level</a:t>
            </a:r>
          </a:p>
          <a:p>
            <a:pPr lvl="2">
              <a:spcAft>
                <a:spcPts val="0"/>
              </a:spcAft>
            </a:pPr>
            <a:r>
              <a:rPr lang="en-US" smtClean="0"/>
              <a:t>Third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244203" y="1454150"/>
            <a:ext cx="2654492" cy="4443413"/>
          </a:xfrm>
          <a:noFill/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bullet (square bullet) is at 20pt Arial Font</a:t>
            </a:r>
          </a:p>
          <a:p>
            <a:pPr lvl="1"/>
            <a:r>
              <a:rPr lang="en-US" dirty="0" smtClean="0"/>
              <a:t>Secondary bullet (dash bullet) is at 18pt Arial Font</a:t>
            </a:r>
          </a:p>
          <a:p>
            <a:pPr lvl="2"/>
            <a:r>
              <a:rPr lang="en-US" dirty="0" smtClean="0"/>
              <a:t>Tertiary bullet (carrot bullet) is at 16pt Arial Font 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3" hasCustomPrompt="1"/>
          </p:nvPr>
        </p:nvSpPr>
        <p:spPr>
          <a:xfrm>
            <a:off x="6031330" y="1454150"/>
            <a:ext cx="2654492" cy="4443413"/>
          </a:xfrm>
          <a:noFill/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bullet (square bullet) is at 20pt Arial Font</a:t>
            </a:r>
          </a:p>
          <a:p>
            <a:pPr lvl="1"/>
            <a:r>
              <a:rPr lang="en-US" dirty="0" smtClean="0"/>
              <a:t>Secondary bullet (dash bullet) is at 18pt Arial Font</a:t>
            </a:r>
          </a:p>
          <a:p>
            <a:pPr lvl="2"/>
            <a:r>
              <a:rPr lang="en-US" dirty="0" smtClean="0"/>
              <a:t>Tertiary bullet (carrot bullet) is at 16pt Arial Font 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1010" y="926593"/>
            <a:ext cx="8232775" cy="386270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 text style in Arial 16pt, sentence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26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1096" y="470884"/>
            <a:ext cx="8229600" cy="422592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three content title text style in Arial 24pt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82520"/>
            <a:ext cx="2654492" cy="3515043"/>
          </a:xfrm>
          <a:noFill/>
        </p:spPr>
        <p:txBody>
          <a:bodyPr/>
          <a:lstStyle/>
          <a:p>
            <a:pPr lvl="0"/>
            <a:r>
              <a:rPr lang="en-US" dirty="0" smtClean="0"/>
              <a:t>First bullet (square bullet) is at 20pt Arial Font</a:t>
            </a:r>
          </a:p>
          <a:p>
            <a:pPr lvl="1"/>
            <a:r>
              <a:rPr lang="en-US" dirty="0" smtClean="0"/>
              <a:t>Secondary bullet (dash bullet) is at 18pt Arial Font</a:t>
            </a:r>
          </a:p>
          <a:p>
            <a:pPr lvl="2"/>
            <a:r>
              <a:rPr lang="en-US" dirty="0" smtClean="0"/>
              <a:t>Tertiary bullet (carrot bullet) is at 16pt Arial Font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371-C1CC-4AE5-9EBA-B1B727D1D621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1988-50EC-4BB3-865F-87CF946FA9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9105" y="6080125"/>
            <a:ext cx="6667119" cy="460375"/>
          </a:xfrm>
        </p:spPr>
        <p:txBody>
          <a:bodyPr rIns="0" bIns="45720" anchor="b">
            <a:noAutofit/>
          </a:bodyPr>
          <a:lstStyle>
            <a:lvl1pPr>
              <a:buFontTx/>
              <a:buNone/>
              <a:defRPr sz="900" i="0" baseline="0">
                <a:solidFill>
                  <a:schemeClr val="bg2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900" i="0" baseline="0">
                <a:solidFill>
                  <a:schemeClr val="bg2"/>
                </a:solidFill>
              </a:defRPr>
            </a:lvl2pPr>
          </a:lstStyle>
          <a:p>
            <a:pPr lvl="0"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lvl="1">
              <a:spcAft>
                <a:spcPts val="0"/>
              </a:spcAft>
            </a:pPr>
            <a:r>
              <a:rPr lang="en-US" smtClean="0"/>
              <a:t>Second level</a:t>
            </a:r>
          </a:p>
          <a:p>
            <a:pPr lvl="2">
              <a:spcAft>
                <a:spcPts val="0"/>
              </a:spcAft>
            </a:pPr>
            <a:r>
              <a:rPr lang="en-US" smtClean="0"/>
              <a:t>Third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0"/>
          </p:nvPr>
        </p:nvSpPr>
        <p:spPr>
          <a:xfrm>
            <a:off x="461963" y="1454151"/>
            <a:ext cx="2651351" cy="812800"/>
          </a:xfrm>
          <a:noFill/>
        </p:spPr>
        <p:txBody>
          <a:bodyPr anchor="ctr"/>
          <a:lstStyle>
            <a:lvl1pPr marL="0" indent="0" algn="ctr">
              <a:buFontTx/>
              <a:buNone/>
              <a:defRPr b="1"/>
            </a:lvl1pPr>
            <a:lvl2pPr marL="192722" indent="0" algn="ctr">
              <a:buFontTx/>
              <a:buNone/>
              <a:defRPr/>
            </a:lvl2pPr>
            <a:lvl3pPr marL="375602" indent="0" algn="ctr"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244203" y="2382520"/>
            <a:ext cx="2654492" cy="3515043"/>
          </a:xfrm>
          <a:noFill/>
        </p:spPr>
        <p:txBody>
          <a:bodyPr/>
          <a:lstStyle/>
          <a:p>
            <a:pPr lvl="0"/>
            <a:r>
              <a:rPr lang="en-US" dirty="0" smtClean="0"/>
              <a:t>First bullet (square bullet) is at 20pt Arial Font</a:t>
            </a:r>
          </a:p>
          <a:p>
            <a:pPr lvl="1"/>
            <a:r>
              <a:rPr lang="en-US" dirty="0" smtClean="0"/>
              <a:t>Secondary bullet (dash bullet) is at 18pt Arial Font</a:t>
            </a:r>
          </a:p>
          <a:p>
            <a:pPr lvl="2"/>
            <a:r>
              <a:rPr lang="en-US" dirty="0" smtClean="0"/>
              <a:t>Tertiary bullet (carrot bullet) is at 16pt Arial Font </a:t>
            </a:r>
          </a:p>
        </p:txBody>
      </p:sp>
      <p:sp>
        <p:nvSpPr>
          <p:cNvPr id="18" name="Content Placeholder 14"/>
          <p:cNvSpPr>
            <a:spLocks noGrp="1"/>
          </p:cNvSpPr>
          <p:nvPr>
            <p:ph sz="quarter" idx="22"/>
          </p:nvPr>
        </p:nvSpPr>
        <p:spPr>
          <a:xfrm>
            <a:off x="3248966" y="1454151"/>
            <a:ext cx="2651351" cy="812800"/>
          </a:xfrm>
          <a:noFill/>
        </p:spPr>
        <p:txBody>
          <a:bodyPr anchor="ctr"/>
          <a:lstStyle>
            <a:lvl1pPr marL="0" indent="0" algn="ctr">
              <a:buFontTx/>
              <a:buNone/>
              <a:defRPr b="1"/>
            </a:lvl1pPr>
            <a:lvl2pPr marL="192722" indent="0" algn="ctr">
              <a:buFontTx/>
              <a:buNone/>
              <a:defRPr/>
            </a:lvl2pPr>
            <a:lvl3pPr marL="375602" indent="0" algn="ctr"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3" hasCustomPrompt="1"/>
          </p:nvPr>
        </p:nvSpPr>
        <p:spPr>
          <a:xfrm>
            <a:off x="6031330" y="2382520"/>
            <a:ext cx="2654492" cy="3515043"/>
          </a:xfrm>
          <a:noFill/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bullet (square bullet) is at 20pt Arial Font</a:t>
            </a:r>
          </a:p>
          <a:p>
            <a:pPr lvl="1"/>
            <a:r>
              <a:rPr lang="en-US" dirty="0" smtClean="0"/>
              <a:t>Secondary bullet (dash bullet) is at 18pt Arial Font</a:t>
            </a:r>
          </a:p>
          <a:p>
            <a:pPr lvl="2"/>
            <a:r>
              <a:rPr lang="en-US" dirty="0" smtClean="0"/>
              <a:t>Tertiary bullet (carrot bullet) is at 16pt Arial Font </a:t>
            </a:r>
          </a:p>
        </p:txBody>
      </p:sp>
      <p:sp>
        <p:nvSpPr>
          <p:cNvPr id="20" name="Content Placeholder 14"/>
          <p:cNvSpPr>
            <a:spLocks noGrp="1"/>
          </p:cNvSpPr>
          <p:nvPr>
            <p:ph sz="quarter" idx="24"/>
          </p:nvPr>
        </p:nvSpPr>
        <p:spPr>
          <a:xfrm>
            <a:off x="6036093" y="1454151"/>
            <a:ext cx="2651351" cy="812800"/>
          </a:xfrm>
          <a:noFill/>
        </p:spPr>
        <p:txBody>
          <a:bodyPr anchor="ctr"/>
          <a:lstStyle>
            <a:lvl1pPr marL="0" indent="0" algn="ctr">
              <a:buFontTx/>
              <a:buNone/>
              <a:defRPr b="1"/>
            </a:lvl1pPr>
            <a:lvl2pPr marL="192722" indent="0" algn="ctr">
              <a:buFontTx/>
              <a:buNone/>
              <a:defRPr/>
            </a:lvl2pPr>
            <a:lvl3pPr marL="375602" indent="0" algn="ctr"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1010" y="926593"/>
            <a:ext cx="8232775" cy="386270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 text style in Arial 16pt, sentence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30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is AmerisourceBergen?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F32975-EC93-4774-AC74-6AE00E0553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C0ED68-0F75-4F71-9261-CEB3A8952339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199311" y="5942130"/>
            <a:ext cx="1944689" cy="915869"/>
          </a:xfrm>
          <a:custGeom>
            <a:avLst/>
            <a:gdLst>
              <a:gd name="connsiteX0" fmla="*/ 0 w 2499360"/>
              <a:gd name="connsiteY0" fmla="*/ 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0 h 1198880"/>
              <a:gd name="connsiteX0" fmla="*/ 0 w 2499360"/>
              <a:gd name="connsiteY0" fmla="*/ 48768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487680 h 1198880"/>
              <a:gd name="connsiteX0" fmla="*/ 5080 w 2499360"/>
              <a:gd name="connsiteY0" fmla="*/ 25400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5080 w 2499360"/>
              <a:gd name="connsiteY4" fmla="*/ 254000 h 119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360" h="1198880">
                <a:moveTo>
                  <a:pt x="5080" y="254000"/>
                </a:moveTo>
                <a:lnTo>
                  <a:pt x="2499360" y="0"/>
                </a:lnTo>
                <a:lnTo>
                  <a:pt x="2499360" y="1198880"/>
                </a:lnTo>
                <a:lnTo>
                  <a:pt x="0" y="1198880"/>
                </a:lnTo>
                <a:cubicBezTo>
                  <a:pt x="1693" y="883920"/>
                  <a:pt x="3387" y="568960"/>
                  <a:pt x="5080" y="254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6004248"/>
            <a:ext cx="2112008" cy="99388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7200" y="2590780"/>
            <a:ext cx="8242300" cy="10387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lvl="1">
              <a:spcBef>
                <a:spcPts val="3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What</a:t>
            </a:r>
            <a:r>
              <a:rPr lang="en-US" baseline="0" dirty="0" smtClean="0">
                <a:solidFill>
                  <a:schemeClr val="tx2"/>
                </a:solidFill>
              </a:rPr>
              <a:t> we do:</a:t>
            </a:r>
          </a:p>
          <a:p>
            <a:pPr marL="0" lvl="1"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We shape healthcare delivery with solutions that improve product access, increase supply chain efficiency and enhance patient care.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57195" y="1469003"/>
            <a:ext cx="8242300" cy="76174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lvl="1">
              <a:spcBef>
                <a:spcPts val="3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Who we are:</a:t>
            </a:r>
          </a:p>
          <a:p>
            <a:pPr marL="0" lvl="1"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AmerisourceBergen is a leading global healthcare solutions company.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465773"/>
            <a:ext cx="8242300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Who</a:t>
            </a:r>
            <a:r>
              <a:rPr lang="en-US" sz="2400" baseline="0" dirty="0" smtClean="0">
                <a:solidFill>
                  <a:schemeClr val="tx2"/>
                </a:solidFill>
              </a:rPr>
              <a:t> is AmerisourceBergen?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Rectangle 6"/>
          <p:cNvSpPr/>
          <p:nvPr userDrawn="1"/>
        </p:nvSpPr>
        <p:spPr>
          <a:xfrm rot="10800000">
            <a:off x="-3344" y="524509"/>
            <a:ext cx="192024" cy="369952"/>
          </a:xfrm>
          <a:custGeom>
            <a:avLst/>
            <a:gdLst>
              <a:gd name="connsiteX0" fmla="*/ 0 w 2890520"/>
              <a:gd name="connsiteY0" fmla="*/ 0 h 2508884"/>
              <a:gd name="connsiteX1" fmla="*/ 2890520 w 2890520"/>
              <a:gd name="connsiteY1" fmla="*/ 0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0 h 2508884"/>
              <a:gd name="connsiteX1" fmla="*/ 2533904 w 2890520"/>
              <a:gd name="connsiteY1" fmla="*/ 6096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0 w 2890520"/>
              <a:gd name="connsiteY4" fmla="*/ 6096 h 2514980"/>
              <a:gd name="connsiteX0" fmla="*/ 28956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289560 w 2890520"/>
              <a:gd name="connsiteY4" fmla="*/ 6096 h 2514980"/>
              <a:gd name="connsiteX0" fmla="*/ 374904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374904 w 2890520"/>
              <a:gd name="connsiteY4" fmla="*/ 6096 h 2514980"/>
              <a:gd name="connsiteX0" fmla="*/ 304800 w 2890520"/>
              <a:gd name="connsiteY0" fmla="*/ 0 h 2518028"/>
              <a:gd name="connsiteX1" fmla="*/ 2591816 w 2890520"/>
              <a:gd name="connsiteY1" fmla="*/ 3048 h 2518028"/>
              <a:gd name="connsiteX2" fmla="*/ 2890520 w 2890520"/>
              <a:gd name="connsiteY2" fmla="*/ 2518028 h 2518028"/>
              <a:gd name="connsiteX3" fmla="*/ 0 w 2890520"/>
              <a:gd name="connsiteY3" fmla="*/ 2518028 h 2518028"/>
              <a:gd name="connsiteX4" fmla="*/ 304800 w 2890520"/>
              <a:gd name="connsiteY4" fmla="*/ 0 h 2518028"/>
              <a:gd name="connsiteX0" fmla="*/ 304800 w 2600766"/>
              <a:gd name="connsiteY0" fmla="*/ 0 h 2535436"/>
              <a:gd name="connsiteX1" fmla="*/ 2591816 w 2600766"/>
              <a:gd name="connsiteY1" fmla="*/ 3048 h 2535436"/>
              <a:gd name="connsiteX2" fmla="*/ 2600766 w 2600766"/>
              <a:gd name="connsiteY2" fmla="*/ 2535436 h 2535436"/>
              <a:gd name="connsiteX3" fmla="*/ 0 w 2600766"/>
              <a:gd name="connsiteY3" fmla="*/ 2518028 h 2535436"/>
              <a:gd name="connsiteX4" fmla="*/ 304800 w 2600766"/>
              <a:gd name="connsiteY4" fmla="*/ 0 h 253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766" h="2535436">
                <a:moveTo>
                  <a:pt x="304800" y="0"/>
                </a:moveTo>
                <a:lnTo>
                  <a:pt x="2591816" y="3048"/>
                </a:lnTo>
                <a:cubicBezTo>
                  <a:pt x="2594799" y="847177"/>
                  <a:pt x="2597783" y="1691307"/>
                  <a:pt x="2600766" y="2535436"/>
                </a:cubicBezTo>
                <a:lnTo>
                  <a:pt x="0" y="2518028"/>
                </a:lnTo>
                <a:lnTo>
                  <a:pt x="30480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8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and Solu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F32975-EC93-4774-AC74-6AE00E0553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BCDB4CB-C5A1-49CC-9BCE-0ABB5FD48570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17" name="Rectangle 9"/>
          <p:cNvSpPr/>
          <p:nvPr userDrawn="1"/>
        </p:nvSpPr>
        <p:spPr>
          <a:xfrm>
            <a:off x="7199311" y="5942130"/>
            <a:ext cx="1944689" cy="915869"/>
          </a:xfrm>
          <a:custGeom>
            <a:avLst/>
            <a:gdLst>
              <a:gd name="connsiteX0" fmla="*/ 0 w 2499360"/>
              <a:gd name="connsiteY0" fmla="*/ 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0 h 1198880"/>
              <a:gd name="connsiteX0" fmla="*/ 0 w 2499360"/>
              <a:gd name="connsiteY0" fmla="*/ 48768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487680 h 1198880"/>
              <a:gd name="connsiteX0" fmla="*/ 5080 w 2499360"/>
              <a:gd name="connsiteY0" fmla="*/ 25400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5080 w 2499360"/>
              <a:gd name="connsiteY4" fmla="*/ 254000 h 119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360" h="1198880">
                <a:moveTo>
                  <a:pt x="5080" y="254000"/>
                </a:moveTo>
                <a:lnTo>
                  <a:pt x="2499360" y="0"/>
                </a:lnTo>
                <a:lnTo>
                  <a:pt x="2499360" y="1198880"/>
                </a:lnTo>
                <a:lnTo>
                  <a:pt x="0" y="1198880"/>
                </a:lnTo>
                <a:cubicBezTo>
                  <a:pt x="1693" y="883920"/>
                  <a:pt x="3387" y="568960"/>
                  <a:pt x="5080" y="254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6004248"/>
            <a:ext cx="2112008" cy="993887"/>
          </a:xfrm>
          <a:prstGeom prst="rect">
            <a:avLst/>
          </a:prstGeom>
        </p:spPr>
      </p:pic>
      <p:sp>
        <p:nvSpPr>
          <p:cNvPr id="30" name="Rectangle 6"/>
          <p:cNvSpPr/>
          <p:nvPr userDrawn="1"/>
        </p:nvSpPr>
        <p:spPr>
          <a:xfrm rot="10800000">
            <a:off x="-3344" y="524509"/>
            <a:ext cx="192024" cy="369952"/>
          </a:xfrm>
          <a:custGeom>
            <a:avLst/>
            <a:gdLst>
              <a:gd name="connsiteX0" fmla="*/ 0 w 2890520"/>
              <a:gd name="connsiteY0" fmla="*/ 0 h 2508884"/>
              <a:gd name="connsiteX1" fmla="*/ 2890520 w 2890520"/>
              <a:gd name="connsiteY1" fmla="*/ 0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0 h 2508884"/>
              <a:gd name="connsiteX1" fmla="*/ 2533904 w 2890520"/>
              <a:gd name="connsiteY1" fmla="*/ 6096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0 w 2890520"/>
              <a:gd name="connsiteY4" fmla="*/ 6096 h 2514980"/>
              <a:gd name="connsiteX0" fmla="*/ 28956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289560 w 2890520"/>
              <a:gd name="connsiteY4" fmla="*/ 6096 h 2514980"/>
              <a:gd name="connsiteX0" fmla="*/ 374904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374904 w 2890520"/>
              <a:gd name="connsiteY4" fmla="*/ 6096 h 2514980"/>
              <a:gd name="connsiteX0" fmla="*/ 304800 w 2890520"/>
              <a:gd name="connsiteY0" fmla="*/ 0 h 2518028"/>
              <a:gd name="connsiteX1" fmla="*/ 2591816 w 2890520"/>
              <a:gd name="connsiteY1" fmla="*/ 3048 h 2518028"/>
              <a:gd name="connsiteX2" fmla="*/ 2890520 w 2890520"/>
              <a:gd name="connsiteY2" fmla="*/ 2518028 h 2518028"/>
              <a:gd name="connsiteX3" fmla="*/ 0 w 2890520"/>
              <a:gd name="connsiteY3" fmla="*/ 2518028 h 2518028"/>
              <a:gd name="connsiteX4" fmla="*/ 304800 w 2890520"/>
              <a:gd name="connsiteY4" fmla="*/ 0 h 2518028"/>
              <a:gd name="connsiteX0" fmla="*/ 304800 w 2600766"/>
              <a:gd name="connsiteY0" fmla="*/ 0 h 2535436"/>
              <a:gd name="connsiteX1" fmla="*/ 2591816 w 2600766"/>
              <a:gd name="connsiteY1" fmla="*/ 3048 h 2535436"/>
              <a:gd name="connsiteX2" fmla="*/ 2600766 w 2600766"/>
              <a:gd name="connsiteY2" fmla="*/ 2535436 h 2535436"/>
              <a:gd name="connsiteX3" fmla="*/ 0 w 2600766"/>
              <a:gd name="connsiteY3" fmla="*/ 2518028 h 2535436"/>
              <a:gd name="connsiteX4" fmla="*/ 304800 w 2600766"/>
              <a:gd name="connsiteY4" fmla="*/ 0 h 253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766" h="2535436">
                <a:moveTo>
                  <a:pt x="304800" y="0"/>
                </a:moveTo>
                <a:lnTo>
                  <a:pt x="2591816" y="3048"/>
                </a:lnTo>
                <a:cubicBezTo>
                  <a:pt x="2594799" y="847177"/>
                  <a:pt x="2597783" y="1691307"/>
                  <a:pt x="2600766" y="2535436"/>
                </a:cubicBezTo>
                <a:lnTo>
                  <a:pt x="0" y="2518028"/>
                </a:lnTo>
                <a:lnTo>
                  <a:pt x="30480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96098" y="1129449"/>
            <a:ext cx="8517248" cy="5195147"/>
            <a:chOff x="296098" y="1129449"/>
            <a:chExt cx="8517248" cy="5195147"/>
          </a:xfrm>
        </p:grpSpPr>
        <p:grpSp>
          <p:nvGrpSpPr>
            <p:cNvPr id="23" name="Group 22"/>
            <p:cNvGrpSpPr/>
            <p:nvPr userDrawn="1"/>
          </p:nvGrpSpPr>
          <p:grpSpPr>
            <a:xfrm>
              <a:off x="2380721" y="1129449"/>
              <a:ext cx="4695908" cy="5195147"/>
              <a:chOff x="2394496" y="1155625"/>
              <a:chExt cx="4221860" cy="4670701"/>
            </a:xfrm>
          </p:grpSpPr>
          <p:sp>
            <p:nvSpPr>
              <p:cNvPr id="33" name="Rectangle 6"/>
              <p:cNvSpPr/>
              <p:nvPr userDrawn="1"/>
            </p:nvSpPr>
            <p:spPr>
              <a:xfrm rot="5400000">
                <a:off x="2168977" y="1381144"/>
                <a:ext cx="4670701" cy="4219664"/>
              </a:xfrm>
              <a:custGeom>
                <a:avLst/>
                <a:gdLst>
                  <a:gd name="connsiteX0" fmla="*/ 0 w 2890520"/>
                  <a:gd name="connsiteY0" fmla="*/ 0 h 2508884"/>
                  <a:gd name="connsiteX1" fmla="*/ 2890520 w 2890520"/>
                  <a:gd name="connsiteY1" fmla="*/ 0 h 2508884"/>
                  <a:gd name="connsiteX2" fmla="*/ 2890520 w 2890520"/>
                  <a:gd name="connsiteY2" fmla="*/ 2508884 h 2508884"/>
                  <a:gd name="connsiteX3" fmla="*/ 0 w 2890520"/>
                  <a:gd name="connsiteY3" fmla="*/ 2508884 h 2508884"/>
                  <a:gd name="connsiteX4" fmla="*/ 0 w 2890520"/>
                  <a:gd name="connsiteY4" fmla="*/ 0 h 2508884"/>
                  <a:gd name="connsiteX0" fmla="*/ 0 w 2890520"/>
                  <a:gd name="connsiteY0" fmla="*/ 0 h 2508884"/>
                  <a:gd name="connsiteX1" fmla="*/ 2533904 w 2890520"/>
                  <a:gd name="connsiteY1" fmla="*/ 6096 h 2508884"/>
                  <a:gd name="connsiteX2" fmla="*/ 2890520 w 2890520"/>
                  <a:gd name="connsiteY2" fmla="*/ 2508884 h 2508884"/>
                  <a:gd name="connsiteX3" fmla="*/ 0 w 2890520"/>
                  <a:gd name="connsiteY3" fmla="*/ 2508884 h 2508884"/>
                  <a:gd name="connsiteX4" fmla="*/ 0 w 2890520"/>
                  <a:gd name="connsiteY4" fmla="*/ 0 h 2508884"/>
                  <a:gd name="connsiteX0" fmla="*/ 0 w 2890520"/>
                  <a:gd name="connsiteY0" fmla="*/ 6096 h 2514980"/>
                  <a:gd name="connsiteX1" fmla="*/ 2591816 w 2890520"/>
                  <a:gd name="connsiteY1" fmla="*/ 0 h 2514980"/>
                  <a:gd name="connsiteX2" fmla="*/ 2890520 w 2890520"/>
                  <a:gd name="connsiteY2" fmla="*/ 2514980 h 2514980"/>
                  <a:gd name="connsiteX3" fmla="*/ 0 w 2890520"/>
                  <a:gd name="connsiteY3" fmla="*/ 2514980 h 2514980"/>
                  <a:gd name="connsiteX4" fmla="*/ 0 w 2890520"/>
                  <a:gd name="connsiteY4" fmla="*/ 6096 h 2514980"/>
                  <a:gd name="connsiteX0" fmla="*/ 289560 w 2890520"/>
                  <a:gd name="connsiteY0" fmla="*/ 6096 h 2514980"/>
                  <a:gd name="connsiteX1" fmla="*/ 2591816 w 2890520"/>
                  <a:gd name="connsiteY1" fmla="*/ 0 h 2514980"/>
                  <a:gd name="connsiteX2" fmla="*/ 2890520 w 2890520"/>
                  <a:gd name="connsiteY2" fmla="*/ 2514980 h 2514980"/>
                  <a:gd name="connsiteX3" fmla="*/ 0 w 2890520"/>
                  <a:gd name="connsiteY3" fmla="*/ 2514980 h 2514980"/>
                  <a:gd name="connsiteX4" fmla="*/ 289560 w 2890520"/>
                  <a:gd name="connsiteY4" fmla="*/ 6096 h 2514980"/>
                  <a:gd name="connsiteX0" fmla="*/ 374904 w 2890520"/>
                  <a:gd name="connsiteY0" fmla="*/ 6096 h 2514980"/>
                  <a:gd name="connsiteX1" fmla="*/ 2591816 w 2890520"/>
                  <a:gd name="connsiteY1" fmla="*/ 0 h 2514980"/>
                  <a:gd name="connsiteX2" fmla="*/ 2890520 w 2890520"/>
                  <a:gd name="connsiteY2" fmla="*/ 2514980 h 2514980"/>
                  <a:gd name="connsiteX3" fmla="*/ 0 w 2890520"/>
                  <a:gd name="connsiteY3" fmla="*/ 2514980 h 2514980"/>
                  <a:gd name="connsiteX4" fmla="*/ 374904 w 2890520"/>
                  <a:gd name="connsiteY4" fmla="*/ 6096 h 2514980"/>
                  <a:gd name="connsiteX0" fmla="*/ 304800 w 2890520"/>
                  <a:gd name="connsiteY0" fmla="*/ 0 h 2518028"/>
                  <a:gd name="connsiteX1" fmla="*/ 2591816 w 2890520"/>
                  <a:gd name="connsiteY1" fmla="*/ 3048 h 2518028"/>
                  <a:gd name="connsiteX2" fmla="*/ 2890520 w 2890520"/>
                  <a:gd name="connsiteY2" fmla="*/ 2518028 h 2518028"/>
                  <a:gd name="connsiteX3" fmla="*/ 0 w 2890520"/>
                  <a:gd name="connsiteY3" fmla="*/ 2518028 h 2518028"/>
                  <a:gd name="connsiteX4" fmla="*/ 304800 w 2890520"/>
                  <a:gd name="connsiteY4" fmla="*/ 0 h 2518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0520" h="2518028">
                    <a:moveTo>
                      <a:pt x="304800" y="0"/>
                    </a:moveTo>
                    <a:lnTo>
                      <a:pt x="2591816" y="3048"/>
                    </a:lnTo>
                    <a:lnTo>
                      <a:pt x="2890520" y="2518028"/>
                    </a:lnTo>
                    <a:lnTo>
                      <a:pt x="0" y="2518028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/>
              <p:cNvSpPr txBox="1"/>
              <p:nvPr userDrawn="1"/>
            </p:nvSpPr>
            <p:spPr>
              <a:xfrm>
                <a:off x="2651771" y="1677102"/>
                <a:ext cx="3964585" cy="557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sz="2400" spc="0" dirty="0" smtClean="0">
                    <a:solidFill>
                      <a:schemeClr val="bg2">
                        <a:lumMod val="75000"/>
                      </a:schemeClr>
                    </a:solidFill>
                  </a:rPr>
                  <a:t>Global Sourcing &amp; Distribution Services</a:t>
                </a:r>
              </a:p>
            </p:txBody>
          </p:sp>
        </p:grpSp>
        <p:sp>
          <p:nvSpPr>
            <p:cNvPr id="35" name="Rectangle 6"/>
            <p:cNvSpPr/>
            <p:nvPr userDrawn="1"/>
          </p:nvSpPr>
          <p:spPr>
            <a:xfrm rot="16200000">
              <a:off x="87454" y="2840985"/>
              <a:ext cx="3258054" cy="2840765"/>
            </a:xfrm>
            <a:custGeom>
              <a:avLst/>
              <a:gdLst>
                <a:gd name="connsiteX0" fmla="*/ 0 w 2890520"/>
                <a:gd name="connsiteY0" fmla="*/ 0 h 2508884"/>
                <a:gd name="connsiteX1" fmla="*/ 2890520 w 2890520"/>
                <a:gd name="connsiteY1" fmla="*/ 0 h 2508884"/>
                <a:gd name="connsiteX2" fmla="*/ 2890520 w 2890520"/>
                <a:gd name="connsiteY2" fmla="*/ 2508884 h 2508884"/>
                <a:gd name="connsiteX3" fmla="*/ 0 w 2890520"/>
                <a:gd name="connsiteY3" fmla="*/ 2508884 h 2508884"/>
                <a:gd name="connsiteX4" fmla="*/ 0 w 2890520"/>
                <a:gd name="connsiteY4" fmla="*/ 0 h 2508884"/>
                <a:gd name="connsiteX0" fmla="*/ 0 w 2890520"/>
                <a:gd name="connsiteY0" fmla="*/ 0 h 2508884"/>
                <a:gd name="connsiteX1" fmla="*/ 2533904 w 2890520"/>
                <a:gd name="connsiteY1" fmla="*/ 6096 h 2508884"/>
                <a:gd name="connsiteX2" fmla="*/ 2890520 w 2890520"/>
                <a:gd name="connsiteY2" fmla="*/ 2508884 h 2508884"/>
                <a:gd name="connsiteX3" fmla="*/ 0 w 2890520"/>
                <a:gd name="connsiteY3" fmla="*/ 2508884 h 2508884"/>
                <a:gd name="connsiteX4" fmla="*/ 0 w 2890520"/>
                <a:gd name="connsiteY4" fmla="*/ 0 h 2508884"/>
                <a:gd name="connsiteX0" fmla="*/ 0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0 w 2890520"/>
                <a:gd name="connsiteY4" fmla="*/ 6096 h 2514980"/>
                <a:gd name="connsiteX0" fmla="*/ 289560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289560 w 2890520"/>
                <a:gd name="connsiteY4" fmla="*/ 6096 h 2514980"/>
                <a:gd name="connsiteX0" fmla="*/ 374904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374904 w 2890520"/>
                <a:gd name="connsiteY4" fmla="*/ 6096 h 2514980"/>
                <a:gd name="connsiteX0" fmla="*/ 304800 w 2890520"/>
                <a:gd name="connsiteY0" fmla="*/ 0 h 2518028"/>
                <a:gd name="connsiteX1" fmla="*/ 2591816 w 2890520"/>
                <a:gd name="connsiteY1" fmla="*/ 3048 h 2518028"/>
                <a:gd name="connsiteX2" fmla="*/ 2890520 w 2890520"/>
                <a:gd name="connsiteY2" fmla="*/ 2518028 h 2518028"/>
                <a:gd name="connsiteX3" fmla="*/ 0 w 2890520"/>
                <a:gd name="connsiteY3" fmla="*/ 2518028 h 2518028"/>
                <a:gd name="connsiteX4" fmla="*/ 304800 w 2890520"/>
                <a:gd name="connsiteY4" fmla="*/ 0 h 251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0520" h="2518028">
                  <a:moveTo>
                    <a:pt x="304800" y="0"/>
                  </a:moveTo>
                  <a:lnTo>
                    <a:pt x="2591816" y="3048"/>
                  </a:lnTo>
                  <a:lnTo>
                    <a:pt x="2890520" y="2518028"/>
                  </a:lnTo>
                  <a:lnTo>
                    <a:pt x="0" y="251802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820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658380" y="2934927"/>
              <a:ext cx="2490847" cy="26484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800" spc="0" dirty="0" smtClean="0">
                  <a:solidFill>
                    <a:schemeClr val="bg1"/>
                  </a:solidFill>
                </a:rPr>
                <a:t>Pharmacy Solutions</a:t>
              </a:r>
            </a:p>
          </p:txBody>
        </p:sp>
        <p:sp>
          <p:nvSpPr>
            <p:cNvPr id="37" name="Rectangle 6"/>
            <p:cNvSpPr/>
            <p:nvPr userDrawn="1"/>
          </p:nvSpPr>
          <p:spPr>
            <a:xfrm rot="5400000">
              <a:off x="2925855" y="2998586"/>
              <a:ext cx="3258054" cy="2840765"/>
            </a:xfrm>
            <a:custGeom>
              <a:avLst/>
              <a:gdLst>
                <a:gd name="connsiteX0" fmla="*/ 0 w 2890520"/>
                <a:gd name="connsiteY0" fmla="*/ 0 h 2508884"/>
                <a:gd name="connsiteX1" fmla="*/ 2890520 w 2890520"/>
                <a:gd name="connsiteY1" fmla="*/ 0 h 2508884"/>
                <a:gd name="connsiteX2" fmla="*/ 2890520 w 2890520"/>
                <a:gd name="connsiteY2" fmla="*/ 2508884 h 2508884"/>
                <a:gd name="connsiteX3" fmla="*/ 0 w 2890520"/>
                <a:gd name="connsiteY3" fmla="*/ 2508884 h 2508884"/>
                <a:gd name="connsiteX4" fmla="*/ 0 w 2890520"/>
                <a:gd name="connsiteY4" fmla="*/ 0 h 2508884"/>
                <a:gd name="connsiteX0" fmla="*/ 0 w 2890520"/>
                <a:gd name="connsiteY0" fmla="*/ 0 h 2508884"/>
                <a:gd name="connsiteX1" fmla="*/ 2533904 w 2890520"/>
                <a:gd name="connsiteY1" fmla="*/ 6096 h 2508884"/>
                <a:gd name="connsiteX2" fmla="*/ 2890520 w 2890520"/>
                <a:gd name="connsiteY2" fmla="*/ 2508884 h 2508884"/>
                <a:gd name="connsiteX3" fmla="*/ 0 w 2890520"/>
                <a:gd name="connsiteY3" fmla="*/ 2508884 h 2508884"/>
                <a:gd name="connsiteX4" fmla="*/ 0 w 2890520"/>
                <a:gd name="connsiteY4" fmla="*/ 0 h 2508884"/>
                <a:gd name="connsiteX0" fmla="*/ 0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0 w 2890520"/>
                <a:gd name="connsiteY4" fmla="*/ 6096 h 2514980"/>
                <a:gd name="connsiteX0" fmla="*/ 289560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289560 w 2890520"/>
                <a:gd name="connsiteY4" fmla="*/ 6096 h 2514980"/>
                <a:gd name="connsiteX0" fmla="*/ 374904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374904 w 2890520"/>
                <a:gd name="connsiteY4" fmla="*/ 6096 h 2514980"/>
                <a:gd name="connsiteX0" fmla="*/ 304800 w 2890520"/>
                <a:gd name="connsiteY0" fmla="*/ 0 h 2518028"/>
                <a:gd name="connsiteX1" fmla="*/ 2591816 w 2890520"/>
                <a:gd name="connsiteY1" fmla="*/ 3048 h 2518028"/>
                <a:gd name="connsiteX2" fmla="*/ 2890520 w 2890520"/>
                <a:gd name="connsiteY2" fmla="*/ 2518028 h 2518028"/>
                <a:gd name="connsiteX3" fmla="*/ 0 w 2890520"/>
                <a:gd name="connsiteY3" fmla="*/ 2518028 h 2518028"/>
                <a:gd name="connsiteX4" fmla="*/ 304800 w 2890520"/>
                <a:gd name="connsiteY4" fmla="*/ 0 h 251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0520" h="2518028">
                  <a:moveTo>
                    <a:pt x="304800" y="0"/>
                  </a:moveTo>
                  <a:lnTo>
                    <a:pt x="2591816" y="3048"/>
                  </a:lnTo>
                  <a:lnTo>
                    <a:pt x="2890520" y="2518028"/>
                  </a:lnTo>
                  <a:lnTo>
                    <a:pt x="0" y="251802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2B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6"/>
            <p:cNvSpPr/>
            <p:nvPr userDrawn="1"/>
          </p:nvSpPr>
          <p:spPr>
            <a:xfrm rot="5400000">
              <a:off x="5763937" y="2579313"/>
              <a:ext cx="3258054" cy="2840765"/>
            </a:xfrm>
            <a:custGeom>
              <a:avLst/>
              <a:gdLst>
                <a:gd name="connsiteX0" fmla="*/ 0 w 2890520"/>
                <a:gd name="connsiteY0" fmla="*/ 0 h 2508884"/>
                <a:gd name="connsiteX1" fmla="*/ 2890520 w 2890520"/>
                <a:gd name="connsiteY1" fmla="*/ 0 h 2508884"/>
                <a:gd name="connsiteX2" fmla="*/ 2890520 w 2890520"/>
                <a:gd name="connsiteY2" fmla="*/ 2508884 h 2508884"/>
                <a:gd name="connsiteX3" fmla="*/ 0 w 2890520"/>
                <a:gd name="connsiteY3" fmla="*/ 2508884 h 2508884"/>
                <a:gd name="connsiteX4" fmla="*/ 0 w 2890520"/>
                <a:gd name="connsiteY4" fmla="*/ 0 h 2508884"/>
                <a:gd name="connsiteX0" fmla="*/ 0 w 2890520"/>
                <a:gd name="connsiteY0" fmla="*/ 0 h 2508884"/>
                <a:gd name="connsiteX1" fmla="*/ 2533904 w 2890520"/>
                <a:gd name="connsiteY1" fmla="*/ 6096 h 2508884"/>
                <a:gd name="connsiteX2" fmla="*/ 2890520 w 2890520"/>
                <a:gd name="connsiteY2" fmla="*/ 2508884 h 2508884"/>
                <a:gd name="connsiteX3" fmla="*/ 0 w 2890520"/>
                <a:gd name="connsiteY3" fmla="*/ 2508884 h 2508884"/>
                <a:gd name="connsiteX4" fmla="*/ 0 w 2890520"/>
                <a:gd name="connsiteY4" fmla="*/ 0 h 2508884"/>
                <a:gd name="connsiteX0" fmla="*/ 0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0 w 2890520"/>
                <a:gd name="connsiteY4" fmla="*/ 6096 h 2514980"/>
                <a:gd name="connsiteX0" fmla="*/ 289560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289560 w 2890520"/>
                <a:gd name="connsiteY4" fmla="*/ 6096 h 2514980"/>
                <a:gd name="connsiteX0" fmla="*/ 374904 w 2890520"/>
                <a:gd name="connsiteY0" fmla="*/ 6096 h 2514980"/>
                <a:gd name="connsiteX1" fmla="*/ 2591816 w 2890520"/>
                <a:gd name="connsiteY1" fmla="*/ 0 h 2514980"/>
                <a:gd name="connsiteX2" fmla="*/ 2890520 w 2890520"/>
                <a:gd name="connsiteY2" fmla="*/ 2514980 h 2514980"/>
                <a:gd name="connsiteX3" fmla="*/ 0 w 2890520"/>
                <a:gd name="connsiteY3" fmla="*/ 2514980 h 2514980"/>
                <a:gd name="connsiteX4" fmla="*/ 374904 w 2890520"/>
                <a:gd name="connsiteY4" fmla="*/ 6096 h 2514980"/>
                <a:gd name="connsiteX0" fmla="*/ 304800 w 2890520"/>
                <a:gd name="connsiteY0" fmla="*/ 0 h 2518028"/>
                <a:gd name="connsiteX1" fmla="*/ 2591816 w 2890520"/>
                <a:gd name="connsiteY1" fmla="*/ 3048 h 2518028"/>
                <a:gd name="connsiteX2" fmla="*/ 2890520 w 2890520"/>
                <a:gd name="connsiteY2" fmla="*/ 2518028 h 2518028"/>
                <a:gd name="connsiteX3" fmla="*/ 0 w 2890520"/>
                <a:gd name="connsiteY3" fmla="*/ 2518028 h 2518028"/>
                <a:gd name="connsiteX4" fmla="*/ 304800 w 2890520"/>
                <a:gd name="connsiteY4" fmla="*/ 0 h 251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0520" h="2518028">
                  <a:moveTo>
                    <a:pt x="304800" y="0"/>
                  </a:moveTo>
                  <a:lnTo>
                    <a:pt x="2591816" y="3048"/>
                  </a:lnTo>
                  <a:lnTo>
                    <a:pt x="2890520" y="2518028"/>
                  </a:lnTo>
                  <a:lnTo>
                    <a:pt x="0" y="251802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8B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3479944" y="3128513"/>
              <a:ext cx="2490847" cy="255101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800" spc="0" dirty="0" smtClean="0">
                  <a:solidFill>
                    <a:schemeClr val="bg1"/>
                  </a:solidFill>
                </a:rPr>
                <a:t>Provider Solutions</a:t>
              </a:r>
            </a:p>
          </p:txBody>
        </p:sp>
        <p:sp>
          <p:nvSpPr>
            <p:cNvPr id="40" name="TextBox 39"/>
            <p:cNvSpPr txBox="1"/>
            <p:nvPr userDrawn="1"/>
          </p:nvSpPr>
          <p:spPr>
            <a:xfrm>
              <a:off x="6310349" y="2739142"/>
              <a:ext cx="2490847" cy="253646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800" spc="0" dirty="0" smtClean="0">
                  <a:solidFill>
                    <a:schemeClr val="bg1"/>
                  </a:solidFill>
                </a:rPr>
                <a:t>Manufacturer Solutions</a:t>
              </a: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462280" y="465773"/>
            <a:ext cx="8242300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Services and Solutions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57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010" y="470091"/>
            <a:ext cx="8229600" cy="4225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 smtClean="0"/>
              <a:t>Master title text style in Arial 24pt, sentence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4152"/>
            <a:ext cx="8229600" cy="444341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First bullet (square bullet) is at 20pt Arial Font</a:t>
            </a:r>
          </a:p>
          <a:p>
            <a:pPr lvl="1"/>
            <a:r>
              <a:rPr lang="en-US" dirty="0" smtClean="0"/>
              <a:t>Secondary bullet (dash bullet) is at 18pt Arial Font</a:t>
            </a:r>
          </a:p>
          <a:p>
            <a:pPr lvl="2"/>
            <a:r>
              <a:rPr lang="en-US" dirty="0" smtClean="0"/>
              <a:t>Tertiary bullet (carrot bullet) is at 16pt Arial Font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528308"/>
            <a:ext cx="670560" cy="20574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ABEEE1E0-468D-4955-ADAC-13FA3E5EB12F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6880" y="6528308"/>
            <a:ext cx="970280" cy="180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120" y="6528308"/>
            <a:ext cx="345440" cy="18542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116D1988-50EC-4BB3-865F-87CF946FA9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99311" y="5942130"/>
            <a:ext cx="1944689" cy="915869"/>
          </a:xfrm>
          <a:custGeom>
            <a:avLst/>
            <a:gdLst>
              <a:gd name="connsiteX0" fmla="*/ 0 w 2499360"/>
              <a:gd name="connsiteY0" fmla="*/ 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0 h 1198880"/>
              <a:gd name="connsiteX0" fmla="*/ 0 w 2499360"/>
              <a:gd name="connsiteY0" fmla="*/ 48768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487680 h 1198880"/>
              <a:gd name="connsiteX0" fmla="*/ 5080 w 2499360"/>
              <a:gd name="connsiteY0" fmla="*/ 25400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5080 w 2499360"/>
              <a:gd name="connsiteY4" fmla="*/ 254000 h 119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360" h="1198880">
                <a:moveTo>
                  <a:pt x="5080" y="254000"/>
                </a:moveTo>
                <a:lnTo>
                  <a:pt x="2499360" y="0"/>
                </a:lnTo>
                <a:lnTo>
                  <a:pt x="2499360" y="1198880"/>
                </a:lnTo>
                <a:lnTo>
                  <a:pt x="0" y="1198880"/>
                </a:lnTo>
                <a:cubicBezTo>
                  <a:pt x="1693" y="883920"/>
                  <a:pt x="3387" y="568960"/>
                  <a:pt x="5080" y="254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6004248"/>
            <a:ext cx="2112008" cy="993887"/>
          </a:xfrm>
          <a:prstGeom prst="rect">
            <a:avLst/>
          </a:prstGeom>
        </p:spPr>
      </p:pic>
      <p:sp>
        <p:nvSpPr>
          <p:cNvPr id="12" name="Rectangle 6"/>
          <p:cNvSpPr/>
          <p:nvPr/>
        </p:nvSpPr>
        <p:spPr>
          <a:xfrm rot="10800000">
            <a:off x="-3344" y="524509"/>
            <a:ext cx="192024" cy="369952"/>
          </a:xfrm>
          <a:custGeom>
            <a:avLst/>
            <a:gdLst>
              <a:gd name="connsiteX0" fmla="*/ 0 w 2890520"/>
              <a:gd name="connsiteY0" fmla="*/ 0 h 2508884"/>
              <a:gd name="connsiteX1" fmla="*/ 2890520 w 2890520"/>
              <a:gd name="connsiteY1" fmla="*/ 0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0 h 2508884"/>
              <a:gd name="connsiteX1" fmla="*/ 2533904 w 2890520"/>
              <a:gd name="connsiteY1" fmla="*/ 6096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0 w 2890520"/>
              <a:gd name="connsiteY4" fmla="*/ 6096 h 2514980"/>
              <a:gd name="connsiteX0" fmla="*/ 28956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289560 w 2890520"/>
              <a:gd name="connsiteY4" fmla="*/ 6096 h 2514980"/>
              <a:gd name="connsiteX0" fmla="*/ 374904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374904 w 2890520"/>
              <a:gd name="connsiteY4" fmla="*/ 6096 h 2514980"/>
              <a:gd name="connsiteX0" fmla="*/ 304800 w 2890520"/>
              <a:gd name="connsiteY0" fmla="*/ 0 h 2518028"/>
              <a:gd name="connsiteX1" fmla="*/ 2591816 w 2890520"/>
              <a:gd name="connsiteY1" fmla="*/ 3048 h 2518028"/>
              <a:gd name="connsiteX2" fmla="*/ 2890520 w 2890520"/>
              <a:gd name="connsiteY2" fmla="*/ 2518028 h 2518028"/>
              <a:gd name="connsiteX3" fmla="*/ 0 w 2890520"/>
              <a:gd name="connsiteY3" fmla="*/ 2518028 h 2518028"/>
              <a:gd name="connsiteX4" fmla="*/ 304800 w 2890520"/>
              <a:gd name="connsiteY4" fmla="*/ 0 h 2518028"/>
              <a:gd name="connsiteX0" fmla="*/ 304800 w 2600766"/>
              <a:gd name="connsiteY0" fmla="*/ 0 h 2535436"/>
              <a:gd name="connsiteX1" fmla="*/ 2591816 w 2600766"/>
              <a:gd name="connsiteY1" fmla="*/ 3048 h 2535436"/>
              <a:gd name="connsiteX2" fmla="*/ 2600766 w 2600766"/>
              <a:gd name="connsiteY2" fmla="*/ 2535436 h 2535436"/>
              <a:gd name="connsiteX3" fmla="*/ 0 w 2600766"/>
              <a:gd name="connsiteY3" fmla="*/ 2518028 h 2535436"/>
              <a:gd name="connsiteX4" fmla="*/ 304800 w 2600766"/>
              <a:gd name="connsiteY4" fmla="*/ 0 h 253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766" h="2535436">
                <a:moveTo>
                  <a:pt x="304800" y="0"/>
                </a:moveTo>
                <a:lnTo>
                  <a:pt x="2591816" y="3048"/>
                </a:lnTo>
                <a:cubicBezTo>
                  <a:pt x="2594799" y="847177"/>
                  <a:pt x="2597783" y="1691307"/>
                  <a:pt x="2600766" y="2535436"/>
                </a:cubicBezTo>
                <a:lnTo>
                  <a:pt x="0" y="2518028"/>
                </a:lnTo>
                <a:lnTo>
                  <a:pt x="30480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26" y="232739"/>
            <a:ext cx="121978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18" r:id="rId2"/>
    <p:sldLayoutId id="2147483819" r:id="rId3"/>
    <p:sldLayoutId id="2147483849" r:id="rId4"/>
    <p:sldLayoutId id="2147483851" r:id="rId5"/>
    <p:sldLayoutId id="2147483853" r:id="rId6"/>
    <p:sldLayoutId id="2147483852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736" indent="-173038" algn="l" defTabSz="914400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 kern="1200" baseline="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5760" indent="-173038" algn="l" defTabSz="914400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150000"/>
        <a:buFont typeface="Arial" panose="020B0604020202020204" pitchFamily="34" charset="0"/>
        <a:buChar char="-"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8640" indent="-173038" algn="l" defTabSz="914400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125000"/>
        <a:buFont typeface="Arial" panose="020B0604020202020204" pitchFamily="34" charset="0"/>
        <a:buChar char="&gt;"/>
        <a:defRPr sz="16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561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010" y="470091"/>
            <a:ext cx="8229600" cy="4225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 smtClean="0"/>
              <a:t>Master title text style in Arial 24pt, sentence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4152"/>
            <a:ext cx="8229600" cy="444341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First bullet (square bullet) is at 20pt Arial Font</a:t>
            </a:r>
          </a:p>
          <a:p>
            <a:pPr lvl="1"/>
            <a:r>
              <a:rPr lang="en-US" dirty="0" smtClean="0"/>
              <a:t>Secondary bullet (dash bullet) is at 18pt Arial Font</a:t>
            </a:r>
          </a:p>
          <a:p>
            <a:pPr lvl="2"/>
            <a:r>
              <a:rPr lang="en-US" dirty="0" smtClean="0"/>
              <a:t>Tertiary bullet (carrot bullet) is at 16pt Arial Font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528308"/>
            <a:ext cx="670560" cy="20574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ABEEE1E0-468D-4955-ADAC-13FA3E5EB12F}" type="datetime1">
              <a:rPr lang="en-US" smtClean="0"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6880" y="6528308"/>
            <a:ext cx="970280" cy="180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120" y="6528308"/>
            <a:ext cx="345440" cy="18542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116D1988-50EC-4BB3-865F-87CF946FA9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99311" y="5942130"/>
            <a:ext cx="1944689" cy="915869"/>
          </a:xfrm>
          <a:custGeom>
            <a:avLst/>
            <a:gdLst>
              <a:gd name="connsiteX0" fmla="*/ 0 w 2499360"/>
              <a:gd name="connsiteY0" fmla="*/ 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0 h 1198880"/>
              <a:gd name="connsiteX0" fmla="*/ 0 w 2499360"/>
              <a:gd name="connsiteY0" fmla="*/ 48768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0 w 2499360"/>
              <a:gd name="connsiteY4" fmla="*/ 487680 h 1198880"/>
              <a:gd name="connsiteX0" fmla="*/ 5080 w 2499360"/>
              <a:gd name="connsiteY0" fmla="*/ 254000 h 1198880"/>
              <a:gd name="connsiteX1" fmla="*/ 2499360 w 2499360"/>
              <a:gd name="connsiteY1" fmla="*/ 0 h 1198880"/>
              <a:gd name="connsiteX2" fmla="*/ 2499360 w 2499360"/>
              <a:gd name="connsiteY2" fmla="*/ 1198880 h 1198880"/>
              <a:gd name="connsiteX3" fmla="*/ 0 w 2499360"/>
              <a:gd name="connsiteY3" fmla="*/ 1198880 h 1198880"/>
              <a:gd name="connsiteX4" fmla="*/ 5080 w 2499360"/>
              <a:gd name="connsiteY4" fmla="*/ 254000 h 119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360" h="1198880">
                <a:moveTo>
                  <a:pt x="5080" y="254000"/>
                </a:moveTo>
                <a:lnTo>
                  <a:pt x="2499360" y="0"/>
                </a:lnTo>
                <a:lnTo>
                  <a:pt x="2499360" y="1198880"/>
                </a:lnTo>
                <a:lnTo>
                  <a:pt x="0" y="1198880"/>
                </a:lnTo>
                <a:cubicBezTo>
                  <a:pt x="1693" y="883920"/>
                  <a:pt x="3387" y="568960"/>
                  <a:pt x="5080" y="254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6004248"/>
            <a:ext cx="2112008" cy="993887"/>
          </a:xfrm>
          <a:prstGeom prst="rect">
            <a:avLst/>
          </a:prstGeom>
        </p:spPr>
      </p:pic>
      <p:sp>
        <p:nvSpPr>
          <p:cNvPr id="12" name="Rectangle 6"/>
          <p:cNvSpPr/>
          <p:nvPr/>
        </p:nvSpPr>
        <p:spPr>
          <a:xfrm rot="10800000">
            <a:off x="-3344" y="524509"/>
            <a:ext cx="192024" cy="369952"/>
          </a:xfrm>
          <a:custGeom>
            <a:avLst/>
            <a:gdLst>
              <a:gd name="connsiteX0" fmla="*/ 0 w 2890520"/>
              <a:gd name="connsiteY0" fmla="*/ 0 h 2508884"/>
              <a:gd name="connsiteX1" fmla="*/ 2890520 w 2890520"/>
              <a:gd name="connsiteY1" fmla="*/ 0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0 h 2508884"/>
              <a:gd name="connsiteX1" fmla="*/ 2533904 w 2890520"/>
              <a:gd name="connsiteY1" fmla="*/ 6096 h 2508884"/>
              <a:gd name="connsiteX2" fmla="*/ 2890520 w 2890520"/>
              <a:gd name="connsiteY2" fmla="*/ 2508884 h 2508884"/>
              <a:gd name="connsiteX3" fmla="*/ 0 w 2890520"/>
              <a:gd name="connsiteY3" fmla="*/ 2508884 h 2508884"/>
              <a:gd name="connsiteX4" fmla="*/ 0 w 2890520"/>
              <a:gd name="connsiteY4" fmla="*/ 0 h 2508884"/>
              <a:gd name="connsiteX0" fmla="*/ 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0 w 2890520"/>
              <a:gd name="connsiteY4" fmla="*/ 6096 h 2514980"/>
              <a:gd name="connsiteX0" fmla="*/ 289560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289560 w 2890520"/>
              <a:gd name="connsiteY4" fmla="*/ 6096 h 2514980"/>
              <a:gd name="connsiteX0" fmla="*/ 374904 w 2890520"/>
              <a:gd name="connsiteY0" fmla="*/ 6096 h 2514980"/>
              <a:gd name="connsiteX1" fmla="*/ 2591816 w 2890520"/>
              <a:gd name="connsiteY1" fmla="*/ 0 h 2514980"/>
              <a:gd name="connsiteX2" fmla="*/ 2890520 w 2890520"/>
              <a:gd name="connsiteY2" fmla="*/ 2514980 h 2514980"/>
              <a:gd name="connsiteX3" fmla="*/ 0 w 2890520"/>
              <a:gd name="connsiteY3" fmla="*/ 2514980 h 2514980"/>
              <a:gd name="connsiteX4" fmla="*/ 374904 w 2890520"/>
              <a:gd name="connsiteY4" fmla="*/ 6096 h 2514980"/>
              <a:gd name="connsiteX0" fmla="*/ 304800 w 2890520"/>
              <a:gd name="connsiteY0" fmla="*/ 0 h 2518028"/>
              <a:gd name="connsiteX1" fmla="*/ 2591816 w 2890520"/>
              <a:gd name="connsiteY1" fmla="*/ 3048 h 2518028"/>
              <a:gd name="connsiteX2" fmla="*/ 2890520 w 2890520"/>
              <a:gd name="connsiteY2" fmla="*/ 2518028 h 2518028"/>
              <a:gd name="connsiteX3" fmla="*/ 0 w 2890520"/>
              <a:gd name="connsiteY3" fmla="*/ 2518028 h 2518028"/>
              <a:gd name="connsiteX4" fmla="*/ 304800 w 2890520"/>
              <a:gd name="connsiteY4" fmla="*/ 0 h 2518028"/>
              <a:gd name="connsiteX0" fmla="*/ 304800 w 2600766"/>
              <a:gd name="connsiteY0" fmla="*/ 0 h 2535436"/>
              <a:gd name="connsiteX1" fmla="*/ 2591816 w 2600766"/>
              <a:gd name="connsiteY1" fmla="*/ 3048 h 2535436"/>
              <a:gd name="connsiteX2" fmla="*/ 2600766 w 2600766"/>
              <a:gd name="connsiteY2" fmla="*/ 2535436 h 2535436"/>
              <a:gd name="connsiteX3" fmla="*/ 0 w 2600766"/>
              <a:gd name="connsiteY3" fmla="*/ 2518028 h 2535436"/>
              <a:gd name="connsiteX4" fmla="*/ 304800 w 2600766"/>
              <a:gd name="connsiteY4" fmla="*/ 0 h 253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766" h="2535436">
                <a:moveTo>
                  <a:pt x="304800" y="0"/>
                </a:moveTo>
                <a:lnTo>
                  <a:pt x="2591816" y="3048"/>
                </a:lnTo>
                <a:cubicBezTo>
                  <a:pt x="2594799" y="847177"/>
                  <a:pt x="2597783" y="1691307"/>
                  <a:pt x="2600766" y="2535436"/>
                </a:cubicBezTo>
                <a:lnTo>
                  <a:pt x="0" y="2518028"/>
                </a:lnTo>
                <a:lnTo>
                  <a:pt x="30480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26" y="232739"/>
            <a:ext cx="121978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736" indent="-173038" algn="l" defTabSz="914400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 kern="1200" baseline="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5760" indent="-173038" algn="l" defTabSz="914400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150000"/>
        <a:buFont typeface="Arial" panose="020B0604020202020204" pitchFamily="34" charset="0"/>
        <a:buChar char="-"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8640" indent="-173038" algn="l" defTabSz="914400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125000"/>
        <a:buFont typeface="Arial" panose="020B0604020202020204" pitchFamily="34" charset="0"/>
        <a:buChar char="&gt;"/>
        <a:defRPr sz="16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561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4639"/>
            <a:ext cx="7332934" cy="6918960"/>
            <a:chOff x="0" y="-60960"/>
            <a:chExt cx="7332934" cy="6918960"/>
          </a:xfrm>
        </p:grpSpPr>
        <p:sp>
          <p:nvSpPr>
            <p:cNvPr id="8" name="Rectangle 20"/>
            <p:cNvSpPr/>
            <p:nvPr userDrawn="1"/>
          </p:nvSpPr>
          <p:spPr>
            <a:xfrm>
              <a:off x="121874" y="-60960"/>
              <a:ext cx="7211060" cy="6918960"/>
            </a:xfrm>
            <a:custGeom>
              <a:avLst/>
              <a:gdLst>
                <a:gd name="connsiteX0" fmla="*/ 0 w 7376160"/>
                <a:gd name="connsiteY0" fmla="*/ 0 h 7406640"/>
                <a:gd name="connsiteX1" fmla="*/ 7376160 w 7376160"/>
                <a:gd name="connsiteY1" fmla="*/ 0 h 7406640"/>
                <a:gd name="connsiteX2" fmla="*/ 7376160 w 7376160"/>
                <a:gd name="connsiteY2" fmla="*/ 7406640 h 7406640"/>
                <a:gd name="connsiteX3" fmla="*/ 0 w 7376160"/>
                <a:gd name="connsiteY3" fmla="*/ 7406640 h 7406640"/>
                <a:gd name="connsiteX4" fmla="*/ 0 w 7376160"/>
                <a:gd name="connsiteY4" fmla="*/ 0 h 7406640"/>
                <a:gd name="connsiteX0" fmla="*/ 0 w 7376160"/>
                <a:gd name="connsiteY0" fmla="*/ 0 h 7406640"/>
                <a:gd name="connsiteX1" fmla="*/ 6629400 w 7376160"/>
                <a:gd name="connsiteY1" fmla="*/ 15240 h 7406640"/>
                <a:gd name="connsiteX2" fmla="*/ 7376160 w 7376160"/>
                <a:gd name="connsiteY2" fmla="*/ 7406640 h 7406640"/>
                <a:gd name="connsiteX3" fmla="*/ 0 w 7376160"/>
                <a:gd name="connsiteY3" fmla="*/ 7406640 h 7406640"/>
                <a:gd name="connsiteX4" fmla="*/ 0 w 7376160"/>
                <a:gd name="connsiteY4" fmla="*/ 0 h 7406640"/>
                <a:gd name="connsiteX0" fmla="*/ 0 w 7376160"/>
                <a:gd name="connsiteY0" fmla="*/ 0 h 7406640"/>
                <a:gd name="connsiteX1" fmla="*/ 6309360 w 7376160"/>
                <a:gd name="connsiteY1" fmla="*/ 15240 h 7406640"/>
                <a:gd name="connsiteX2" fmla="*/ 7376160 w 7376160"/>
                <a:gd name="connsiteY2" fmla="*/ 7406640 h 7406640"/>
                <a:gd name="connsiteX3" fmla="*/ 0 w 7376160"/>
                <a:gd name="connsiteY3" fmla="*/ 7406640 h 7406640"/>
                <a:gd name="connsiteX4" fmla="*/ 0 w 7376160"/>
                <a:gd name="connsiteY4" fmla="*/ 0 h 7406640"/>
                <a:gd name="connsiteX0" fmla="*/ 0 w 7376160"/>
                <a:gd name="connsiteY0" fmla="*/ 0 h 7406640"/>
                <a:gd name="connsiteX1" fmla="*/ 6568440 w 7376160"/>
                <a:gd name="connsiteY1" fmla="*/ 0 h 7406640"/>
                <a:gd name="connsiteX2" fmla="*/ 7376160 w 7376160"/>
                <a:gd name="connsiteY2" fmla="*/ 7406640 h 7406640"/>
                <a:gd name="connsiteX3" fmla="*/ 0 w 7376160"/>
                <a:gd name="connsiteY3" fmla="*/ 7406640 h 7406640"/>
                <a:gd name="connsiteX4" fmla="*/ 0 w 7376160"/>
                <a:gd name="connsiteY4" fmla="*/ 0 h 7406640"/>
                <a:gd name="connsiteX0" fmla="*/ 0 w 7376160"/>
                <a:gd name="connsiteY0" fmla="*/ 7620 h 7414260"/>
                <a:gd name="connsiteX1" fmla="*/ 6549390 w 7376160"/>
                <a:gd name="connsiteY1" fmla="*/ 0 h 7414260"/>
                <a:gd name="connsiteX2" fmla="*/ 7376160 w 7376160"/>
                <a:gd name="connsiteY2" fmla="*/ 7414260 h 7414260"/>
                <a:gd name="connsiteX3" fmla="*/ 0 w 7376160"/>
                <a:gd name="connsiteY3" fmla="*/ 7414260 h 7414260"/>
                <a:gd name="connsiteX4" fmla="*/ 0 w 7376160"/>
                <a:gd name="connsiteY4" fmla="*/ 7620 h 741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76160" h="7414260">
                  <a:moveTo>
                    <a:pt x="0" y="7620"/>
                  </a:moveTo>
                  <a:lnTo>
                    <a:pt x="6549390" y="0"/>
                  </a:lnTo>
                  <a:lnTo>
                    <a:pt x="7376160" y="7414260"/>
                  </a:lnTo>
                  <a:lnTo>
                    <a:pt x="0" y="741426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20"/>
            <p:cNvSpPr/>
            <p:nvPr userDrawn="1"/>
          </p:nvSpPr>
          <p:spPr>
            <a:xfrm>
              <a:off x="0" y="-60960"/>
              <a:ext cx="7211060" cy="6918960"/>
            </a:xfrm>
            <a:custGeom>
              <a:avLst/>
              <a:gdLst>
                <a:gd name="connsiteX0" fmla="*/ 0 w 7376160"/>
                <a:gd name="connsiteY0" fmla="*/ 0 h 7406640"/>
                <a:gd name="connsiteX1" fmla="*/ 7376160 w 7376160"/>
                <a:gd name="connsiteY1" fmla="*/ 0 h 7406640"/>
                <a:gd name="connsiteX2" fmla="*/ 7376160 w 7376160"/>
                <a:gd name="connsiteY2" fmla="*/ 7406640 h 7406640"/>
                <a:gd name="connsiteX3" fmla="*/ 0 w 7376160"/>
                <a:gd name="connsiteY3" fmla="*/ 7406640 h 7406640"/>
                <a:gd name="connsiteX4" fmla="*/ 0 w 7376160"/>
                <a:gd name="connsiteY4" fmla="*/ 0 h 7406640"/>
                <a:gd name="connsiteX0" fmla="*/ 0 w 7376160"/>
                <a:gd name="connsiteY0" fmla="*/ 0 h 7406640"/>
                <a:gd name="connsiteX1" fmla="*/ 6629400 w 7376160"/>
                <a:gd name="connsiteY1" fmla="*/ 15240 h 7406640"/>
                <a:gd name="connsiteX2" fmla="*/ 7376160 w 7376160"/>
                <a:gd name="connsiteY2" fmla="*/ 7406640 h 7406640"/>
                <a:gd name="connsiteX3" fmla="*/ 0 w 7376160"/>
                <a:gd name="connsiteY3" fmla="*/ 7406640 h 7406640"/>
                <a:gd name="connsiteX4" fmla="*/ 0 w 7376160"/>
                <a:gd name="connsiteY4" fmla="*/ 0 h 7406640"/>
                <a:gd name="connsiteX0" fmla="*/ 0 w 7376160"/>
                <a:gd name="connsiteY0" fmla="*/ 0 h 7406640"/>
                <a:gd name="connsiteX1" fmla="*/ 6309360 w 7376160"/>
                <a:gd name="connsiteY1" fmla="*/ 15240 h 7406640"/>
                <a:gd name="connsiteX2" fmla="*/ 7376160 w 7376160"/>
                <a:gd name="connsiteY2" fmla="*/ 7406640 h 7406640"/>
                <a:gd name="connsiteX3" fmla="*/ 0 w 7376160"/>
                <a:gd name="connsiteY3" fmla="*/ 7406640 h 7406640"/>
                <a:gd name="connsiteX4" fmla="*/ 0 w 7376160"/>
                <a:gd name="connsiteY4" fmla="*/ 0 h 7406640"/>
                <a:gd name="connsiteX0" fmla="*/ 0 w 7376160"/>
                <a:gd name="connsiteY0" fmla="*/ 0 h 7406640"/>
                <a:gd name="connsiteX1" fmla="*/ 6568440 w 7376160"/>
                <a:gd name="connsiteY1" fmla="*/ 0 h 7406640"/>
                <a:gd name="connsiteX2" fmla="*/ 7376160 w 7376160"/>
                <a:gd name="connsiteY2" fmla="*/ 7406640 h 7406640"/>
                <a:gd name="connsiteX3" fmla="*/ 0 w 7376160"/>
                <a:gd name="connsiteY3" fmla="*/ 7406640 h 7406640"/>
                <a:gd name="connsiteX4" fmla="*/ 0 w 7376160"/>
                <a:gd name="connsiteY4" fmla="*/ 0 h 7406640"/>
                <a:gd name="connsiteX0" fmla="*/ 0 w 7376160"/>
                <a:gd name="connsiteY0" fmla="*/ 7620 h 7414260"/>
                <a:gd name="connsiteX1" fmla="*/ 6549390 w 7376160"/>
                <a:gd name="connsiteY1" fmla="*/ 0 h 7414260"/>
                <a:gd name="connsiteX2" fmla="*/ 7376160 w 7376160"/>
                <a:gd name="connsiteY2" fmla="*/ 7414260 h 7414260"/>
                <a:gd name="connsiteX3" fmla="*/ 0 w 7376160"/>
                <a:gd name="connsiteY3" fmla="*/ 7414260 h 7414260"/>
                <a:gd name="connsiteX4" fmla="*/ 0 w 7376160"/>
                <a:gd name="connsiteY4" fmla="*/ 7620 h 741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76160" h="7414260">
                  <a:moveTo>
                    <a:pt x="0" y="7620"/>
                  </a:moveTo>
                  <a:lnTo>
                    <a:pt x="6549390" y="0"/>
                  </a:lnTo>
                  <a:lnTo>
                    <a:pt x="7376160" y="7414260"/>
                  </a:lnTo>
                  <a:lnTo>
                    <a:pt x="0" y="741426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1" y="5673713"/>
            <a:ext cx="2839719" cy="13363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6536"/>
            <a:ext cx="1572877" cy="4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8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6356350"/>
            <a:ext cx="844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900" kern="1200" smtClean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fld id="{1F87B6A3-973B-49FF-9787-055A87605A29}" type="datetimeFigureOut">
              <a:rPr lang="en-US" smtClean="0"/>
              <a:pPr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7050" y="6356350"/>
            <a:ext cx="1149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900" dirty="0" smtClean="0">
                <a:latin typeface="Arial"/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350000"/>
            <a:ext cx="463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16D1988-50EC-4BB3-865F-87CF946FA9F8}" type="slidenum">
              <a:rPr lang="en-US" smtClean="0">
                <a:latin typeface="Arial"/>
                <a:cs typeface="+mn-cs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3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91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70" y="3748668"/>
            <a:ext cx="3905184" cy="247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2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69400" y="1585916"/>
            <a:ext cx="2614612" cy="2363784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t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Transition Slide in Primary Teal Green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 Transition Title and Subtitle (title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case for both)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1803" y="2997518"/>
            <a:ext cx="5821362" cy="55848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Product Development Release Calendar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3552825"/>
            <a:ext cx="5823857" cy="8921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5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Delete the Release Status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371-C1CC-4AE5-9EBA-B1B727D1D621}" type="datetime1">
              <a:rPr lang="en-US" smtClean="0"/>
              <a:pPr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1988-50EC-4BB3-865F-87CF946FA9F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0" y="1579244"/>
            <a:ext cx="2614612" cy="3678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92500" lnSpcReduction="2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 and Content Slide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Bullets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your text, then use the tab key to display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select the text level and use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Increase 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buttons on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 to indent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ctrl z key to undo.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1" y="1454150"/>
            <a:ext cx="7783158" cy="4443413"/>
          </a:xfrm>
        </p:spPr>
      </p:pic>
    </p:spTree>
    <p:extLst>
      <p:ext uri="{BB962C8B-B14F-4D97-AF65-F5344CB8AC3E}">
        <p14:creationId xmlns:p14="http://schemas.microsoft.com/office/powerpoint/2010/main" val="894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View the Release Statuses of a single/all Applications Release wise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371-C1CC-4AE5-9EBA-B1B727D1D621}" type="datetime1">
              <a:rPr lang="en-US" smtClean="0"/>
              <a:pPr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1988-50EC-4BB3-865F-87CF946FA9F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0" y="1579244"/>
            <a:ext cx="2614612" cy="3678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92500" lnSpcReduction="2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 and Content Slide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Bullets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your text, then use the tab key to display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select the text level and use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Increase 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buttons on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 to indent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ctrl z key to undo.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6618"/>
            <a:ext cx="8229600" cy="3838477"/>
          </a:xfrm>
        </p:spPr>
      </p:pic>
    </p:spTree>
    <p:extLst>
      <p:ext uri="{BB962C8B-B14F-4D97-AF65-F5344CB8AC3E}">
        <p14:creationId xmlns:p14="http://schemas.microsoft.com/office/powerpoint/2010/main" val="29867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View the Release Statuses of a single/all Applications Release wise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371-C1CC-4AE5-9EBA-B1B727D1D621}" type="datetime1">
              <a:rPr lang="en-US" smtClean="0"/>
              <a:pPr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1988-50EC-4BB3-865F-87CF946FA9F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0" y="1579244"/>
            <a:ext cx="2614612" cy="3678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92500" lnSpcReduction="2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 and Content Slide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Bullets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your text, then use the tab key to display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select the text level and use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Increase 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buttons on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 to indent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ctrl z key to undo.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45" y="1373940"/>
            <a:ext cx="7974909" cy="4443413"/>
          </a:xfrm>
        </p:spPr>
      </p:pic>
    </p:spTree>
    <p:extLst>
      <p:ext uri="{BB962C8B-B14F-4D97-AF65-F5344CB8AC3E}">
        <p14:creationId xmlns:p14="http://schemas.microsoft.com/office/powerpoint/2010/main" val="24104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Generate an Excel Report of a single/all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371-C1CC-4AE5-9EBA-B1B727D1D621}" type="datetime1">
              <a:rPr lang="en-US" smtClean="0"/>
              <a:pPr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1988-50EC-4BB3-865F-87CF946FA9F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0" y="1579244"/>
            <a:ext cx="2614612" cy="3678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92500" lnSpcReduction="2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 and Content Slide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Bullets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your text, then use the tab key to display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select the text level and use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Increase 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buttons on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 to indent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ctrl z key to undo.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85" y="1454150"/>
            <a:ext cx="7214630" cy="4443413"/>
          </a:xfrm>
        </p:spPr>
      </p:pic>
    </p:spTree>
    <p:extLst>
      <p:ext uri="{BB962C8B-B14F-4D97-AF65-F5344CB8AC3E}">
        <p14:creationId xmlns:p14="http://schemas.microsoft.com/office/powerpoint/2010/main" val="29370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Generate an Excel Report of a single/all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371-C1CC-4AE5-9EBA-B1B727D1D621}" type="datetime1">
              <a:rPr lang="en-US" smtClean="0"/>
              <a:pPr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1988-50EC-4BB3-865F-87CF946FA9F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0" y="1579244"/>
            <a:ext cx="2614612" cy="3678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92500" lnSpcReduction="2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 and Content Slide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Bullets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your text, then use the tab key to display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select the text level and use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Increase 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buttons on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 to indent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ctrl z key to undo.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7369"/>
            <a:ext cx="8229600" cy="3896975"/>
          </a:xfrm>
        </p:spPr>
      </p:pic>
    </p:spTree>
    <p:extLst>
      <p:ext uri="{BB962C8B-B14F-4D97-AF65-F5344CB8AC3E}">
        <p14:creationId xmlns:p14="http://schemas.microsoft.com/office/powerpoint/2010/main" val="2990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96" y="470884"/>
            <a:ext cx="8682904" cy="468916"/>
          </a:xfrm>
        </p:spPr>
        <p:txBody>
          <a:bodyPr/>
          <a:lstStyle/>
          <a:p>
            <a:r>
              <a:rPr lang="en-US" b="1" dirty="0"/>
              <a:t>Why should we use this Application?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/>
          </a:solidFill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Allows the user to create a new Release and add status to </a:t>
            </a:r>
            <a:r>
              <a:rPr lang="en-US" dirty="0" smtClean="0">
                <a:solidFill>
                  <a:schemeClr val="bg1"/>
                </a:solidFill>
              </a:rPr>
              <a:t>it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The GUI provides the users to track the status of a release </a:t>
            </a:r>
            <a:r>
              <a:rPr lang="en-US" dirty="0" smtClean="0">
                <a:solidFill>
                  <a:schemeClr val="bg1"/>
                </a:solidFill>
              </a:rPr>
              <a:t>on selecting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month and an </a:t>
            </a:r>
            <a:r>
              <a:rPr lang="en-US" dirty="0">
                <a:solidFill>
                  <a:schemeClr val="bg1"/>
                </a:solidFill>
              </a:rPr>
              <a:t>year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Checks for the date conflict with other Release statuses of a particular Release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371-C1CC-4AE5-9EBA-B1B727D1D621}" type="datetime1">
              <a:rPr lang="en-US" smtClean="0"/>
              <a:pPr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1988-50EC-4BB3-865F-87CF946FA9F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9"/>
          </p:nvPr>
        </p:nvSpPr>
        <p:spPr>
          <a:solidFill>
            <a:schemeClr val="accent4"/>
          </a:solidFill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Excel export can be done very easily with just a single button click after selecting an application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Maintains record of all the Release details in the database and can be accessed at anytime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>
          <a:solidFill>
            <a:schemeClr val="tx1"/>
          </a:solidFill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UI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1"/>
          </p:nvPr>
        </p:nvSpPr>
        <p:spPr>
          <a:solidFill>
            <a:schemeClr val="tx1"/>
          </a:solidFill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Reporting Capability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65768" y="1589762"/>
            <a:ext cx="2614612" cy="43030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Custom Graphic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an example of a custom graphic that aligns with the brand standards such as: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Solid square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shadow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Flat shape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Primary brand color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Color can be changed as well by updating both “fill” and “line” options.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44000" y="1585916"/>
            <a:ext cx="2614612" cy="3633784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t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Transition Slide in Primary Gray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 Transition Title and Subtitle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(Title Case)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1803" y="2997518"/>
            <a:ext cx="5821362" cy="55848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Questions &amp;  Comments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3552825"/>
            <a:ext cx="5823857" cy="8921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/>
          <p:cNvSpPr txBox="1">
            <a:spLocks/>
          </p:cNvSpPr>
          <p:nvPr/>
        </p:nvSpPr>
        <p:spPr>
          <a:xfrm>
            <a:off x="4419601" y="1543051"/>
            <a:ext cx="4445000" cy="1062456"/>
          </a:xfrm>
          <a:prstGeom prst="rect">
            <a:avLst/>
          </a:prstGeom>
        </p:spPr>
        <p:txBody>
          <a:bodyPr/>
          <a:lstStyle>
            <a:lvl1pPr marL="698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Naga Bijesh Roy Raya</a:t>
            </a:r>
            <a:br>
              <a:rPr lang="en-US" sz="2400" dirty="0" smtClean="0"/>
            </a:br>
            <a:r>
              <a:rPr lang="en-US" sz="1800" dirty="0" smtClean="0">
                <a:solidFill>
                  <a:srgbClr val="636466"/>
                </a:solidFill>
              </a:rPr>
              <a:t>Information Technology Intern</a:t>
            </a:r>
            <a:br>
              <a:rPr lang="en-US" sz="1800" dirty="0" smtClean="0">
                <a:solidFill>
                  <a:srgbClr val="636466"/>
                </a:solidFill>
              </a:rPr>
            </a:br>
            <a:r>
              <a:rPr lang="en-US" sz="1800" dirty="0" smtClean="0">
                <a:solidFill>
                  <a:srgbClr val="636466"/>
                </a:solidFill>
              </a:rPr>
              <a:t>bijesh.roy@lashgroup.com</a:t>
            </a:r>
          </a:p>
        </p:txBody>
      </p:sp>
      <p:sp>
        <p:nvSpPr>
          <p:cNvPr id="15" name="Text Placeholder 16"/>
          <p:cNvSpPr txBox="1">
            <a:spLocks/>
          </p:cNvSpPr>
          <p:nvPr/>
        </p:nvSpPr>
        <p:spPr>
          <a:xfrm>
            <a:off x="4419601" y="3820886"/>
            <a:ext cx="4445000" cy="1095802"/>
          </a:xfrm>
          <a:prstGeom prst="rect">
            <a:avLst/>
          </a:prstGeom>
        </p:spPr>
        <p:txBody>
          <a:bodyPr/>
          <a:lstStyle>
            <a:lvl1pPr marL="698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Annamani Alli</a:t>
            </a:r>
            <a:br>
              <a:rPr lang="en-US" sz="2400" dirty="0" smtClean="0"/>
            </a:br>
            <a:r>
              <a:rPr lang="en-US" sz="1800" dirty="0" smtClean="0">
                <a:solidFill>
                  <a:srgbClr val="636466"/>
                </a:solidFill>
              </a:rPr>
              <a:t>Lead Developer</a:t>
            </a:r>
            <a:r>
              <a:rPr lang="en-US" sz="1800" dirty="0">
                <a:solidFill>
                  <a:srgbClr val="636466"/>
                </a:solidFill>
              </a:rPr>
              <a:t/>
            </a:r>
            <a:br>
              <a:rPr lang="en-US" sz="1800" dirty="0">
                <a:solidFill>
                  <a:srgbClr val="636466"/>
                </a:solidFill>
              </a:rPr>
            </a:br>
            <a:r>
              <a:rPr lang="en-US" sz="1800" dirty="0" smtClean="0">
                <a:solidFill>
                  <a:srgbClr val="636466"/>
                </a:solidFill>
              </a:rPr>
              <a:t>annamani.alli@lashgroup.com</a:t>
            </a:r>
            <a:endParaRPr lang="en-US" sz="1800" dirty="0">
              <a:solidFill>
                <a:srgbClr val="636466"/>
              </a:solidFill>
            </a:endParaRPr>
          </a:p>
        </p:txBody>
      </p:sp>
      <p:sp>
        <p:nvSpPr>
          <p:cNvPr id="16" name="Text Placeholder 16"/>
          <p:cNvSpPr txBox="1">
            <a:spLocks/>
          </p:cNvSpPr>
          <p:nvPr/>
        </p:nvSpPr>
        <p:spPr>
          <a:xfrm>
            <a:off x="4419601" y="4677944"/>
            <a:ext cx="4445000" cy="1062456"/>
          </a:xfrm>
          <a:prstGeom prst="rect">
            <a:avLst/>
          </a:prstGeom>
        </p:spPr>
        <p:txBody>
          <a:bodyPr/>
          <a:lstStyle>
            <a:lvl1pPr marL="698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>
              <a:solidFill>
                <a:srgbClr val="63646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65768" y="914401"/>
            <a:ext cx="2614612" cy="1257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dirty="0"/>
              <a:t>Thank you slide – use to provide name and contact information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0" y="1584324"/>
            <a:ext cx="2614612" cy="3660776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t"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AmerisourceBergen Positioning Line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Always use as your final slide.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Non-editable.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Print your presentation deck select the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File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tab and under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there are settings for printing in color or B/W and options to print slides, notes or handouts.</a:t>
            </a:r>
          </a:p>
        </p:txBody>
      </p:sp>
    </p:spTree>
    <p:extLst>
      <p:ext uri="{BB962C8B-B14F-4D97-AF65-F5344CB8AC3E}">
        <p14:creationId xmlns:p14="http://schemas.microsoft.com/office/powerpoint/2010/main" val="37892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Development Release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calendar application that provides easy access to track the statuses of all the Releases of an Application with just a button </a:t>
            </a:r>
            <a:r>
              <a:rPr lang="en-US" dirty="0" smtClean="0"/>
              <a:t>click</a:t>
            </a:r>
          </a:p>
          <a:p>
            <a:r>
              <a:rPr lang="en-US" dirty="0"/>
              <a:t>A single page application that is designed to reduce the  work of Scrum </a:t>
            </a:r>
            <a:r>
              <a:rPr lang="en-US" dirty="0" smtClean="0"/>
              <a:t>Master </a:t>
            </a:r>
            <a:r>
              <a:rPr lang="en-US" dirty="0"/>
              <a:t>to enter minimal information required </a:t>
            </a:r>
            <a:r>
              <a:rPr lang="en-US" dirty="0" smtClean="0"/>
              <a:t>to Add/Manage and </a:t>
            </a:r>
            <a:r>
              <a:rPr lang="en-US" dirty="0"/>
              <a:t>track the status of a Release and access it anywhere/anytime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371-C1CC-4AE5-9EBA-B1B727D1D621}" type="datetime1">
              <a:rPr lang="en-US" smtClean="0"/>
              <a:pPr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1988-50EC-4BB3-865F-87CF946FA9F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0" y="1579244"/>
            <a:ext cx="2614612" cy="3678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92500" lnSpcReduction="2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 and Content Slide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Bullets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your text, then use the tab key to display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select the text level and use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Increase 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buttons on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 to indent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ctrl z key to undo.</a:t>
            </a:r>
          </a:p>
        </p:txBody>
      </p:sp>
    </p:spTree>
    <p:extLst>
      <p:ext uri="{BB962C8B-B14F-4D97-AF65-F5344CB8AC3E}">
        <p14:creationId xmlns:p14="http://schemas.microsoft.com/office/powerpoint/2010/main" val="44524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this Application does?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Development Release </a:t>
            </a:r>
            <a:r>
              <a:rPr lang="en-US" dirty="0" smtClean="0"/>
              <a:t>Calendar</a:t>
            </a:r>
            <a:endParaRPr lang="en-US" dirty="0"/>
          </a:p>
          <a:p>
            <a:pPr lvl="1"/>
            <a:r>
              <a:rPr lang="en-US" dirty="0"/>
              <a:t>Add a new Release to an Application</a:t>
            </a:r>
          </a:p>
          <a:p>
            <a:pPr lvl="1"/>
            <a:r>
              <a:rPr lang="en-US" dirty="0" smtClean="0"/>
              <a:t>Add a new Release Status to the newly created Release( EX: Dev, Test , Stage and Live)</a:t>
            </a:r>
          </a:p>
          <a:p>
            <a:pPr lvl="1"/>
            <a:r>
              <a:rPr lang="en-US" dirty="0" smtClean="0"/>
              <a:t>Update </a:t>
            </a:r>
            <a:r>
              <a:rPr lang="en-US" dirty="0"/>
              <a:t>the Release Details </a:t>
            </a:r>
          </a:p>
          <a:p>
            <a:pPr lvl="1"/>
            <a:r>
              <a:rPr lang="en-US" dirty="0"/>
              <a:t>Update the Release Status </a:t>
            </a:r>
            <a:r>
              <a:rPr lang="en-US" dirty="0" smtClean="0"/>
              <a:t>Details</a:t>
            </a:r>
            <a:endParaRPr lang="en-US" dirty="0"/>
          </a:p>
          <a:p>
            <a:pPr lvl="1"/>
            <a:r>
              <a:rPr lang="en-US" dirty="0"/>
              <a:t>Delete the Release</a:t>
            </a:r>
          </a:p>
          <a:p>
            <a:pPr lvl="1"/>
            <a:r>
              <a:rPr lang="en-US" dirty="0"/>
              <a:t>Delete the Release Status</a:t>
            </a:r>
          </a:p>
          <a:p>
            <a:pPr lvl="1"/>
            <a:r>
              <a:rPr lang="en-US" dirty="0"/>
              <a:t>View the Release Statuses of a single/all Applications Release wise</a:t>
            </a:r>
          </a:p>
          <a:p>
            <a:pPr lvl="1"/>
            <a:r>
              <a:rPr lang="en-US" dirty="0"/>
              <a:t>Generate an Excel Report of a single/all </a:t>
            </a:r>
            <a:r>
              <a:rPr lang="en-US" dirty="0" smtClean="0"/>
              <a:t>Applications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371-C1CC-4AE5-9EBA-B1B727D1D621}" type="datetime1">
              <a:rPr lang="en-US" smtClean="0"/>
              <a:pPr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1988-50EC-4BB3-865F-87CF946FA9F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0" y="1579244"/>
            <a:ext cx="2614612" cy="3678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92500" lnSpcReduction="2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 and Content Slide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Bullets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your text, then use the tab key to display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select the text level and use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Increase 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buttons on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 to indent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ctrl z key to undo.</a:t>
            </a:r>
          </a:p>
        </p:txBody>
      </p:sp>
    </p:spTree>
    <p:extLst>
      <p:ext uri="{BB962C8B-B14F-4D97-AF65-F5344CB8AC3E}">
        <p14:creationId xmlns:p14="http://schemas.microsoft.com/office/powerpoint/2010/main" val="35039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 Development Release </a:t>
            </a:r>
            <a:r>
              <a:rPr lang="en-US" b="1" dirty="0" smtClean="0"/>
              <a:t>Calendar</a:t>
            </a:r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2186"/>
            <a:ext cx="8229600" cy="424734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371-C1CC-4AE5-9EBA-B1B727D1D621}" type="datetime1">
              <a:rPr lang="en-US" smtClean="0"/>
              <a:pPr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1988-50EC-4BB3-865F-87CF946FA9F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0" y="1579244"/>
            <a:ext cx="2614612" cy="3678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92500" lnSpcReduction="2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 and Content Slide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Bullets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your text, then use the tab key to display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select the text level and use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Increase 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buttons on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 to indent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ctrl z key to undo.</a:t>
            </a:r>
          </a:p>
        </p:txBody>
      </p:sp>
    </p:spTree>
    <p:extLst>
      <p:ext uri="{BB962C8B-B14F-4D97-AF65-F5344CB8AC3E}">
        <p14:creationId xmlns:p14="http://schemas.microsoft.com/office/powerpoint/2010/main" val="23786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 a new Release to an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371-C1CC-4AE5-9EBA-B1B727D1D621}" type="datetime1">
              <a:rPr lang="en-US" smtClean="0"/>
              <a:pPr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1988-50EC-4BB3-865F-87CF946FA9F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0" y="1579244"/>
            <a:ext cx="2614612" cy="3678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92500" lnSpcReduction="2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 and Content Slide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Bullets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your text, then use the tab key to display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select the text level and use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Increase 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buttons on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 to indent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ctrl z key to undo.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79111"/>
            <a:ext cx="8229600" cy="4393491"/>
          </a:xfrm>
        </p:spPr>
      </p:pic>
    </p:spTree>
    <p:extLst>
      <p:ext uri="{BB962C8B-B14F-4D97-AF65-F5344CB8AC3E}">
        <p14:creationId xmlns:p14="http://schemas.microsoft.com/office/powerpoint/2010/main" val="27208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Add a new Release Status to the newly created Release( EX: Dev, Test , Stage and Live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371-C1CC-4AE5-9EBA-B1B727D1D621}" type="datetime1">
              <a:rPr lang="en-US" smtClean="0"/>
              <a:pPr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1988-50EC-4BB3-865F-87CF946FA9F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0" y="1579244"/>
            <a:ext cx="2614612" cy="3678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92500" lnSpcReduction="2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 and Content Slide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Bullets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your text, then use the tab key to display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select the text level and use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Increase 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buttons on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 to indent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ctrl z key to undo.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72004"/>
            <a:ext cx="8229600" cy="4312454"/>
          </a:xfrm>
        </p:spPr>
      </p:pic>
    </p:spTree>
    <p:extLst>
      <p:ext uri="{BB962C8B-B14F-4D97-AF65-F5344CB8AC3E}">
        <p14:creationId xmlns:p14="http://schemas.microsoft.com/office/powerpoint/2010/main" val="17412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Update the Release Details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371-C1CC-4AE5-9EBA-B1B727D1D621}" type="datetime1">
              <a:rPr lang="en-US" smtClean="0"/>
              <a:pPr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1988-50EC-4BB3-865F-87CF946FA9F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0" y="1579244"/>
            <a:ext cx="2614612" cy="3678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92500" lnSpcReduction="2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 and Content Slide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Bullets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your text, then use the tab key to display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select the text level and use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Increase 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buttons on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 to indent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ctrl z key to undo.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5348"/>
            <a:ext cx="8229600" cy="4301017"/>
          </a:xfrm>
        </p:spPr>
      </p:pic>
    </p:spTree>
    <p:extLst>
      <p:ext uri="{BB962C8B-B14F-4D97-AF65-F5344CB8AC3E}">
        <p14:creationId xmlns:p14="http://schemas.microsoft.com/office/powerpoint/2010/main" val="1046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Update the Release Status Details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371-C1CC-4AE5-9EBA-B1B727D1D621}" type="datetime1">
              <a:rPr lang="en-US" smtClean="0"/>
              <a:pPr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1988-50EC-4BB3-865F-87CF946FA9F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0" y="1579244"/>
            <a:ext cx="2614612" cy="3678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92500" lnSpcReduction="2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 and Content Slide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Bullets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your text, then use the tab key to display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select the text level and use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Increase 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buttons on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 to indent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ctrl z key to undo.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3" y="1454150"/>
            <a:ext cx="7658154" cy="4443413"/>
          </a:xfrm>
        </p:spPr>
      </p:pic>
    </p:spTree>
    <p:extLst>
      <p:ext uri="{BB962C8B-B14F-4D97-AF65-F5344CB8AC3E}">
        <p14:creationId xmlns:p14="http://schemas.microsoft.com/office/powerpoint/2010/main" val="29483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Delete the Release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371-C1CC-4AE5-9EBA-B1B727D1D621}" type="datetime1">
              <a:rPr lang="en-US" smtClean="0"/>
              <a:pPr/>
              <a:t>07/27/2015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1988-50EC-4BB3-865F-87CF946FA9F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0" y="1579244"/>
            <a:ext cx="2614612" cy="3678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92500" lnSpcReduction="2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 and Content Slide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Bullets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your text, then use the tab key to display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select the text level and use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Increase List Level Indent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buttons on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 to indent the pre-formatted bullets.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ctrl z key to undo.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24" y="1454150"/>
            <a:ext cx="7823151" cy="4443413"/>
          </a:xfrm>
        </p:spPr>
      </p:pic>
    </p:spTree>
    <p:extLst>
      <p:ext uri="{BB962C8B-B14F-4D97-AF65-F5344CB8AC3E}">
        <p14:creationId xmlns:p14="http://schemas.microsoft.com/office/powerpoint/2010/main" val="29356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LGPowerPoint_Final_Template_Final">
  <a:themeElements>
    <a:clrScheme name="ABC CUSTOM COLOR PALETTE">
      <a:dk1>
        <a:srgbClr val="636466"/>
      </a:dk1>
      <a:lt1>
        <a:srgbClr val="FFFFFF"/>
      </a:lt1>
      <a:dk2>
        <a:srgbClr val="00539B"/>
      </a:dk2>
      <a:lt2>
        <a:srgbClr val="7F7F7F"/>
      </a:lt2>
      <a:accent1>
        <a:srgbClr val="002551"/>
      </a:accent1>
      <a:accent2>
        <a:srgbClr val="6A8E37"/>
      </a:accent2>
      <a:accent3>
        <a:srgbClr val="720049"/>
      </a:accent3>
      <a:accent4>
        <a:srgbClr val="4B89A8"/>
      </a:accent4>
      <a:accent5>
        <a:srgbClr val="DBAF42"/>
      </a:accent5>
      <a:accent6>
        <a:srgbClr val="575859"/>
      </a:accent6>
      <a:hlink>
        <a:srgbClr val="00746D"/>
      </a:hlink>
      <a:folHlink>
        <a:srgbClr val="008B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ash Group V1.0" id="{00801503-D987-4657-ACEE-D45AFD105EDD}" vid="{7B8B75D0-4D23-4671-98E0-C09470613163}"/>
    </a:ext>
  </a:extLst>
</a:theme>
</file>

<file path=ppt/theme/theme2.xml><?xml version="1.0" encoding="utf-8"?>
<a:theme xmlns:a="http://schemas.openxmlformats.org/drawingml/2006/main" name="ABC marketing slides">
  <a:themeElements>
    <a:clrScheme name="ABC CUSTOM COLOR PALETTE">
      <a:dk1>
        <a:srgbClr val="636466"/>
      </a:dk1>
      <a:lt1>
        <a:srgbClr val="FFFFFF"/>
      </a:lt1>
      <a:dk2>
        <a:srgbClr val="00539B"/>
      </a:dk2>
      <a:lt2>
        <a:srgbClr val="7F7F7F"/>
      </a:lt2>
      <a:accent1>
        <a:srgbClr val="002551"/>
      </a:accent1>
      <a:accent2>
        <a:srgbClr val="6A8E37"/>
      </a:accent2>
      <a:accent3>
        <a:srgbClr val="720049"/>
      </a:accent3>
      <a:accent4>
        <a:srgbClr val="4B89A8"/>
      </a:accent4>
      <a:accent5>
        <a:srgbClr val="DBAF42"/>
      </a:accent5>
      <a:accent6>
        <a:srgbClr val="575859"/>
      </a:accent6>
      <a:hlink>
        <a:srgbClr val="00746D"/>
      </a:hlink>
      <a:folHlink>
        <a:srgbClr val="008B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ash Group V1.0" id="{00801503-D987-4657-ACEE-D45AFD105EDD}" vid="{7B8B75D0-4D23-4671-98E0-C09470613163}"/>
    </a:ext>
  </a:extLst>
</a:theme>
</file>

<file path=ppt/theme/theme3.xml><?xml version="1.0" encoding="utf-8"?>
<a:theme xmlns:a="http://schemas.openxmlformats.org/drawingml/2006/main" name="Transition and Title Slides with Color">
  <a:themeElements>
    <a:clrScheme name="AmerisourceBergen">
      <a:dk1>
        <a:srgbClr val="000000"/>
      </a:dk1>
      <a:lt1>
        <a:srgbClr val="FFFFFF"/>
      </a:lt1>
      <a:dk2>
        <a:srgbClr val="00539B"/>
      </a:dk2>
      <a:lt2>
        <a:srgbClr val="424344"/>
      </a:lt2>
      <a:accent1>
        <a:srgbClr val="002B5C"/>
      </a:accent1>
      <a:accent2>
        <a:srgbClr val="F7C64C"/>
      </a:accent2>
      <a:accent3>
        <a:srgbClr val="820053"/>
      </a:accent3>
      <a:accent4>
        <a:srgbClr val="569BBE"/>
      </a:accent4>
      <a:accent5>
        <a:srgbClr val="78A13F"/>
      </a:accent5>
      <a:accent6>
        <a:srgbClr val="636466"/>
      </a:accent6>
      <a:hlink>
        <a:srgbClr val="00746D"/>
      </a:hlink>
      <a:folHlink>
        <a:srgbClr val="008BB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ash Group V1.0" id="{00801503-D987-4657-ACEE-D45AFD105EDD}" vid="{9679FA6E-3609-4776-8432-682C50AE5774}"/>
    </a:ext>
  </a:extLst>
</a:theme>
</file>

<file path=ppt/theme/theme4.xml><?xml version="1.0" encoding="utf-8"?>
<a:theme xmlns:a="http://schemas.openxmlformats.org/drawingml/2006/main" name="Full Blue Blank Slide">
  <a:themeElements>
    <a:clrScheme name="AmerisourceBergen">
      <a:dk1>
        <a:srgbClr val="000000"/>
      </a:dk1>
      <a:lt1>
        <a:srgbClr val="FFFFFF"/>
      </a:lt1>
      <a:dk2>
        <a:srgbClr val="00539B"/>
      </a:dk2>
      <a:lt2>
        <a:srgbClr val="424344"/>
      </a:lt2>
      <a:accent1>
        <a:srgbClr val="002B5C"/>
      </a:accent1>
      <a:accent2>
        <a:srgbClr val="F7C64C"/>
      </a:accent2>
      <a:accent3>
        <a:srgbClr val="820053"/>
      </a:accent3>
      <a:accent4>
        <a:srgbClr val="569BBE"/>
      </a:accent4>
      <a:accent5>
        <a:srgbClr val="78A13F"/>
      </a:accent5>
      <a:accent6>
        <a:srgbClr val="636466"/>
      </a:accent6>
      <a:hlink>
        <a:srgbClr val="00746D"/>
      </a:hlink>
      <a:folHlink>
        <a:srgbClr val="008BB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ash Group V1.0" id="{00801503-D987-4657-ACEE-D45AFD105EDD}" vid="{3F6246C3-3170-495B-AF6E-DB8623A4FF9C}"/>
    </a:ext>
  </a:extLst>
</a:theme>
</file>

<file path=ppt/theme/theme5.xml><?xml version="1.0" encoding="utf-8"?>
<a:theme xmlns:a="http://schemas.openxmlformats.org/drawingml/2006/main" name="ABC Brand Positioning Line Statement End Slide">
  <a:themeElements>
    <a:clrScheme name="AmerisourceBergen">
      <a:dk1>
        <a:srgbClr val="000000"/>
      </a:dk1>
      <a:lt1>
        <a:srgbClr val="FFFFFF"/>
      </a:lt1>
      <a:dk2>
        <a:srgbClr val="00539B"/>
      </a:dk2>
      <a:lt2>
        <a:srgbClr val="424344"/>
      </a:lt2>
      <a:accent1>
        <a:srgbClr val="002B5C"/>
      </a:accent1>
      <a:accent2>
        <a:srgbClr val="F7C64C"/>
      </a:accent2>
      <a:accent3>
        <a:srgbClr val="820053"/>
      </a:accent3>
      <a:accent4>
        <a:srgbClr val="569BBE"/>
      </a:accent4>
      <a:accent5>
        <a:srgbClr val="78A13F"/>
      </a:accent5>
      <a:accent6>
        <a:srgbClr val="636466"/>
      </a:accent6>
      <a:hlink>
        <a:srgbClr val="00746D"/>
      </a:hlink>
      <a:folHlink>
        <a:srgbClr val="008BB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ash Group V1.0" id="{00801503-D987-4657-ACEE-D45AFD105EDD}" vid="{68255E9E-0677-4046-9124-E5B5395212DC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laceholderData xmlns:i="http://www.w3.org/2001/XMLSchema-instance" xmlns="http://firmglobal.com/Confirmit/reporting/powerpoint/09-09-2009" i:type="TextPlaceholderData">
  <ActiveFilterSummarySupport>Unsupported</ActiveFilterSummarySupport>
  <ChartSupport>Unsupported</ChartSupport>
  <ChartImageSupport>Unsupported</ChartImageSupport>
  <EmbeddedTableSupport>Unsupported</EmbeddedTableSupport>
  <GaugeImageSupport>Unsupported</GaugeImageSupport>
  <PageTitleSupport>Unsupported</PageTitleSupport>
  <QuestionnaireTextSupport>Enabled</QuestionnaireTextSupport>
  <TableSupport>Unsupported</TableSupport>
  <TextSupport>Disabled</TextSupport>
</PlaceholderData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C4A700C9131545B7C3ADA826236A5F" ma:contentTypeVersion="3" ma:contentTypeDescription="Create a new document." ma:contentTypeScope="" ma:versionID="6d543b5d1319b51baef2af20ae7e8454">
  <xsd:schema xmlns:xsd="http://www.w3.org/2001/XMLSchema" xmlns:p="http://schemas.microsoft.com/office/2006/metadata/properties" xmlns:ns2="59ba348e-3bcf-4c52-b634-f1d662107a0c" targetNamespace="http://schemas.microsoft.com/office/2006/metadata/properties" ma:root="true" ma:fieldsID="3f87d9818d20983db93e97d3494ca866" ns2:_="">
    <xsd:import namespace="59ba348e-3bcf-4c52-b634-f1d662107a0c"/>
    <xsd:element name="properties">
      <xsd:complexType>
        <xsd:sequence>
          <xsd:element name="documentManagement">
            <xsd:complexType>
              <xsd:all>
                <xsd:element ref="ns2:Template_x0020_Type" minOccurs="0"/>
                <xsd:element ref="ns2:Location" minOccurs="0"/>
                <xsd:element ref="ns2:Compan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9ba348e-3bcf-4c52-b634-f1d662107a0c" elementFormDefault="qualified">
    <xsd:import namespace="http://schemas.microsoft.com/office/2006/documentManagement/types"/>
    <xsd:element name="Template_x0020_Type" ma:index="8" nillable="true" ma:displayName="Template Type" ma:default="Location Specific" ma:description="General Template or Location Specific" ma:format="Dropdown" ma:internalName="Template_x0020_Type">
      <xsd:simpleType>
        <xsd:restriction base="dms:Choice">
          <xsd:enumeration value="Location Specific"/>
          <xsd:enumeration value="General"/>
        </xsd:restriction>
      </xsd:simpleType>
    </xsd:element>
    <xsd:element name="Location" ma:index="9" nillable="true" ma:displayName="Office Location" ma:default="Charlotte" ma:format="Dropdown" ma:internalName="Location">
      <xsd:simpleType>
        <xsd:restriction base="dms:Choice">
          <xsd:enumeration value="Charlotte"/>
          <xsd:enumeration value="Frisco"/>
          <xsd:enumeration value="Lincoln"/>
          <xsd:enumeration value="Monroeville"/>
          <xsd:enumeration value="Palm Harbor"/>
          <xsd:enumeration value="Portland"/>
          <xsd:enumeration value="Rockville"/>
          <xsd:enumeration value="San Bruno"/>
          <xsd:enumeration value="San Mateo"/>
          <xsd:enumeration value="Washington DC"/>
          <xsd:enumeration value="n/a"/>
        </xsd:restriction>
      </xsd:simpleType>
    </xsd:element>
    <xsd:element name="Company" ma:index="10" nillable="true" ma:displayName="Company" ma:default="ABCS" ma:format="Dropdown" ma:internalName="Company">
      <xsd:simpleType>
        <xsd:restriction base="dms:Choice">
          <xsd:enumeration value="ABC"/>
          <xsd:enumeration value="ABCS"/>
          <xsd:enumeration value="Lash Group"/>
          <xsd:enumeration value="Lash Group l TheraCom"/>
          <xsd:enumeration value="Premier Source"/>
          <xsd:enumeration value="TheraCom"/>
          <xsd:enumeration value="Xcenda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Location xmlns="59ba348e-3bcf-4c52-b634-f1d662107a0c">Charlotte</Location>
    <Company xmlns="59ba348e-3bcf-4c52-b634-f1d662107a0c">Lash Group</Company>
    <Template_x0020_Type xmlns="59ba348e-3bcf-4c52-b634-f1d662107a0c">Location Specific</Template_x0020_Type>
  </documentManagement>
</p:properties>
</file>

<file path=customXml/itemProps1.xml><?xml version="1.0" encoding="utf-8"?>
<ds:datastoreItem xmlns:ds="http://schemas.openxmlformats.org/officeDocument/2006/customXml" ds:itemID="{31CE28EC-8A0D-4CDD-B33F-E1A0DF0ECBF4}">
  <ds:schemaRefs>
    <ds:schemaRef ds:uri="http://firmglobal.com/Confirmit/reporting/powerpoint/09-09-2009"/>
  </ds:schemaRefs>
</ds:datastoreItem>
</file>

<file path=customXml/itemProps2.xml><?xml version="1.0" encoding="utf-8"?>
<ds:datastoreItem xmlns:ds="http://schemas.openxmlformats.org/officeDocument/2006/customXml" ds:itemID="{D5AF81C4-F1AB-4CB9-ABAB-901D5FED1C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ba348e-3bcf-4c52-b634-f1d662107a0c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E92849C-2133-4031-812A-2993C2A87E0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AC2DDC8-A895-485B-8DD0-B490C6DE1432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59ba348e-3bcf-4c52-b634-f1d662107a0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2014LGPowerPoint_Final_Template_Final</Template>
  <TotalTime>6019</TotalTime>
  <Words>1227</Words>
  <Application>Microsoft Office PowerPoint</Application>
  <PresentationFormat>On-screen Show (4:3)</PresentationFormat>
  <Paragraphs>212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2014LGPowerPoint_Final_Template_Final</vt:lpstr>
      <vt:lpstr>ABC marketing slides</vt:lpstr>
      <vt:lpstr>Transition and Title Slides with Color</vt:lpstr>
      <vt:lpstr>Full Blue Blank Slide</vt:lpstr>
      <vt:lpstr>ABC Brand Positioning Line Statement End Slide</vt:lpstr>
      <vt:lpstr>PowerPoint Presentation</vt:lpstr>
      <vt:lpstr>Product Development Release Calendar</vt:lpstr>
      <vt:lpstr>What this Application does?</vt:lpstr>
      <vt:lpstr>Product Development Release Calendar</vt:lpstr>
      <vt:lpstr>Add a new Release to an Application</vt:lpstr>
      <vt:lpstr>Add a new Release Status to the newly created Release( EX: Dev, Test , Stage and Live)</vt:lpstr>
      <vt:lpstr>Update the Release Details </vt:lpstr>
      <vt:lpstr>Update the Release Status Details</vt:lpstr>
      <vt:lpstr>Delete the Release</vt:lpstr>
      <vt:lpstr>Delete the Release Status</vt:lpstr>
      <vt:lpstr>View the Release Statuses of a single/all Applications Release wise</vt:lpstr>
      <vt:lpstr>View the Release Statuses of a single/all Applications Release wise</vt:lpstr>
      <vt:lpstr>Generate an Excel Report of a single/all Applications</vt:lpstr>
      <vt:lpstr>Generate an Excel Report of a single/all Applications</vt:lpstr>
      <vt:lpstr>Why should we use this Application?</vt:lpstr>
      <vt:lpstr>PowerPoint Presentation</vt:lpstr>
      <vt:lpstr>PowerPoint Presentation</vt:lpstr>
      <vt:lpstr>PowerPoint Presentation</vt:lpstr>
    </vt:vector>
  </TitlesOfParts>
  <Company>ABCS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Development Release Calendar</dc:title>
  <dc:creator>admin</dc:creator>
  <cp:lastModifiedBy>admin</cp:lastModifiedBy>
  <cp:revision>14</cp:revision>
  <cp:lastPrinted>2014-03-06T23:54:20Z</cp:lastPrinted>
  <dcterms:created xsi:type="dcterms:W3CDTF">2015-07-21T15:19:28Z</dcterms:created>
  <dcterms:modified xsi:type="dcterms:W3CDTF">2015-07-30T16:50:42Z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0x010100C6C4A700C9131545B7C3ADA826236A5F</vt:lpwstr>
  </property>
</Properties>
</file>