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80" r:id="rId11"/>
    <p:sldId id="266" r:id="rId12"/>
    <p:sldId id="267" r:id="rId13"/>
    <p:sldId id="265" r:id="rId14"/>
    <p:sldId id="268" r:id="rId15"/>
    <p:sldId id="270" r:id="rId16"/>
    <p:sldId id="271" r:id="rId17"/>
    <p:sldId id="273" r:id="rId18"/>
    <p:sldId id="274" r:id="rId19"/>
    <p:sldId id="282" r:id="rId20"/>
    <p:sldId id="283" r:id="rId21"/>
    <p:sldId id="284" r:id="rId22"/>
    <p:sldId id="275" r:id="rId23"/>
    <p:sldId id="277" r:id="rId24"/>
    <p:sldId id="276" r:id="rId25"/>
    <p:sldId id="279" r:id="rId26"/>
    <p:sldId id="285" r:id="rId27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A155561-AAB2-43F5-930A-592F1FE5235B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44017879-8CE6-407A-866E-A0C9B5CA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D48CBF-3A60-4247-8845-2926E10779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81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292C4-D56C-4E43-8606-BB15B6E42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25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F501C-6058-46FD-B1C3-1010E0243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42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1977C-890F-4BE8-B21E-B0BED6F15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B8B4A-82FD-436C-BBF6-A0701CEC7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22D8D5-5D71-4EAF-8F33-9B15B5EEB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45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D4617-7C15-4DA1-8A2C-E6E0C84D4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0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0B4F-8C06-4E4D-8CF6-AB05EED339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76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2DBCE-12C8-4A83-8779-9B8B2A7C9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5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6EAAD-9718-46D2-8213-F8690663B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72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3E9E5-9624-4671-94F6-4AA9749A0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0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908733-3565-4F92-B2CF-91BC72479C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NEW RETAIL STORE CREATION AND MAINTANENCE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096000" cy="2667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GROUP 2</a:t>
            </a:r>
          </a:p>
          <a:p>
            <a:pPr eaLnBrk="1" hangingPunct="1"/>
            <a:r>
              <a:rPr lang="en-US" altLang="en-US" sz="2400" b="1" dirty="0" smtClean="0"/>
              <a:t>BINDHU KOMALLA</a:t>
            </a:r>
          </a:p>
          <a:p>
            <a:pPr eaLnBrk="1" hangingPunct="1"/>
            <a:r>
              <a:rPr lang="en-US" altLang="en-US" sz="2400" b="1" dirty="0" smtClean="0"/>
              <a:t>LAVANYA LOGANARAYANAN</a:t>
            </a:r>
          </a:p>
          <a:p>
            <a:pPr eaLnBrk="1" hangingPunct="1"/>
            <a:r>
              <a:rPr lang="en-US" altLang="en-US" sz="2400" b="1" dirty="0" smtClean="0"/>
              <a:t>NAGA BIJESH ROY RAYA</a:t>
            </a:r>
          </a:p>
          <a:p>
            <a:pPr eaLnBrk="1" hangingPunct="1"/>
            <a:r>
              <a:rPr lang="en-US" altLang="en-US" sz="2400" b="1" dirty="0" smtClean="0"/>
              <a:t>RAJIV MUSUNURU</a:t>
            </a:r>
          </a:p>
          <a:p>
            <a:pPr eaLnBrk="1" hangingPunct="1"/>
            <a:r>
              <a:rPr lang="en-US" altLang="en-US" sz="2400" b="1" dirty="0" smtClean="0"/>
              <a:t>SINGA RAJU NADIMPALLI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USE CASE DEPICTING CREATION OF NEW STORE</a:t>
            </a:r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200"/>
            <a:ext cx="8763000" cy="4525963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INVENTORY MANAGEMENT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Objective of Inventory Management</a:t>
            </a:r>
          </a:p>
          <a:p>
            <a:r>
              <a:rPr lang="en-US" altLang="en-US" dirty="0" smtClean="0"/>
              <a:t>Actors - Store Head, Department Head</a:t>
            </a:r>
          </a:p>
          <a:p>
            <a:r>
              <a:rPr lang="en-US" altLang="en-US" dirty="0" smtClean="0"/>
              <a:t>Preconditions/Post conditions</a:t>
            </a:r>
          </a:p>
          <a:p>
            <a:r>
              <a:rPr lang="en-US" altLang="en-US" dirty="0" smtClean="0"/>
              <a:t>Description, flow of events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USE CASE OF INVENTORY MANAGEMENT</a:t>
            </a:r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4975"/>
            <a:ext cx="8229600" cy="257641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PROMOTIONS AND CLEARENCE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 of Promotions and </a:t>
            </a:r>
            <a:r>
              <a:rPr lang="en-US" altLang="en-US" dirty="0"/>
              <a:t>C</a:t>
            </a:r>
            <a:r>
              <a:rPr lang="en-US" altLang="en-US" dirty="0" smtClean="0"/>
              <a:t>learance</a:t>
            </a:r>
          </a:p>
          <a:p>
            <a:pPr eaLnBrk="1" hangingPunct="1"/>
            <a:r>
              <a:rPr lang="en-US" altLang="en-US" dirty="0" smtClean="0"/>
              <a:t>Actor - Store Head </a:t>
            </a:r>
          </a:p>
          <a:p>
            <a:pPr eaLnBrk="1" hangingPunct="1"/>
            <a:r>
              <a:rPr lang="en-US" altLang="en-US" dirty="0" smtClean="0"/>
              <a:t>Preconditions/Post conditions</a:t>
            </a:r>
          </a:p>
          <a:p>
            <a:pPr eaLnBrk="1" hangingPunct="1"/>
            <a:r>
              <a:rPr lang="en-US" altLang="en-US" dirty="0" smtClean="0"/>
              <a:t>Description, flow of events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PROMOTION AND CLEARENCE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857375"/>
            <a:ext cx="6172200" cy="4011613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CUSTOMER POINT SYSTEM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 of Customer point system</a:t>
            </a:r>
          </a:p>
          <a:p>
            <a:pPr eaLnBrk="1" hangingPunct="1"/>
            <a:r>
              <a:rPr lang="en-US" altLang="en-US" dirty="0" smtClean="0"/>
              <a:t>Actor – Service Desk Operator</a:t>
            </a:r>
          </a:p>
          <a:p>
            <a:pPr eaLnBrk="1" hangingPunct="1"/>
            <a:r>
              <a:rPr lang="en-US" altLang="en-US" dirty="0" smtClean="0"/>
              <a:t>Preconditions/Post conditions</a:t>
            </a:r>
          </a:p>
          <a:p>
            <a:pPr eaLnBrk="1" hangingPunct="1"/>
            <a:r>
              <a:rPr lang="en-US" altLang="en-US" dirty="0" smtClean="0"/>
              <a:t>Description, flow of events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CUSTOMER POINT SYSTEM</a:t>
            </a: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743200"/>
            <a:ext cx="5486400" cy="2309813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 OF SALES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 of Point of sales</a:t>
            </a:r>
          </a:p>
          <a:p>
            <a:pPr eaLnBrk="1" hangingPunct="1"/>
            <a:r>
              <a:rPr lang="en-US" altLang="en-US" dirty="0" smtClean="0"/>
              <a:t>Actor – POS Executive</a:t>
            </a:r>
          </a:p>
          <a:p>
            <a:pPr eaLnBrk="1" hangingPunct="1"/>
            <a:r>
              <a:rPr lang="en-US" altLang="en-US" dirty="0" smtClean="0"/>
              <a:t>Preconditions/Post conditions</a:t>
            </a:r>
          </a:p>
          <a:p>
            <a:pPr eaLnBrk="1" hangingPunct="1"/>
            <a:r>
              <a:rPr lang="en-US" altLang="en-US" dirty="0" smtClean="0"/>
              <a:t>Description, flow of events 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 OF SALES</a:t>
            </a: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743200"/>
            <a:ext cx="7239000" cy="33528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200" dirty="0" smtClean="0"/>
              <a:t>SUBSYSTEM ARCHITECHTURE</a:t>
            </a:r>
            <a:endParaRPr lang="en-IN" sz="4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70" y="1600200"/>
            <a:ext cx="3668059" cy="4525963"/>
          </a:xfrm>
        </p:spPr>
      </p:pic>
    </p:spTree>
    <p:extLst>
      <p:ext uri="{BB962C8B-B14F-4D97-AF65-F5344CB8AC3E}">
        <p14:creationId xmlns:p14="http://schemas.microsoft.com/office/powerpoint/2010/main" val="7731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4000" baseline="-25000" smtClean="0"/>
              <a:t>MOTIVATION &amp; PROBLEM DEFINITION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40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4000" baseline="-25000" smtClean="0"/>
              <a:t>PROPOSED SOLUTION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40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4000" baseline="-25000" smtClean="0"/>
              <a:t>FUNCTIONAL REQUIREMENTS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40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4000" baseline="-25000" smtClean="0"/>
              <a:t>NON-FUNCTIONAL REQUIREMENTS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40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4000" baseline="-25000" smtClean="0"/>
              <a:t>USE CASE SCENARIOS</a:t>
            </a:r>
            <a:endParaRPr lang="en-US" altLang="en-US" sz="2400" baseline="-250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30" y="1600200"/>
            <a:ext cx="4915539" cy="4525963"/>
          </a:xfrm>
        </p:spPr>
      </p:pic>
    </p:spTree>
    <p:extLst>
      <p:ext uri="{BB962C8B-B14F-4D97-AF65-F5344CB8AC3E}">
        <p14:creationId xmlns:p14="http://schemas.microsoft.com/office/powerpoint/2010/main" val="17546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ISSUES/ DECISIONS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Separating web front end from business logic</a:t>
            </a:r>
          </a:p>
          <a:p>
            <a:r>
              <a:rPr lang="en-IN" dirty="0" smtClean="0"/>
              <a:t>Applying appropriate design patterns – </a:t>
            </a:r>
            <a:r>
              <a:rPr lang="en-IN" dirty="0" smtClean="0"/>
              <a:t>A </a:t>
            </a:r>
            <a:r>
              <a:rPr lang="en-IN" dirty="0" smtClean="0"/>
              <a:t>variation of Front Controller, </a:t>
            </a:r>
            <a:r>
              <a:rPr lang="en-IN" dirty="0" smtClean="0"/>
              <a:t>Facade</a:t>
            </a:r>
            <a:r>
              <a:rPr lang="en-IN" dirty="0" smtClean="0"/>
              <a:t>, Table Module, Table Data Gateway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2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smtClean="0"/>
              <a:t>STATUS, PROBLEMS FACED &amp; LESSONS LEARNED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Status:</a:t>
            </a:r>
          </a:p>
          <a:p>
            <a:pPr eaLnBrk="1" hangingPunct="1"/>
            <a:r>
              <a:rPr lang="en-US" altLang="en-US" sz="2400" smtClean="0"/>
              <a:t>Requirements are identified and specified</a:t>
            </a:r>
          </a:p>
          <a:p>
            <a:pPr eaLnBrk="1" hangingPunct="1"/>
            <a:r>
              <a:rPr lang="en-US" altLang="en-US" sz="2400" smtClean="0"/>
              <a:t>Design has been completed</a:t>
            </a:r>
          </a:p>
          <a:p>
            <a:pPr eaLnBrk="1" hangingPunct="1"/>
            <a:r>
              <a:rPr lang="en-US" altLang="en-US" sz="2400" smtClean="0"/>
              <a:t>Currently under development</a:t>
            </a:r>
          </a:p>
          <a:p>
            <a:pPr eaLnBrk="1" hangingPunct="1"/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Problems Faced:</a:t>
            </a:r>
          </a:p>
          <a:p>
            <a:pPr eaLnBrk="1" hangingPunct="1"/>
            <a:r>
              <a:rPr lang="en-US" altLang="en-US" sz="2400" smtClean="0"/>
              <a:t>Identifying the appropriate actors in the System</a:t>
            </a:r>
          </a:p>
          <a:p>
            <a:pPr eaLnBrk="1" hangingPunct="1"/>
            <a:r>
              <a:rPr lang="en-US" altLang="en-US" sz="2400" smtClean="0"/>
              <a:t>Identifying the dependency between the functional requirements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smtClean="0"/>
              <a:t>STATUS, PROBLEMS FACED &amp; LESSONS LEARNED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Lessons Learned:</a:t>
            </a:r>
          </a:p>
          <a:p>
            <a:pPr eaLnBrk="1" hangingPunct="1"/>
            <a:r>
              <a:rPr lang="en-US" altLang="en-US" sz="2400" smtClean="0"/>
              <a:t>Inconsistency between the requirements and design should be avoided</a:t>
            </a:r>
          </a:p>
          <a:p>
            <a:pPr eaLnBrk="1" hangingPunct="1"/>
            <a:r>
              <a:rPr lang="en-US" altLang="en-US" sz="2400" smtClean="0"/>
              <a:t>Calculated estimations should be made for delivering the product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FUTURE WORK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Adding support for hardware such as card readers and bar code scanners.</a:t>
            </a:r>
          </a:p>
          <a:p>
            <a:pPr eaLnBrk="1" hangingPunct="1"/>
            <a:r>
              <a:rPr lang="en-US" altLang="en-US" sz="2800" smtClean="0"/>
              <a:t>Adding support for data analytics to help make managerial decisions such as discounts on items and identifying items that need to be put special promotions.</a:t>
            </a:r>
          </a:p>
          <a:p>
            <a:pPr eaLnBrk="1" hangingPunct="1"/>
            <a:r>
              <a:rPr lang="en-US" altLang="en-US" sz="2800" smtClean="0"/>
              <a:t>Adding support to multiple currency transactions.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FUTURE WORK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Expanding the application's support to store credit cards by help deciding the customers eligible for allocating store credit</a:t>
            </a:r>
          </a:p>
          <a:p>
            <a:pPr eaLnBrk="1" hangingPunct="1"/>
            <a:r>
              <a:rPr lang="en-US" altLang="en-US" sz="2800" smtClean="0"/>
              <a:t>Different types of store credit cards based on the frequency and amount of purchases</a:t>
            </a:r>
          </a:p>
          <a:p>
            <a:pPr eaLnBrk="1" hangingPunct="1"/>
            <a:r>
              <a:rPr lang="en-US" altLang="en-US" sz="2800" smtClean="0"/>
              <a:t>Adding support to buy one get one offers apart from discounts on price.</a:t>
            </a:r>
          </a:p>
          <a:p>
            <a:pPr eaLnBrk="1" hangingPunct="1"/>
            <a:endParaRPr lang="en-US" altLang="en-US" sz="11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IN" dirty="0" smtClean="0"/>
              <a:t>Questions … ?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4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3600" baseline="-25000" smtClean="0"/>
              <a:t>OVERVIEW OF ARCHITECTURE AND DEPLOYMENT</a:t>
            </a:r>
          </a:p>
          <a:p>
            <a:pPr eaLnBrk="1" hangingPunct="1">
              <a:lnSpc>
                <a:spcPct val="80000"/>
              </a:lnSpc>
            </a:pPr>
            <a:endParaRPr lang="en-US" altLang="en-US" sz="36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3600" baseline="-25000" smtClean="0"/>
              <a:t>DESIGN ISSUES </a:t>
            </a:r>
          </a:p>
          <a:p>
            <a:pPr eaLnBrk="1" hangingPunct="1">
              <a:lnSpc>
                <a:spcPct val="80000"/>
              </a:lnSpc>
            </a:pPr>
            <a:endParaRPr lang="en-US" altLang="en-US" sz="36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3600" baseline="-25000" smtClean="0"/>
              <a:t>STATUS,</a:t>
            </a:r>
            <a:r>
              <a:rPr lang="en-US" altLang="en-US" sz="3600" smtClean="0"/>
              <a:t> </a:t>
            </a:r>
            <a:r>
              <a:rPr lang="en-US" altLang="en-US" sz="3600" baseline="-25000" smtClean="0"/>
              <a:t>PROBLEMS FACED, LESSONS LEARNED</a:t>
            </a:r>
          </a:p>
          <a:p>
            <a:pPr eaLnBrk="1" hangingPunct="1">
              <a:lnSpc>
                <a:spcPct val="80000"/>
              </a:lnSpc>
            </a:pPr>
            <a:endParaRPr lang="en-US" altLang="en-US" sz="36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3600" baseline="-25000" smtClean="0"/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MOTIVATION AND PROBLEM DEFINITION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Factors that determines the growth of retail business</a:t>
            </a:r>
          </a:p>
          <a:p>
            <a:pPr eaLnBrk="1" hangingPunct="1"/>
            <a:r>
              <a:rPr lang="en-US" altLang="en-US" smtClean="0"/>
              <a:t>How are those factors measured</a:t>
            </a:r>
          </a:p>
          <a:p>
            <a:pPr eaLnBrk="1" hangingPunct="1"/>
            <a:r>
              <a:rPr lang="en-US" altLang="en-US" smtClean="0"/>
              <a:t>Problems faced by retail industries</a:t>
            </a:r>
          </a:p>
          <a:p>
            <a:pPr eaLnBrk="1" hangingPunct="1"/>
            <a:r>
              <a:rPr lang="en-US" altLang="en-US" smtClean="0"/>
              <a:t>How do these problems affect their business</a:t>
            </a:r>
          </a:p>
          <a:p>
            <a:pPr eaLnBrk="1" hangingPunct="1"/>
            <a:r>
              <a:rPr lang="en-US" altLang="en-US" smtClean="0"/>
              <a:t>Example- Problems faced by Wal-Mart in the year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PROPOSED SOLUTION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Giving web access to a store that is newly created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system would enable the store employees to access all the services offered by newly store created store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FUNCTIONAL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Creation of new store</a:t>
            </a:r>
          </a:p>
          <a:p>
            <a:pPr eaLnBrk="1" hangingPunct="1"/>
            <a:r>
              <a:rPr lang="en-US" altLang="en-US" smtClean="0"/>
              <a:t>Inventory Management</a:t>
            </a:r>
          </a:p>
          <a:p>
            <a:pPr eaLnBrk="1" hangingPunct="1"/>
            <a:r>
              <a:rPr lang="en-US" altLang="en-US" smtClean="0"/>
              <a:t>Promotions and Clearances</a:t>
            </a:r>
          </a:p>
          <a:p>
            <a:pPr eaLnBrk="1" hangingPunct="1"/>
            <a:r>
              <a:rPr lang="en-US" altLang="en-US" smtClean="0"/>
              <a:t>Customer Points system</a:t>
            </a:r>
          </a:p>
          <a:p>
            <a:pPr eaLnBrk="1" hangingPunct="1"/>
            <a:r>
              <a:rPr lang="en-US" altLang="en-US" smtClean="0"/>
              <a:t>Point of sales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NON-FUNCTIONAL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Security Requirements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Authentication Requirements, Authorization Requirements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Product Requirements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Portability requirements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Organizational Requirements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Delivery Requirements, Implementation Requirements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Standard Requirements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Intuitive names, camel case convention are 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CREATION OF NEW STORE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</a:t>
            </a:r>
          </a:p>
          <a:p>
            <a:pPr eaLnBrk="1" hangingPunct="1"/>
            <a:r>
              <a:rPr lang="en-US" altLang="en-US" smtClean="0"/>
              <a:t>Actors involved</a:t>
            </a:r>
          </a:p>
          <a:p>
            <a:pPr eaLnBrk="1" hangingPunct="1"/>
            <a:r>
              <a:rPr lang="en-US" altLang="en-US" smtClean="0"/>
              <a:t>Preconditions</a:t>
            </a:r>
          </a:p>
          <a:p>
            <a:pPr eaLnBrk="1" hangingPunct="1"/>
            <a:r>
              <a:rPr lang="en-US" altLang="en-US" smtClean="0"/>
              <a:t>Post conditions</a:t>
            </a:r>
          </a:p>
          <a:p>
            <a:pPr eaLnBrk="1" hangingPunct="1"/>
            <a:r>
              <a:rPr lang="en-US" altLang="en-US" smtClean="0"/>
              <a:t>Use case description 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USE CASE DEPICTING LOGIN SCENARIO</a:t>
            </a:r>
          </a:p>
        </p:txBody>
      </p:sp>
      <p:pic>
        <p:nvPicPr>
          <p:cNvPr id="10243" name="Content Placeholder 7" descr="logi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00200"/>
            <a:ext cx="5334000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457</Words>
  <Application>Microsoft Office PowerPoint</Application>
  <PresentationFormat>On-screen Show (4:3)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Default Design</vt:lpstr>
      <vt:lpstr>NEW RETAIL STORE CREATION AND MAINTANENCE</vt:lpstr>
      <vt:lpstr>AGENDA</vt:lpstr>
      <vt:lpstr>AGENDA</vt:lpstr>
      <vt:lpstr>MOTIVATION AND PROBLEM DEFINITION</vt:lpstr>
      <vt:lpstr>PROPOSED SOLUTION</vt:lpstr>
      <vt:lpstr>FUNCTIONAL REQUIREMENTS</vt:lpstr>
      <vt:lpstr>NON-FUNCTIONAL REQUIREMENTS</vt:lpstr>
      <vt:lpstr>CREATION OF NEW STORE</vt:lpstr>
      <vt:lpstr>USE CASE DEPICTING LOGIN SCENARIO</vt:lpstr>
      <vt:lpstr>USE CASE DEPICTING CREATION OF NEW STORE</vt:lpstr>
      <vt:lpstr>INVENTORY MANAGEMENT</vt:lpstr>
      <vt:lpstr>USE CASE OF INVENTORY MANAGEMENT</vt:lpstr>
      <vt:lpstr>PROMOTIONS AND CLEARENCE</vt:lpstr>
      <vt:lpstr>PROMOTION AND CLEARENCE</vt:lpstr>
      <vt:lpstr>CUSTOMER POINT SYSTEM</vt:lpstr>
      <vt:lpstr>CUSTOMER POINT SYSTEM</vt:lpstr>
      <vt:lpstr>POINT OF SALES</vt:lpstr>
      <vt:lpstr>POINT OF SALES</vt:lpstr>
      <vt:lpstr>SUBSYSTEM ARCHITECHTURE</vt:lpstr>
      <vt:lpstr>DEPLOYMENT DIAGRAM</vt:lpstr>
      <vt:lpstr>DESIGN ISSUES/ DECISIONS</vt:lpstr>
      <vt:lpstr>STATUS, PROBLEMS FACED &amp; LESSONS LEARNED</vt:lpstr>
      <vt:lpstr>STATUS, PROBLEMS FACED &amp; LESSONS LEARNED</vt:lpstr>
      <vt:lpstr>FUTURE WORK</vt:lpstr>
      <vt:lpstr>FUTURE WORK</vt:lpstr>
      <vt:lpstr>Questions …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RETAIL STORE CREATION AND MAINTANENCE</dc:title>
  <dc:creator>Trishona</dc:creator>
  <cp:lastModifiedBy>Musunuru, Rajiv</cp:lastModifiedBy>
  <cp:revision>44</cp:revision>
  <cp:lastPrinted>2014-11-12T22:38:25Z</cp:lastPrinted>
  <dcterms:created xsi:type="dcterms:W3CDTF">2014-11-09T21:35:30Z</dcterms:created>
  <dcterms:modified xsi:type="dcterms:W3CDTF">2014-11-12T22:39:58Z</dcterms:modified>
</cp:coreProperties>
</file>