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560-D3D8-4AB5-9F34-C18A2E6B5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0581CE-5958-4C01-850F-ECB490A16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F5B45-8178-4F3D-9249-C3E488F1F239}"/>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60538D73-913E-4E83-BB13-7FC5F2056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B4788-1132-4834-B531-B89741E0231C}"/>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280273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A8D9-2F4B-4869-95F9-8421C8C02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AF3192-4845-42BC-9753-375C201743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63432-CF0D-44AB-A326-D5E4FCCC0215}"/>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ABA7F2EF-F543-4550-B787-3AD51CDEA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FC5B3-A123-4920-839F-4B76CE432C19}"/>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272816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756019-3EA9-4EE5-B29E-0808EFC4E2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8B728-07DF-453F-83A1-01D2EC66DF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1AA49-E199-4E23-A6D9-BDC3F2C90DF0}"/>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7C2BA6F9-08C6-48C8-9228-35455C532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84261-C7BD-417A-BEB6-F012302921C6}"/>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131319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11E0-99A0-4E43-A6F6-508BB352E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BEE09-A4DB-4E93-8E33-379E64CF83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DF097-4166-4BDA-A7E6-544530875B69}"/>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79FC1020-9D04-4E1B-B263-86C3936F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6E8D4-A9E7-4B61-A298-903F85E67A02}"/>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232922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F86-8A58-4943-9A3E-CE71B146E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DA000C-C959-45FE-B059-1CE6931A9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198719-DD94-4071-B3BE-B9CEB4F2F118}"/>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BD184C29-F777-46D9-BB45-30B24C628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4432-F7D0-49E6-8FD1-947C524F1A33}"/>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326470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658-B6A1-4D2E-A805-ADFC414C1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B8224-E88C-4C12-AC9F-7A5815F644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566CC-0188-4D50-8453-1879E94B32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BF17DC-75D8-45B0-B354-22D3C11419F5}"/>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6" name="Footer Placeholder 5">
            <a:extLst>
              <a:ext uri="{FF2B5EF4-FFF2-40B4-BE49-F238E27FC236}">
                <a16:creationId xmlns:a16="http://schemas.microsoft.com/office/drawing/2014/main" id="{1B44FF0C-50EC-40C6-8477-AD1647FA9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6AD47-4841-447E-ABDB-CE4BFDDA94ED}"/>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38840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5FB1-4D86-4D09-9C21-A9CF2E6EBF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817917-4A3D-4A5A-9D35-F953E109F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676DEC-D2C7-42AA-B546-4A4721FB33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D2EF52-389C-4F1A-B5AF-5C5E015A0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39F521-FB30-4F5F-96D2-D7795F3487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1EAD3-9DD3-4303-A321-8502F3845982}"/>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8" name="Footer Placeholder 7">
            <a:extLst>
              <a:ext uri="{FF2B5EF4-FFF2-40B4-BE49-F238E27FC236}">
                <a16:creationId xmlns:a16="http://schemas.microsoft.com/office/drawing/2014/main" id="{2B54725E-FABA-4300-9A1F-BD3FE881DB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5FFEE-03B4-41B2-8731-3AFE400F8B29}"/>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72880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59D4-B5B3-46BD-ABCB-97AAAD883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AF079C-3DA3-4539-8732-F0CFA789EB14}"/>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4" name="Footer Placeholder 3">
            <a:extLst>
              <a:ext uri="{FF2B5EF4-FFF2-40B4-BE49-F238E27FC236}">
                <a16:creationId xmlns:a16="http://schemas.microsoft.com/office/drawing/2014/main" id="{616A8CFB-6154-4970-859C-AEEE3C8E8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2558C-50A0-4969-A4D4-B43B3CAC7C42}"/>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198494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D978B-227F-411B-AEAF-4675B5349690}"/>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3" name="Footer Placeholder 2">
            <a:extLst>
              <a:ext uri="{FF2B5EF4-FFF2-40B4-BE49-F238E27FC236}">
                <a16:creationId xmlns:a16="http://schemas.microsoft.com/office/drawing/2014/main" id="{DAD3FDFE-5A55-4BF0-AF4C-4CCD4E67C5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19BB4-4F5A-4D2A-9BF1-201CFB621A39}"/>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289181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7F9A-6A1F-489D-A46C-10B3E3678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B73A6-CACE-42DF-A05E-E8AA9470E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EC6F2-8D89-41B9-BFFD-BACC089E4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C5EB0B-0CEE-402B-AF70-D0C095904C5F}"/>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6" name="Footer Placeholder 5">
            <a:extLst>
              <a:ext uri="{FF2B5EF4-FFF2-40B4-BE49-F238E27FC236}">
                <a16:creationId xmlns:a16="http://schemas.microsoft.com/office/drawing/2014/main" id="{26B37B22-3F9A-41EE-BBD5-364990AED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1332A-0E9C-4CF6-BB40-F7C62868881C}"/>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226809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E46-A783-48B4-940F-7384D7B13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5F7301-7B11-408F-84F1-2A2B0E3F4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E7F30-978B-4F81-BDE1-383138B98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D99B7-AE32-4032-BDCA-B70A693EE4F3}"/>
              </a:ext>
            </a:extLst>
          </p:cNvPr>
          <p:cNvSpPr>
            <a:spLocks noGrp="1"/>
          </p:cNvSpPr>
          <p:nvPr>
            <p:ph type="dt" sz="half" idx="10"/>
          </p:nvPr>
        </p:nvSpPr>
        <p:spPr/>
        <p:txBody>
          <a:bodyPr/>
          <a:lstStyle/>
          <a:p>
            <a:fld id="{C6753673-FD5A-4B96-AF6B-C571DBBA7F40}" type="datetimeFigureOut">
              <a:rPr lang="en-US" smtClean="0"/>
              <a:t>8/30/2018</a:t>
            </a:fld>
            <a:endParaRPr lang="en-US"/>
          </a:p>
        </p:txBody>
      </p:sp>
      <p:sp>
        <p:nvSpPr>
          <p:cNvPr id="6" name="Footer Placeholder 5">
            <a:extLst>
              <a:ext uri="{FF2B5EF4-FFF2-40B4-BE49-F238E27FC236}">
                <a16:creationId xmlns:a16="http://schemas.microsoft.com/office/drawing/2014/main" id="{19978BCD-958A-4FDB-BB00-2E9D5AEFF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0CF4D-609C-490E-A79B-3A4697335F14}"/>
              </a:ext>
            </a:extLst>
          </p:cNvPr>
          <p:cNvSpPr>
            <a:spLocks noGrp="1"/>
          </p:cNvSpPr>
          <p:nvPr>
            <p:ph type="sldNum" sz="quarter" idx="12"/>
          </p:nvPr>
        </p:nvSpPr>
        <p:spPr/>
        <p:txBody>
          <a:bodyPr/>
          <a:lstStyle/>
          <a:p>
            <a:fld id="{A8A55A97-F7A2-4C3D-B5F4-FD26DD6BF459}" type="slidenum">
              <a:rPr lang="en-US" smtClean="0"/>
              <a:t>‹#›</a:t>
            </a:fld>
            <a:endParaRPr lang="en-US"/>
          </a:p>
        </p:txBody>
      </p:sp>
    </p:spTree>
    <p:extLst>
      <p:ext uri="{BB962C8B-B14F-4D97-AF65-F5344CB8AC3E}">
        <p14:creationId xmlns:p14="http://schemas.microsoft.com/office/powerpoint/2010/main" val="409449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19D6B-BD56-4CBD-9EB5-D46C07BFD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EF1233-813D-43F5-A5B1-2EAB7113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F0858-18C8-4B98-B14A-EC4941697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53673-FD5A-4B96-AF6B-C571DBBA7F40}" type="datetimeFigureOut">
              <a:rPr lang="en-US" smtClean="0"/>
              <a:t>8/30/2018</a:t>
            </a:fld>
            <a:endParaRPr lang="en-US"/>
          </a:p>
        </p:txBody>
      </p:sp>
      <p:sp>
        <p:nvSpPr>
          <p:cNvPr id="5" name="Footer Placeholder 4">
            <a:extLst>
              <a:ext uri="{FF2B5EF4-FFF2-40B4-BE49-F238E27FC236}">
                <a16:creationId xmlns:a16="http://schemas.microsoft.com/office/drawing/2014/main" id="{DF93263D-BA58-4005-9969-0532BEE0A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76D26C-C1D2-409D-8AAF-82F67DD25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55A97-F7A2-4C3D-B5F4-FD26DD6BF459}" type="slidenum">
              <a:rPr lang="en-US" smtClean="0"/>
              <a:t>‹#›</a:t>
            </a:fld>
            <a:endParaRPr lang="en-US"/>
          </a:p>
        </p:txBody>
      </p:sp>
    </p:spTree>
    <p:extLst>
      <p:ext uri="{BB962C8B-B14F-4D97-AF65-F5344CB8AC3E}">
        <p14:creationId xmlns:p14="http://schemas.microsoft.com/office/powerpoint/2010/main" val="110781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BEC6-0992-4153-836A-9AE5B29884A8}"/>
              </a:ext>
            </a:extLst>
          </p:cNvPr>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Selenium Grid</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A9242C-0496-471A-94DC-55258BE8F6B5}"/>
              </a:ext>
            </a:extLst>
          </p:cNvPr>
          <p:cNvSpPr txBox="1"/>
          <p:nvPr/>
        </p:nvSpPr>
        <p:spPr>
          <a:xfrm>
            <a:off x="10469461" y="6249798"/>
            <a:ext cx="1226682" cy="369332"/>
          </a:xfrm>
          <a:prstGeom prst="rect">
            <a:avLst/>
          </a:prstGeom>
          <a:noFill/>
        </p:spPr>
        <p:txBody>
          <a:bodyPr wrap="none" rtlCol="0">
            <a:spAutoFit/>
          </a:bodyPr>
          <a:lstStyle/>
          <a:p>
            <a:r>
              <a:rPr lang="en-US" dirty="0" err="1"/>
              <a:t>N.Rajendra</a:t>
            </a:r>
            <a:endParaRPr lang="en-US" dirty="0"/>
          </a:p>
        </p:txBody>
      </p:sp>
    </p:spTree>
    <p:extLst>
      <p:ext uri="{BB962C8B-B14F-4D97-AF65-F5344CB8AC3E}">
        <p14:creationId xmlns:p14="http://schemas.microsoft.com/office/powerpoint/2010/main" val="5234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8BFC-01A4-49A7-997A-B7F4F91B7D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a:t>
            </a:r>
          </a:p>
        </p:txBody>
      </p:sp>
      <p:sp>
        <p:nvSpPr>
          <p:cNvPr id="3" name="Content Placeholder 2">
            <a:extLst>
              <a:ext uri="{FF2B5EF4-FFF2-40B4-BE49-F238E27FC236}">
                <a16:creationId xmlns:a16="http://schemas.microsoft.com/office/drawing/2014/main" id="{B0552345-D89E-4300-99DA-28127C8CF4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run your tests against multiple browsers, multiple versions of browser, and browsers running on different operating systems.</a:t>
            </a:r>
          </a:p>
          <a:p>
            <a:r>
              <a:rPr lang="en-US" dirty="0">
                <a:latin typeface="Times New Roman" panose="02020603050405020304" pitchFamily="18" charset="0"/>
                <a:cs typeface="Times New Roman" panose="02020603050405020304" pitchFamily="18" charset="0"/>
              </a:rPr>
              <a:t>To reduce the time it takes for the test suite to complete a test pass.</a:t>
            </a:r>
          </a:p>
        </p:txBody>
      </p:sp>
    </p:spTree>
    <p:extLst>
      <p:ext uri="{BB962C8B-B14F-4D97-AF65-F5344CB8AC3E}">
        <p14:creationId xmlns:p14="http://schemas.microsoft.com/office/powerpoint/2010/main" val="402463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77C1-F7B3-4EE3-A9B9-9E5494F25CC8}"/>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B51FC3FA-7DAC-460B-9026-9B5CA7D8E42E}"/>
              </a:ext>
            </a:extLst>
          </p:cNvPr>
          <p:cNvSpPr>
            <a:spLocks noGrp="1"/>
          </p:cNvSpPr>
          <p:nvPr>
            <p:ph idx="1"/>
          </p:nvPr>
        </p:nvSpPr>
        <p:spPr/>
        <p:txBody>
          <a:bodyPr/>
          <a:lstStyle/>
          <a:p>
            <a:r>
              <a:rPr lang="en-US" dirty="0"/>
              <a:t>Selenium-Grid allows you run your tests on different machines against different browsers in parallel. That is, running multiple tests at the same time against different machines running different browsers and operating systems. Essentially, Selenium-Grid support distributed test execution. It allows for running your tests in a </a:t>
            </a:r>
            <a:r>
              <a:rPr lang="en-US" i="1" dirty="0"/>
              <a:t>distributed test execution</a:t>
            </a:r>
            <a:r>
              <a:rPr lang="en-US" dirty="0"/>
              <a:t> environment.</a:t>
            </a:r>
          </a:p>
        </p:txBody>
      </p:sp>
    </p:spTree>
    <p:extLst>
      <p:ext uri="{BB962C8B-B14F-4D97-AF65-F5344CB8AC3E}">
        <p14:creationId xmlns:p14="http://schemas.microsoft.com/office/powerpoint/2010/main" val="45987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D873-5A8B-4AFF-A234-4E6722EBAA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a:t>
            </a:r>
          </a:p>
        </p:txBody>
      </p:sp>
      <p:pic>
        <p:nvPicPr>
          <p:cNvPr id="5" name="Content Placeholder 4">
            <a:extLst>
              <a:ext uri="{FF2B5EF4-FFF2-40B4-BE49-F238E27FC236}">
                <a16:creationId xmlns:a16="http://schemas.microsoft.com/office/drawing/2014/main" id="{88C1A0D7-2771-4EC3-AC86-28D92F33C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812" y="1825625"/>
            <a:ext cx="5334376" cy="4351338"/>
          </a:xfrm>
        </p:spPr>
      </p:pic>
    </p:spTree>
    <p:extLst>
      <p:ext uri="{BB962C8B-B14F-4D97-AF65-F5344CB8AC3E}">
        <p14:creationId xmlns:p14="http://schemas.microsoft.com/office/powerpoint/2010/main" val="294034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Selenium Grid </vt:lpstr>
      <vt:lpstr>Why?</vt:lpstr>
      <vt:lpstr>What?</vt:lpstr>
      <vt:lpstr>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Grid </dc:title>
  <dc:creator>Rajendra Nagaboina</dc:creator>
  <cp:lastModifiedBy>Rajendra Nagaboina</cp:lastModifiedBy>
  <cp:revision>1</cp:revision>
  <dcterms:created xsi:type="dcterms:W3CDTF">2018-08-30T04:56:33Z</dcterms:created>
  <dcterms:modified xsi:type="dcterms:W3CDTF">2018-08-30T04:56:51Z</dcterms:modified>
</cp:coreProperties>
</file>