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3EC3-F9A7-454C-BBF6-36F6044EA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84D3-7025-4738-848F-E94A6B272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48BE-2007-4684-B3CD-FC0AB2F1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3110-EB5B-4D57-B802-BEE67764F6B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3CDA-7843-4565-904C-61391134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68924-446D-4E08-AC30-0622916A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E8B6-8570-46B5-B50D-4D179772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EFB5-1424-453B-A44B-9FE21DEA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84DA4-3A67-44A3-AFA8-C9ED671A0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9A132-CF3C-41C4-8EAB-76028A45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3110-EB5B-4D57-B802-BEE67764F6B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28C3A-DF4F-4BB5-A50B-AB9B3E80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42E7-C00B-4C41-99BB-D6ACB079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E8B6-8570-46B5-B50D-4D179772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5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60E89-CE6C-45A4-AF18-594D85167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3CCD7-D07A-43DE-BEA9-F3989F6BF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8EA17-620C-4228-9C55-80C6BD2C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3110-EB5B-4D57-B802-BEE67764F6B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49E13-006F-42BA-A699-D3017466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EA5F7-A969-4796-860C-721F2C96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E8B6-8570-46B5-B50D-4D179772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6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EA75-13FA-4EC3-87E4-0D4CBD50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5451-A88C-4F9D-A8E7-F4181E49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6C165-8563-4D6A-B33F-56A0599A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3110-EB5B-4D57-B802-BEE67764F6B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5021-6B2B-45AD-A48B-18722FB0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7FD6-7911-4662-8F7F-D292BB1B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E8B6-8570-46B5-B50D-4D179772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7F70-B5C1-4D61-A23D-93E5DA1F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6EBD2-BDF6-4A77-BCBB-3DB903FB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F70C2-1AFB-488C-AFC3-E8ECB758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3110-EB5B-4D57-B802-BEE67764F6B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7D89-462F-4135-9D57-35B2B14C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8EDD-9B64-4BED-990B-7479F700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E8B6-8570-46B5-B50D-4D179772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749B-714B-41B8-9559-42A5DD1F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D155-83BD-40F8-96EC-4DCD042F5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F4946-3216-4A17-B314-33FF68B09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FB021-21F5-4876-935C-0FE418C2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3110-EB5B-4D57-B802-BEE67764F6B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1A3A5-8117-4175-B2DA-2B451D69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B2A8B-BCDC-4EB8-BEBF-F940D39A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E8B6-8570-46B5-B50D-4D179772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86BD-9A1E-4B95-ABD9-6E4A70B3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5A81D-308E-4CB0-93B7-84A62F8E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21D81-2A3E-467F-9CEF-69BB6E2F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AD1AE-45B2-48B2-A7B9-D5BC7E2E8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64E8A-A48E-4FFC-8BD5-51EA5A925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F1362-0E13-46F4-982A-1B637078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3110-EB5B-4D57-B802-BEE67764F6B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3CC59-3429-477D-BE18-5587DC3E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FA78D-41E6-4EF2-ADF4-7770EC76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E8B6-8570-46B5-B50D-4D179772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8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BCB1-B4C2-4AFA-B4F1-BE27FBD8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4CBDC-D879-4459-9686-AAF6988B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3110-EB5B-4D57-B802-BEE67764F6B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5E071-969D-46D0-917D-538C7549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BA089-9969-4445-B8A8-63252A23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E8B6-8570-46B5-B50D-4D179772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4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BE12A-3869-45D9-A74C-8F7D4FED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3110-EB5B-4D57-B802-BEE67764F6B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9E55C-4C1D-4807-881B-743FC5FC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D0DC-7477-4014-870A-B440A52A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E8B6-8570-46B5-B50D-4D179772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0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DDE9-B23F-4791-9028-858AB781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5FF4-D9FB-48D7-928D-6BB5D52A0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63D86-8BD7-486F-9496-904F317E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7D8FE-1928-411C-B06C-A4000675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3110-EB5B-4D57-B802-BEE67764F6B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A99A5-9783-410B-9F86-07640685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7BBA-058F-4198-8F6B-0B2D67CF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E8B6-8570-46B5-B50D-4D179772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28E7-A0A8-48F5-9136-F5D8EFED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94173-55E7-4D5A-8CA2-AD8190E4B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398F9-9D7D-4D41-B38C-212F872BA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4D8F5-FF70-453C-A0E3-0B52F041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3110-EB5B-4D57-B802-BEE67764F6B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6D681-6139-4ABC-A575-E1DBC323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9394-19D4-4690-B10F-93D3574C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E8B6-8570-46B5-B50D-4D179772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E75F6-E6E3-49A0-BFEE-48D4DDD6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AB8AF-D299-42EC-AADB-2D03E1B4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A695E-D15C-41FB-BD39-5778F0476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3110-EB5B-4D57-B802-BEE67764F6B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A3BB8-2D13-4332-B8C7-892C45EE0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4D38-4A46-4E1A-9FE6-B947BFF84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CE8B6-8570-46B5-B50D-4D179772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7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9694-D994-4134-AD70-8A4A6800E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TestNg vs Junit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75D99-38D3-4CCB-BC54-18D835639E4B}"/>
              </a:ext>
            </a:extLst>
          </p:cNvPr>
          <p:cNvSpPr txBox="1"/>
          <p:nvPr/>
        </p:nvSpPr>
        <p:spPr>
          <a:xfrm>
            <a:off x="10159068" y="6014906"/>
            <a:ext cx="12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N.Rajendra</a:t>
            </a:r>
          </a:p>
        </p:txBody>
      </p:sp>
    </p:spTree>
    <p:extLst>
      <p:ext uri="{BB962C8B-B14F-4D97-AF65-F5344CB8AC3E}">
        <p14:creationId xmlns:p14="http://schemas.microsoft.com/office/powerpoint/2010/main" val="246614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6FF3-6DF9-4060-B619-9F8CAB6EB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508"/>
            <a:ext cx="10515600" cy="5497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Extra features in testNg apart from Junit features</a:t>
            </a:r>
          </a:p>
          <a:p>
            <a:pPr marL="0" indent="0">
              <a:buNone/>
            </a:pPr>
            <a:r>
              <a:rPr lang="en-US" dirty="0"/>
              <a:t>1) Reports in testNg</a:t>
            </a:r>
          </a:p>
          <a:p>
            <a:pPr marL="0" indent="0">
              <a:buNone/>
            </a:pPr>
            <a:r>
              <a:rPr lang="en-US" dirty="0"/>
              <a:t>2) Execute the test cases in a batch, grouping</a:t>
            </a:r>
          </a:p>
          <a:p>
            <a:pPr marL="0" indent="0">
              <a:buNone/>
            </a:pPr>
            <a:r>
              <a:rPr lang="en-US" dirty="0"/>
              <a:t>3) Data driven testing</a:t>
            </a:r>
          </a:p>
          <a:p>
            <a:pPr marL="0" indent="0">
              <a:buNone/>
            </a:pPr>
            <a:r>
              <a:rPr lang="en-US" dirty="0"/>
              <a:t>4) Annotations</a:t>
            </a:r>
          </a:p>
          <a:p>
            <a:pPr marL="0" indent="0">
              <a:buNone/>
            </a:pPr>
            <a:r>
              <a:rPr lang="en-US" dirty="0"/>
              <a:t>5) Parallel test execution</a:t>
            </a:r>
          </a:p>
          <a:p>
            <a:pPr marL="0" indent="0">
              <a:buNone/>
            </a:pPr>
            <a:r>
              <a:rPr lang="en-US" dirty="0"/>
              <a:t>6) Generate logs </a:t>
            </a:r>
          </a:p>
          <a:p>
            <a:pPr marL="0" indent="0">
              <a:buNone/>
            </a:pPr>
            <a:r>
              <a:rPr lang="en-US" dirty="0"/>
              <a:t>7) Parameters in annotations</a:t>
            </a:r>
          </a:p>
          <a:p>
            <a:pPr marL="0" indent="0">
              <a:buNone/>
            </a:pPr>
            <a:r>
              <a:rPr lang="en-US" dirty="0"/>
              <a:t>8) Prioritize the test cases </a:t>
            </a:r>
          </a:p>
          <a:p>
            <a:pPr marL="0" indent="0">
              <a:buNone/>
            </a:pPr>
            <a:r>
              <a:rPr lang="en-US" dirty="0"/>
              <a:t>9) Dependency of test cases</a:t>
            </a:r>
          </a:p>
        </p:txBody>
      </p:sp>
    </p:spTree>
    <p:extLst>
      <p:ext uri="{BB962C8B-B14F-4D97-AF65-F5344CB8AC3E}">
        <p14:creationId xmlns:p14="http://schemas.microsoft.com/office/powerpoint/2010/main" val="227305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TestNg vs Junit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 vs Junit</dc:title>
  <dc:creator>Rajendra Nagaboina</dc:creator>
  <cp:lastModifiedBy>Rajendra Nagaboina</cp:lastModifiedBy>
  <cp:revision>7</cp:revision>
  <dcterms:created xsi:type="dcterms:W3CDTF">2018-08-28T05:56:53Z</dcterms:created>
  <dcterms:modified xsi:type="dcterms:W3CDTF">2018-08-28T06:02:06Z</dcterms:modified>
</cp:coreProperties>
</file>