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6" r:id="rId2"/>
  </p:sldMasterIdLst>
  <p:notesMasterIdLst>
    <p:notesMasterId r:id="rId29"/>
  </p:notesMasterIdLst>
  <p:sldIdLst>
    <p:sldId id="256" r:id="rId3"/>
    <p:sldId id="264" r:id="rId4"/>
    <p:sldId id="265" r:id="rId5"/>
    <p:sldId id="266" r:id="rId6"/>
    <p:sldId id="267" r:id="rId7"/>
    <p:sldId id="269" r:id="rId8"/>
    <p:sldId id="268"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57" r:id="rId22"/>
    <p:sldId id="258" r:id="rId23"/>
    <p:sldId id="259" r:id="rId24"/>
    <p:sldId id="260" r:id="rId25"/>
    <p:sldId id="261" r:id="rId26"/>
    <p:sldId id="262" r:id="rId27"/>
    <p:sldId id="263" r:id="rId28"/>
  </p:sldIdLst>
  <p:sldSz cx="12192000" cy="6858000"/>
  <p:notesSz cx="6858000" cy="9144000"/>
  <p:embeddedFontLst>
    <p:embeddedFont>
      <p:font typeface="Calibri" panose="020F0502020204030204" pitchFamily="34" charset="0"/>
      <p:regular r:id="rId30"/>
      <p:bold r:id="rId31"/>
      <p:italic r:id="rId32"/>
      <p:boldItalic r:id="rId33"/>
    </p:embeddedFont>
    <p:embeddedFont>
      <p:font typeface="Lato" panose="020F0502020204030203" pitchFamily="34" charset="0"/>
      <p:regular r:id="rId34"/>
      <p:bold r:id="rId35"/>
      <p:italic r:id="rId36"/>
      <p:boldItalic r:id="rId37"/>
    </p:embeddedFont>
    <p:embeddedFont>
      <p:font typeface="Montserrat" panose="00000500000000000000" pitchFamily="2" charset="0"/>
      <p:regular r:id="rId38"/>
      <p:bold r:id="rId39"/>
      <p:italic r:id="rId40"/>
      <p:boldItalic r:id="rId41"/>
    </p:embeddedFont>
    <p:embeddedFont>
      <p:font typeface="Open Sans" panose="020B0606030504020204" pitchFamily="34" charset="0"/>
      <p:regular r:id="rId42"/>
      <p:bold r:id="rId43"/>
      <p:italic r:id="rId44"/>
      <p:boldItalic r:id="rId45"/>
    </p:embeddedFont>
    <p:embeddedFont>
      <p:font typeface="Raleway" pitchFamily="2" charset="0"/>
      <p:regular r:id="rId46"/>
      <p:bold r:id="rId47"/>
      <p:italic r:id="rId48"/>
      <p:boldItalic r:id="rId49"/>
    </p:embeddedFont>
    <p:embeddedFont>
      <p:font typeface="Raleway Black" pitchFamily="2" charset="0"/>
      <p:bold r:id="rId50"/>
      <p:boldItalic r:id="rId51"/>
    </p:embeddedFont>
    <p:embeddedFont>
      <p:font typeface="Raleway Light" pitchFamily="2"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cO8l7XYkgkijb+mQfrMeTCpLUp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0.fntdata"/><Relationship Id="rId21" Type="http://schemas.openxmlformats.org/officeDocument/2006/relationships/slide" Target="slides/slide19.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font" Target="fonts/font21.fntdata"/><Relationship Id="rId55" Type="http://schemas.openxmlformats.org/officeDocument/2006/relationships/font" Target="fonts/font26.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notesMaster" Target="notesMasters/notesMaster1.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openxmlformats.org/officeDocument/2006/relationships/font" Target="fonts/font24.fntdata"/><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56" Type="http://customschemas.google.com/relationships/presentationmetadata" Target="metadata"/><Relationship Id="rId8" Type="http://schemas.openxmlformats.org/officeDocument/2006/relationships/slide" Target="slides/slide6.xml"/><Relationship Id="rId51" Type="http://schemas.openxmlformats.org/officeDocument/2006/relationships/font" Target="fonts/font2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font" Target="fonts/font12.fntdata"/><Relationship Id="rId54" Type="http://schemas.openxmlformats.org/officeDocument/2006/relationships/font" Target="fonts/font25.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7.fntdata"/><Relationship Id="rId49" Type="http://schemas.openxmlformats.org/officeDocument/2006/relationships/font" Target="fonts/font20.fntdata"/><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font" Target="fonts/font23.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ff3a7120d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ff3a7120db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gff3a7120db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02944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ff3a7120db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ff3a7120db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gff3a7120db_0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20</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ff3a7120db_0_46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8" name="Google Shape;258;gff3a7120db_0_4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ff3a7120db_0_49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5" name="Google Shape;285;gff3a7120db_0_4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ff3a7120db_0_5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1" name="Google Shape;301;gff3a7120db_0_50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2" name="Google Shape;302;gff3a7120db_0_50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t>23</a:t>
            </a:fld>
            <a:endParaRPr>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ff3a7120db_0_5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2" name="Google Shape;312;gff3a7120db_0_5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ff3a7120db_0_99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4" name="Google Shape;324;gff3a7120db_0_9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ff3a7120db_0_10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6" name="Google Shape;336;gff3a7120db_0_10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lear">
  <p:cSld name="Clear">
    <p:spTree>
      <p:nvGrpSpPr>
        <p:cNvPr id="1" name="Shape 12"/>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Graphic with title 2">
  <p:cSld name="Graphic with title 2">
    <p:spTree>
      <p:nvGrpSpPr>
        <p:cNvPr id="1" name="Shape 40"/>
        <p:cNvGrpSpPr/>
        <p:nvPr/>
      </p:nvGrpSpPr>
      <p:grpSpPr>
        <a:xfrm>
          <a:off x="0" y="0"/>
          <a:ext cx="0" cy="0"/>
          <a:chOff x="0" y="0"/>
          <a:chExt cx="0" cy="0"/>
        </a:xfrm>
      </p:grpSpPr>
      <p:sp>
        <p:nvSpPr>
          <p:cNvPr id="41" name="Google Shape;41;gff3a7120db_0_258"/>
          <p:cNvSpPr>
            <a:spLocks noGrp="1"/>
          </p:cNvSpPr>
          <p:nvPr>
            <p:ph type="pic" idx="2"/>
          </p:nvPr>
        </p:nvSpPr>
        <p:spPr>
          <a:xfrm>
            <a:off x="4898367" y="-706535"/>
            <a:ext cx="7418100" cy="7400100"/>
          </a:xfrm>
          <a:prstGeom prst="rect">
            <a:avLst/>
          </a:prstGeom>
          <a:noFill/>
          <a:ln>
            <a:noFill/>
          </a:ln>
        </p:spPr>
      </p:sp>
      <p:sp>
        <p:nvSpPr>
          <p:cNvPr id="42" name="Google Shape;42;gff3a7120db_0_258"/>
          <p:cNvSpPr txBox="1">
            <a:spLocks noGrp="1"/>
          </p:cNvSpPr>
          <p:nvPr>
            <p:ph type="body" idx="1"/>
          </p:nvPr>
        </p:nvSpPr>
        <p:spPr>
          <a:xfrm>
            <a:off x="624417" y="989761"/>
            <a:ext cx="5471700" cy="7692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3"/>
              </a:spcBef>
              <a:spcAft>
                <a:spcPts val="0"/>
              </a:spcAft>
              <a:buClr>
                <a:srgbClr val="7F7F7F"/>
              </a:buClr>
              <a:buSzPts val="5333"/>
              <a:buFont typeface="Arial"/>
              <a:buNone/>
              <a:defRPr sz="5333"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43" name="Google Shape;43;gff3a7120db_0_258"/>
          <p:cNvSpPr txBox="1">
            <a:spLocks noGrp="1"/>
          </p:cNvSpPr>
          <p:nvPr>
            <p:ph type="body" idx="3"/>
          </p:nvPr>
        </p:nvSpPr>
        <p:spPr>
          <a:xfrm>
            <a:off x="624417" y="1818343"/>
            <a:ext cx="5471700" cy="2958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3"/>
              </a:spcBef>
              <a:spcAft>
                <a:spcPts val="0"/>
              </a:spcAft>
              <a:buClr>
                <a:schemeClr val="accent2"/>
              </a:buClr>
              <a:buSzPts val="1333"/>
              <a:buFont typeface="Arial"/>
              <a:buNone/>
              <a:defRPr sz="1333"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Graphic with title 3">
  <p:cSld name="Graphic with title 3">
    <p:spTree>
      <p:nvGrpSpPr>
        <p:cNvPr id="1" name="Shape 44"/>
        <p:cNvGrpSpPr/>
        <p:nvPr/>
      </p:nvGrpSpPr>
      <p:grpSpPr>
        <a:xfrm>
          <a:off x="0" y="0"/>
          <a:ext cx="0" cy="0"/>
          <a:chOff x="0" y="0"/>
          <a:chExt cx="0" cy="0"/>
        </a:xfrm>
      </p:grpSpPr>
      <p:sp>
        <p:nvSpPr>
          <p:cNvPr id="45" name="Google Shape;45;gff3a7120db_0_262"/>
          <p:cNvSpPr>
            <a:spLocks noGrp="1"/>
          </p:cNvSpPr>
          <p:nvPr>
            <p:ph type="pic" idx="2"/>
          </p:nvPr>
        </p:nvSpPr>
        <p:spPr>
          <a:xfrm>
            <a:off x="4775079" y="0"/>
            <a:ext cx="7418100" cy="6467700"/>
          </a:xfrm>
          <a:prstGeom prst="rect">
            <a:avLst/>
          </a:prstGeom>
          <a:noFill/>
          <a:ln>
            <a:noFill/>
          </a:ln>
        </p:spPr>
      </p:sp>
      <p:sp>
        <p:nvSpPr>
          <p:cNvPr id="46" name="Google Shape;46;gff3a7120db_0_262"/>
          <p:cNvSpPr txBox="1">
            <a:spLocks noGrp="1"/>
          </p:cNvSpPr>
          <p:nvPr>
            <p:ph type="body" idx="1"/>
          </p:nvPr>
        </p:nvSpPr>
        <p:spPr>
          <a:xfrm>
            <a:off x="624417" y="989761"/>
            <a:ext cx="5471700" cy="7692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3"/>
              </a:spcBef>
              <a:spcAft>
                <a:spcPts val="0"/>
              </a:spcAft>
              <a:buClr>
                <a:srgbClr val="7F7F7F"/>
              </a:buClr>
              <a:buSzPts val="5333"/>
              <a:buFont typeface="Arial"/>
              <a:buNone/>
              <a:defRPr sz="5333"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47" name="Google Shape;47;gff3a7120db_0_262"/>
          <p:cNvSpPr txBox="1">
            <a:spLocks noGrp="1"/>
          </p:cNvSpPr>
          <p:nvPr>
            <p:ph type="body" idx="3"/>
          </p:nvPr>
        </p:nvSpPr>
        <p:spPr>
          <a:xfrm>
            <a:off x="624417" y="1818343"/>
            <a:ext cx="5471700" cy="2958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3"/>
              </a:spcBef>
              <a:spcAft>
                <a:spcPts val="0"/>
              </a:spcAft>
              <a:buClr>
                <a:schemeClr val="accent2"/>
              </a:buClr>
              <a:buSzPts val="1333"/>
              <a:buFont typeface="Arial"/>
              <a:buNone/>
              <a:defRPr sz="1333"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Graphic with title 4">
  <p:cSld name="Graphic with title 4">
    <p:spTree>
      <p:nvGrpSpPr>
        <p:cNvPr id="1" name="Shape 48"/>
        <p:cNvGrpSpPr/>
        <p:nvPr/>
      </p:nvGrpSpPr>
      <p:grpSpPr>
        <a:xfrm>
          <a:off x="0" y="0"/>
          <a:ext cx="0" cy="0"/>
          <a:chOff x="0" y="0"/>
          <a:chExt cx="0" cy="0"/>
        </a:xfrm>
      </p:grpSpPr>
      <p:sp>
        <p:nvSpPr>
          <p:cNvPr id="49" name="Google Shape;49;gff3a7120db_0_266"/>
          <p:cNvSpPr>
            <a:spLocks noGrp="1"/>
          </p:cNvSpPr>
          <p:nvPr>
            <p:ph type="pic" idx="2"/>
          </p:nvPr>
        </p:nvSpPr>
        <p:spPr>
          <a:xfrm>
            <a:off x="4898367" y="-461577"/>
            <a:ext cx="7418100" cy="7400100"/>
          </a:xfrm>
          <a:prstGeom prst="rect">
            <a:avLst/>
          </a:prstGeom>
          <a:noFill/>
          <a:ln>
            <a:noFill/>
          </a:ln>
        </p:spPr>
      </p:sp>
      <p:sp>
        <p:nvSpPr>
          <p:cNvPr id="50" name="Google Shape;50;gff3a7120db_0_266"/>
          <p:cNvSpPr txBox="1">
            <a:spLocks noGrp="1"/>
          </p:cNvSpPr>
          <p:nvPr>
            <p:ph type="body" idx="1"/>
          </p:nvPr>
        </p:nvSpPr>
        <p:spPr>
          <a:xfrm>
            <a:off x="629771" y="497272"/>
            <a:ext cx="5551200" cy="7692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3"/>
              </a:spcBef>
              <a:spcAft>
                <a:spcPts val="0"/>
              </a:spcAft>
              <a:buClr>
                <a:srgbClr val="7F7F7F"/>
              </a:buClr>
              <a:buSzPts val="5333"/>
              <a:buFont typeface="Arial"/>
              <a:buNone/>
              <a:defRPr sz="5333"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51" name="Google Shape;51;gff3a7120db_0_266"/>
          <p:cNvSpPr txBox="1">
            <a:spLocks noGrp="1"/>
          </p:cNvSpPr>
          <p:nvPr>
            <p:ph type="body" idx="3"/>
          </p:nvPr>
        </p:nvSpPr>
        <p:spPr>
          <a:xfrm>
            <a:off x="629771" y="1325853"/>
            <a:ext cx="5551200" cy="2958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3"/>
              </a:spcBef>
              <a:spcAft>
                <a:spcPts val="0"/>
              </a:spcAft>
              <a:buClr>
                <a:schemeClr val="accent2"/>
              </a:buClr>
              <a:buSzPts val="1333"/>
              <a:buFont typeface="Arial"/>
              <a:buNone/>
              <a:defRPr sz="1333"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cept graphic 1">
  <p:cSld name="Concept graphic 1">
    <p:spTree>
      <p:nvGrpSpPr>
        <p:cNvPr id="1" name="Shape 52"/>
        <p:cNvGrpSpPr/>
        <p:nvPr/>
      </p:nvGrpSpPr>
      <p:grpSpPr>
        <a:xfrm>
          <a:off x="0" y="0"/>
          <a:ext cx="0" cy="0"/>
          <a:chOff x="0" y="0"/>
          <a:chExt cx="0" cy="0"/>
        </a:xfrm>
      </p:grpSpPr>
      <p:sp>
        <p:nvSpPr>
          <p:cNvPr id="53" name="Google Shape;53;gff3a7120db_0_270"/>
          <p:cNvSpPr>
            <a:spLocks noGrp="1"/>
          </p:cNvSpPr>
          <p:nvPr>
            <p:ph type="pic" idx="2"/>
          </p:nvPr>
        </p:nvSpPr>
        <p:spPr>
          <a:xfrm>
            <a:off x="-12742" y="-819120"/>
            <a:ext cx="12169800" cy="74505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cept graphic 2">
  <p:cSld name="Concept graphic 2">
    <p:spTree>
      <p:nvGrpSpPr>
        <p:cNvPr id="1" name="Shape 54"/>
        <p:cNvGrpSpPr/>
        <p:nvPr/>
      </p:nvGrpSpPr>
      <p:grpSpPr>
        <a:xfrm>
          <a:off x="0" y="0"/>
          <a:ext cx="0" cy="0"/>
          <a:chOff x="0" y="0"/>
          <a:chExt cx="0" cy="0"/>
        </a:xfrm>
      </p:grpSpPr>
      <p:sp>
        <p:nvSpPr>
          <p:cNvPr id="55" name="Google Shape;55;gff3a7120db_0_272"/>
          <p:cNvSpPr>
            <a:spLocks noGrp="1"/>
          </p:cNvSpPr>
          <p:nvPr>
            <p:ph type="pic" idx="2"/>
          </p:nvPr>
        </p:nvSpPr>
        <p:spPr>
          <a:xfrm>
            <a:off x="1" y="0"/>
            <a:ext cx="12156900" cy="6628200"/>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cept graphic 3">
  <p:cSld name="Concept graphic 3">
    <p:spTree>
      <p:nvGrpSpPr>
        <p:cNvPr id="1" name="Shape 56"/>
        <p:cNvGrpSpPr/>
        <p:nvPr/>
      </p:nvGrpSpPr>
      <p:grpSpPr>
        <a:xfrm>
          <a:off x="0" y="0"/>
          <a:ext cx="0" cy="0"/>
          <a:chOff x="0" y="0"/>
          <a:chExt cx="0" cy="0"/>
        </a:xfrm>
      </p:grpSpPr>
      <p:sp>
        <p:nvSpPr>
          <p:cNvPr id="57" name="Google Shape;57;gff3a7120db_0_274"/>
          <p:cNvSpPr>
            <a:spLocks noGrp="1"/>
          </p:cNvSpPr>
          <p:nvPr>
            <p:ph type="pic" idx="2"/>
          </p:nvPr>
        </p:nvSpPr>
        <p:spPr>
          <a:xfrm>
            <a:off x="5" y="2"/>
            <a:ext cx="12156900" cy="4719900"/>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cept graphic 4">
  <p:cSld name="Concept graphic 4">
    <p:spTree>
      <p:nvGrpSpPr>
        <p:cNvPr id="1" name="Shape 58"/>
        <p:cNvGrpSpPr/>
        <p:nvPr/>
      </p:nvGrpSpPr>
      <p:grpSpPr>
        <a:xfrm>
          <a:off x="0" y="0"/>
          <a:ext cx="0" cy="0"/>
          <a:chOff x="0" y="0"/>
          <a:chExt cx="0" cy="0"/>
        </a:xfrm>
      </p:grpSpPr>
      <p:sp>
        <p:nvSpPr>
          <p:cNvPr id="59" name="Google Shape;59;gff3a7120db_0_276"/>
          <p:cNvSpPr>
            <a:spLocks noGrp="1"/>
          </p:cNvSpPr>
          <p:nvPr>
            <p:ph type="pic" idx="2"/>
          </p:nvPr>
        </p:nvSpPr>
        <p:spPr>
          <a:xfrm>
            <a:off x="-13635" y="-5335"/>
            <a:ext cx="12471000" cy="6021900"/>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cept graphic 5">
  <p:cSld name="Concept graphic 5">
    <p:spTree>
      <p:nvGrpSpPr>
        <p:cNvPr id="1" name="Shape 60"/>
        <p:cNvGrpSpPr/>
        <p:nvPr/>
      </p:nvGrpSpPr>
      <p:grpSpPr>
        <a:xfrm>
          <a:off x="0" y="0"/>
          <a:ext cx="0" cy="0"/>
          <a:chOff x="0" y="0"/>
          <a:chExt cx="0" cy="0"/>
        </a:xfrm>
      </p:grpSpPr>
      <p:sp>
        <p:nvSpPr>
          <p:cNvPr id="61" name="Google Shape;61;gff3a7120db_0_278"/>
          <p:cNvSpPr>
            <a:spLocks noGrp="1"/>
          </p:cNvSpPr>
          <p:nvPr>
            <p:ph type="pic" idx="2"/>
          </p:nvPr>
        </p:nvSpPr>
        <p:spPr>
          <a:xfrm>
            <a:off x="1" y="494108"/>
            <a:ext cx="12448800" cy="57891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idle title ">
  <p:cSld name="Midle title ">
    <p:spTree>
      <p:nvGrpSpPr>
        <p:cNvPr id="1" name="Shape 62"/>
        <p:cNvGrpSpPr/>
        <p:nvPr/>
      </p:nvGrpSpPr>
      <p:grpSpPr>
        <a:xfrm>
          <a:off x="0" y="0"/>
          <a:ext cx="0" cy="0"/>
          <a:chOff x="0" y="0"/>
          <a:chExt cx="0" cy="0"/>
        </a:xfrm>
      </p:grpSpPr>
      <p:sp>
        <p:nvSpPr>
          <p:cNvPr id="63" name="Google Shape;63;gff3a7120db_0_280"/>
          <p:cNvSpPr txBox="1">
            <a:spLocks noGrp="1"/>
          </p:cNvSpPr>
          <p:nvPr>
            <p:ph type="body" idx="1"/>
          </p:nvPr>
        </p:nvSpPr>
        <p:spPr>
          <a:xfrm>
            <a:off x="635165" y="3231595"/>
            <a:ext cx="5551200" cy="7692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3"/>
              </a:spcBef>
              <a:spcAft>
                <a:spcPts val="0"/>
              </a:spcAft>
              <a:buClr>
                <a:srgbClr val="7F7F7F"/>
              </a:buClr>
              <a:buSzPts val="5333"/>
              <a:buFont typeface="Arial"/>
              <a:buNone/>
              <a:defRPr sz="5333"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64" name="Google Shape;64;gff3a7120db_0_280"/>
          <p:cNvSpPr txBox="1">
            <a:spLocks noGrp="1"/>
          </p:cNvSpPr>
          <p:nvPr>
            <p:ph type="body" idx="2"/>
          </p:nvPr>
        </p:nvSpPr>
        <p:spPr>
          <a:xfrm>
            <a:off x="635165" y="4060176"/>
            <a:ext cx="5551200" cy="2958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3"/>
              </a:spcBef>
              <a:spcAft>
                <a:spcPts val="0"/>
              </a:spcAft>
              <a:buClr>
                <a:schemeClr val="accent2"/>
              </a:buClr>
              <a:buSzPts val="1333"/>
              <a:buFont typeface="Arial"/>
              <a:buNone/>
              <a:defRPr sz="1333"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op left title">
  <p:cSld name="Top left title">
    <p:spTree>
      <p:nvGrpSpPr>
        <p:cNvPr id="1" name="Shape 65"/>
        <p:cNvGrpSpPr/>
        <p:nvPr/>
      </p:nvGrpSpPr>
      <p:grpSpPr>
        <a:xfrm>
          <a:off x="0" y="0"/>
          <a:ext cx="0" cy="0"/>
          <a:chOff x="0" y="0"/>
          <a:chExt cx="0" cy="0"/>
        </a:xfrm>
      </p:grpSpPr>
      <p:sp>
        <p:nvSpPr>
          <p:cNvPr id="66" name="Google Shape;66;gff3a7120db_0_283"/>
          <p:cNvSpPr txBox="1">
            <a:spLocks noGrp="1"/>
          </p:cNvSpPr>
          <p:nvPr>
            <p:ph type="body" idx="1"/>
          </p:nvPr>
        </p:nvSpPr>
        <p:spPr>
          <a:xfrm>
            <a:off x="629771" y="497272"/>
            <a:ext cx="5551200" cy="7692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3"/>
              </a:spcBef>
              <a:spcAft>
                <a:spcPts val="0"/>
              </a:spcAft>
              <a:buClr>
                <a:srgbClr val="7F7F7F"/>
              </a:buClr>
              <a:buSzPts val="5333"/>
              <a:buFont typeface="Arial"/>
              <a:buNone/>
              <a:defRPr sz="5333"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67" name="Google Shape;67;gff3a7120db_0_283"/>
          <p:cNvSpPr txBox="1">
            <a:spLocks noGrp="1"/>
          </p:cNvSpPr>
          <p:nvPr>
            <p:ph type="body" idx="2"/>
          </p:nvPr>
        </p:nvSpPr>
        <p:spPr>
          <a:xfrm>
            <a:off x="629771" y="1325853"/>
            <a:ext cx="5551200" cy="2958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3"/>
              </a:spcBef>
              <a:spcAft>
                <a:spcPts val="0"/>
              </a:spcAft>
              <a:buClr>
                <a:schemeClr val="accent2"/>
              </a:buClr>
              <a:buSzPts val="1333"/>
              <a:buFont typeface="Arial"/>
              <a:buNone/>
              <a:defRPr sz="1333"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g1566eba526d_0_17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 name="Google Shape;15;g1566eba526d_0_17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 name="Google Shape;16;g1566eba526d_0_17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op center title">
  <p:cSld name="Top center title">
    <p:spTree>
      <p:nvGrpSpPr>
        <p:cNvPr id="1" name="Shape 68"/>
        <p:cNvGrpSpPr/>
        <p:nvPr/>
      </p:nvGrpSpPr>
      <p:grpSpPr>
        <a:xfrm>
          <a:off x="0" y="0"/>
          <a:ext cx="0" cy="0"/>
          <a:chOff x="0" y="0"/>
          <a:chExt cx="0" cy="0"/>
        </a:xfrm>
      </p:grpSpPr>
      <p:sp>
        <p:nvSpPr>
          <p:cNvPr id="69" name="Google Shape;69;gff3a7120db_0_286"/>
          <p:cNvSpPr txBox="1">
            <a:spLocks noGrp="1"/>
          </p:cNvSpPr>
          <p:nvPr>
            <p:ph type="body" idx="1"/>
          </p:nvPr>
        </p:nvSpPr>
        <p:spPr>
          <a:xfrm>
            <a:off x="3329431" y="497272"/>
            <a:ext cx="5551200" cy="7692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3"/>
              </a:spcBef>
              <a:spcAft>
                <a:spcPts val="0"/>
              </a:spcAft>
              <a:buClr>
                <a:srgbClr val="7F7F7F"/>
              </a:buClr>
              <a:buSzPts val="5333"/>
              <a:buFont typeface="Arial"/>
              <a:buNone/>
              <a:defRPr sz="5333"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70" name="Google Shape;70;gff3a7120db_0_286"/>
          <p:cNvSpPr txBox="1">
            <a:spLocks noGrp="1"/>
          </p:cNvSpPr>
          <p:nvPr>
            <p:ph type="body" idx="2"/>
          </p:nvPr>
        </p:nvSpPr>
        <p:spPr>
          <a:xfrm>
            <a:off x="3329431" y="1325853"/>
            <a:ext cx="5551200" cy="2958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3"/>
              </a:spcBef>
              <a:spcAft>
                <a:spcPts val="0"/>
              </a:spcAft>
              <a:buClr>
                <a:schemeClr val="accent2"/>
              </a:buClr>
              <a:buSzPts val="1333"/>
              <a:buFont typeface="Arial"/>
              <a:buNone/>
              <a:defRPr sz="1333"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3_Top center title">
  <p:cSld name="13_Top center title">
    <p:spTree>
      <p:nvGrpSpPr>
        <p:cNvPr id="1" name="Shape 71"/>
        <p:cNvGrpSpPr/>
        <p:nvPr/>
      </p:nvGrpSpPr>
      <p:grpSpPr>
        <a:xfrm>
          <a:off x="0" y="0"/>
          <a:ext cx="0" cy="0"/>
          <a:chOff x="0" y="0"/>
          <a:chExt cx="0" cy="0"/>
        </a:xfrm>
      </p:grpSpPr>
      <p:sp>
        <p:nvSpPr>
          <p:cNvPr id="72" name="Google Shape;72;gff3a7120db_0_289"/>
          <p:cNvSpPr txBox="1">
            <a:spLocks noGrp="1"/>
          </p:cNvSpPr>
          <p:nvPr>
            <p:ph type="body" idx="1"/>
          </p:nvPr>
        </p:nvSpPr>
        <p:spPr>
          <a:xfrm>
            <a:off x="3329431" y="497272"/>
            <a:ext cx="5551200" cy="7692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3"/>
              </a:spcBef>
              <a:spcAft>
                <a:spcPts val="0"/>
              </a:spcAft>
              <a:buClr>
                <a:srgbClr val="7F7F7F"/>
              </a:buClr>
              <a:buSzPts val="5333"/>
              <a:buFont typeface="Arial"/>
              <a:buNone/>
              <a:defRPr sz="5333"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73" name="Google Shape;73;gff3a7120db_0_289"/>
          <p:cNvSpPr txBox="1">
            <a:spLocks noGrp="1"/>
          </p:cNvSpPr>
          <p:nvPr>
            <p:ph type="body" idx="2"/>
          </p:nvPr>
        </p:nvSpPr>
        <p:spPr>
          <a:xfrm>
            <a:off x="3329431" y="1325853"/>
            <a:ext cx="5551200" cy="2958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3"/>
              </a:spcBef>
              <a:spcAft>
                <a:spcPts val="0"/>
              </a:spcAft>
              <a:buClr>
                <a:schemeClr val="accent2"/>
              </a:buClr>
              <a:buSzPts val="1333"/>
              <a:buFont typeface="Arial"/>
              <a:buNone/>
              <a:defRPr sz="1333"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pic>
        <p:nvPicPr>
          <p:cNvPr id="74" name="Google Shape;74;gff3a7120db_0_289" descr="New Macbook Silver.png"/>
          <p:cNvPicPr preferRelativeResize="0"/>
          <p:nvPr/>
        </p:nvPicPr>
        <p:blipFill rotWithShape="1">
          <a:blip r:embed="rId2">
            <a:alphaModFix/>
          </a:blip>
          <a:srcRect/>
          <a:stretch/>
        </p:blipFill>
        <p:spPr>
          <a:xfrm>
            <a:off x="624417" y="2628432"/>
            <a:ext cx="5960632" cy="3490232"/>
          </a:xfrm>
          <a:prstGeom prst="rect">
            <a:avLst/>
          </a:prstGeom>
          <a:noFill/>
          <a:ln>
            <a:noFill/>
          </a:ln>
        </p:spPr>
      </p:pic>
      <p:sp>
        <p:nvSpPr>
          <p:cNvPr id="75" name="Google Shape;75;gff3a7120db_0_289"/>
          <p:cNvSpPr>
            <a:spLocks noGrp="1"/>
          </p:cNvSpPr>
          <p:nvPr>
            <p:ph type="pic" idx="3"/>
          </p:nvPr>
        </p:nvSpPr>
        <p:spPr>
          <a:xfrm>
            <a:off x="1309666" y="2882745"/>
            <a:ext cx="4548600" cy="2872200"/>
          </a:xfrm>
          <a:prstGeom prst="rect">
            <a:avLst/>
          </a:prstGeom>
          <a:no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Top left title">
  <p:cSld name="1_Top left title">
    <p:spTree>
      <p:nvGrpSpPr>
        <p:cNvPr id="1" name="Shape 76"/>
        <p:cNvGrpSpPr/>
        <p:nvPr/>
      </p:nvGrpSpPr>
      <p:grpSpPr>
        <a:xfrm>
          <a:off x="0" y="0"/>
          <a:ext cx="0" cy="0"/>
          <a:chOff x="0" y="0"/>
          <a:chExt cx="0" cy="0"/>
        </a:xfrm>
      </p:grpSpPr>
      <p:sp>
        <p:nvSpPr>
          <p:cNvPr id="77" name="Google Shape;77;gff3a7120db_0_294"/>
          <p:cNvSpPr txBox="1">
            <a:spLocks noGrp="1"/>
          </p:cNvSpPr>
          <p:nvPr>
            <p:ph type="body" idx="1"/>
          </p:nvPr>
        </p:nvSpPr>
        <p:spPr>
          <a:xfrm>
            <a:off x="629771" y="497272"/>
            <a:ext cx="5551200" cy="7692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3"/>
              </a:spcBef>
              <a:spcAft>
                <a:spcPts val="0"/>
              </a:spcAft>
              <a:buClr>
                <a:srgbClr val="7F7F7F"/>
              </a:buClr>
              <a:buSzPts val="5333"/>
              <a:buFont typeface="Arial"/>
              <a:buNone/>
              <a:defRPr sz="5333"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78" name="Google Shape;78;gff3a7120db_0_294"/>
          <p:cNvSpPr txBox="1">
            <a:spLocks noGrp="1"/>
          </p:cNvSpPr>
          <p:nvPr>
            <p:ph type="body" idx="2"/>
          </p:nvPr>
        </p:nvSpPr>
        <p:spPr>
          <a:xfrm>
            <a:off x="629771" y="1325853"/>
            <a:ext cx="5551200" cy="2958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3"/>
              </a:spcBef>
              <a:spcAft>
                <a:spcPts val="0"/>
              </a:spcAft>
              <a:buClr>
                <a:schemeClr val="accent2"/>
              </a:buClr>
              <a:buSzPts val="1333"/>
              <a:buFont typeface="Arial"/>
              <a:buNone/>
              <a:defRPr sz="1333"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grpSp>
        <p:nvGrpSpPr>
          <p:cNvPr id="79" name="Google Shape;79;gff3a7120db_0_294"/>
          <p:cNvGrpSpPr/>
          <p:nvPr/>
        </p:nvGrpSpPr>
        <p:grpSpPr>
          <a:xfrm>
            <a:off x="6907316" y="497273"/>
            <a:ext cx="4008172" cy="5937565"/>
            <a:chOff x="0" y="0"/>
            <a:chExt cx="6591305" cy="9765731"/>
          </a:xfrm>
        </p:grpSpPr>
        <p:pic>
          <p:nvPicPr>
            <p:cNvPr id="80" name="Google Shape;80;gff3a7120db_0_294"/>
            <p:cNvPicPr preferRelativeResize="0"/>
            <p:nvPr/>
          </p:nvPicPr>
          <p:blipFill rotWithShape="1">
            <a:blip r:embed="rId2">
              <a:alphaModFix/>
            </a:blip>
            <a:srcRect/>
            <a:stretch/>
          </p:blipFill>
          <p:spPr>
            <a:xfrm>
              <a:off x="0" y="0"/>
              <a:ext cx="6591305" cy="9765731"/>
            </a:xfrm>
            <a:prstGeom prst="rect">
              <a:avLst/>
            </a:prstGeom>
            <a:noFill/>
            <a:ln>
              <a:noFill/>
            </a:ln>
          </p:spPr>
        </p:pic>
        <p:sp>
          <p:nvSpPr>
            <p:cNvPr id="81" name="Google Shape;81;gff3a7120db_0_294"/>
            <p:cNvSpPr/>
            <p:nvPr/>
          </p:nvSpPr>
          <p:spPr>
            <a:xfrm>
              <a:off x="363079" y="954047"/>
              <a:ext cx="5879100" cy="7806300"/>
            </a:xfrm>
            <a:prstGeom prst="rect">
              <a:avLst/>
            </a:prstGeom>
            <a:solidFill>
              <a:srgbClr val="606060"/>
            </a:solidFill>
            <a:ln w="25400" cap="flat" cmpd="sng">
              <a:solidFill>
                <a:srgbClr val="000000">
                  <a:alpha val="0"/>
                </a:srgbClr>
              </a:solidFill>
              <a:prstDash val="solid"/>
              <a:miter lim="400000"/>
              <a:headEnd type="none" w="sm" len="sm"/>
              <a:tailEnd type="none" w="sm" len="sm"/>
            </a:ln>
          </p:spPr>
          <p:txBody>
            <a:bodyPr spcFirstLastPara="1" wrap="square" lIns="0" tIns="0" rIns="0" bIns="0" anchor="ctr" anchorCtr="0">
              <a:noAutofit/>
            </a:bodyPr>
            <a:lstStyle/>
            <a:p>
              <a:pPr marL="0" marR="0" lvl="0" indent="0" algn="l" rtl="0">
                <a:spcBef>
                  <a:spcPts val="0"/>
                </a:spcBef>
                <a:spcAft>
                  <a:spcPts val="0"/>
                </a:spcAft>
                <a:buNone/>
              </a:pPr>
              <a:endParaRPr sz="5331">
                <a:solidFill>
                  <a:srgbClr val="FFFFFF"/>
                </a:solidFill>
                <a:latin typeface="Calibri"/>
                <a:ea typeface="Calibri"/>
                <a:cs typeface="Calibri"/>
                <a:sym typeface="Calibri"/>
              </a:endParaRPr>
            </a:p>
          </p:txBody>
        </p:sp>
      </p:grpSp>
      <p:sp>
        <p:nvSpPr>
          <p:cNvPr id="82" name="Google Shape;82;gff3a7120db_0_294"/>
          <p:cNvSpPr>
            <a:spLocks noGrp="1"/>
          </p:cNvSpPr>
          <p:nvPr>
            <p:ph type="pic" idx="3"/>
          </p:nvPr>
        </p:nvSpPr>
        <p:spPr>
          <a:xfrm>
            <a:off x="7128099" y="1077337"/>
            <a:ext cx="3575100" cy="4746300"/>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2_Top center title">
  <p:cSld name="12_Top center title">
    <p:spTree>
      <p:nvGrpSpPr>
        <p:cNvPr id="1" name="Shape 83"/>
        <p:cNvGrpSpPr/>
        <p:nvPr/>
      </p:nvGrpSpPr>
      <p:grpSpPr>
        <a:xfrm>
          <a:off x="0" y="0"/>
          <a:ext cx="0" cy="0"/>
          <a:chOff x="0" y="0"/>
          <a:chExt cx="0" cy="0"/>
        </a:xfrm>
      </p:grpSpPr>
      <p:sp>
        <p:nvSpPr>
          <p:cNvPr id="84" name="Google Shape;84;gff3a7120db_0_301"/>
          <p:cNvSpPr txBox="1">
            <a:spLocks noGrp="1"/>
          </p:cNvSpPr>
          <p:nvPr>
            <p:ph type="body" idx="1"/>
          </p:nvPr>
        </p:nvSpPr>
        <p:spPr>
          <a:xfrm>
            <a:off x="3329431" y="497272"/>
            <a:ext cx="5551200" cy="7692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3"/>
              </a:spcBef>
              <a:spcAft>
                <a:spcPts val="0"/>
              </a:spcAft>
              <a:buClr>
                <a:srgbClr val="7F7F7F"/>
              </a:buClr>
              <a:buSzPts val="5333"/>
              <a:buFont typeface="Arial"/>
              <a:buNone/>
              <a:defRPr sz="5333"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85" name="Google Shape;85;gff3a7120db_0_301"/>
          <p:cNvSpPr txBox="1">
            <a:spLocks noGrp="1"/>
          </p:cNvSpPr>
          <p:nvPr>
            <p:ph type="body" idx="2"/>
          </p:nvPr>
        </p:nvSpPr>
        <p:spPr>
          <a:xfrm>
            <a:off x="3329431" y="1325853"/>
            <a:ext cx="5551200" cy="2958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3"/>
              </a:spcBef>
              <a:spcAft>
                <a:spcPts val="0"/>
              </a:spcAft>
              <a:buClr>
                <a:schemeClr val="accent2"/>
              </a:buClr>
              <a:buSzPts val="1333"/>
              <a:buFont typeface="Arial"/>
              <a:buNone/>
              <a:defRPr sz="1333"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86" name="Google Shape;86;gff3a7120db_0_301"/>
          <p:cNvSpPr>
            <a:spLocks noGrp="1"/>
          </p:cNvSpPr>
          <p:nvPr>
            <p:ph type="pic" idx="3"/>
          </p:nvPr>
        </p:nvSpPr>
        <p:spPr>
          <a:xfrm>
            <a:off x="6256285" y="2409093"/>
            <a:ext cx="5248800" cy="3306300"/>
          </a:xfrm>
          <a:prstGeom prst="rect">
            <a:avLst/>
          </a:prstGeom>
          <a:no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4_Top center title">
  <p:cSld name="14_Top center title">
    <p:spTree>
      <p:nvGrpSpPr>
        <p:cNvPr id="1" name="Shape 87"/>
        <p:cNvGrpSpPr/>
        <p:nvPr/>
      </p:nvGrpSpPr>
      <p:grpSpPr>
        <a:xfrm>
          <a:off x="0" y="0"/>
          <a:ext cx="0" cy="0"/>
          <a:chOff x="0" y="0"/>
          <a:chExt cx="0" cy="0"/>
        </a:xfrm>
      </p:grpSpPr>
      <p:sp>
        <p:nvSpPr>
          <p:cNvPr id="88" name="Google Shape;88;gff3a7120db_0_305"/>
          <p:cNvSpPr txBox="1">
            <a:spLocks noGrp="1"/>
          </p:cNvSpPr>
          <p:nvPr>
            <p:ph type="body" idx="1"/>
          </p:nvPr>
        </p:nvSpPr>
        <p:spPr>
          <a:xfrm>
            <a:off x="3329431" y="497272"/>
            <a:ext cx="5551200" cy="7692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3"/>
              </a:spcBef>
              <a:spcAft>
                <a:spcPts val="0"/>
              </a:spcAft>
              <a:buClr>
                <a:srgbClr val="7F7F7F"/>
              </a:buClr>
              <a:buSzPts val="5333"/>
              <a:buFont typeface="Arial"/>
              <a:buNone/>
              <a:defRPr sz="5333"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89" name="Google Shape;89;gff3a7120db_0_305"/>
          <p:cNvSpPr txBox="1">
            <a:spLocks noGrp="1"/>
          </p:cNvSpPr>
          <p:nvPr>
            <p:ph type="body" idx="2"/>
          </p:nvPr>
        </p:nvSpPr>
        <p:spPr>
          <a:xfrm>
            <a:off x="3329431" y="1325853"/>
            <a:ext cx="5551200" cy="2958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3"/>
              </a:spcBef>
              <a:spcAft>
                <a:spcPts val="0"/>
              </a:spcAft>
              <a:buClr>
                <a:schemeClr val="accent2"/>
              </a:buClr>
              <a:buSzPts val="1333"/>
              <a:buFont typeface="Arial"/>
              <a:buNone/>
              <a:defRPr sz="1333"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90" name="Google Shape;90;gff3a7120db_0_305"/>
          <p:cNvSpPr>
            <a:spLocks noGrp="1"/>
          </p:cNvSpPr>
          <p:nvPr>
            <p:ph type="pic" idx="3"/>
          </p:nvPr>
        </p:nvSpPr>
        <p:spPr>
          <a:xfrm>
            <a:off x="722679" y="2409093"/>
            <a:ext cx="5248800" cy="3306300"/>
          </a:xfrm>
          <a:prstGeom prst="rect">
            <a:avLst/>
          </a:prstGeom>
          <a:no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5_Top center title">
  <p:cSld name="5_Top center title">
    <p:spTree>
      <p:nvGrpSpPr>
        <p:cNvPr id="1" name="Shape 91"/>
        <p:cNvGrpSpPr/>
        <p:nvPr/>
      </p:nvGrpSpPr>
      <p:grpSpPr>
        <a:xfrm>
          <a:off x="0" y="0"/>
          <a:ext cx="0" cy="0"/>
          <a:chOff x="0" y="0"/>
          <a:chExt cx="0" cy="0"/>
        </a:xfrm>
      </p:grpSpPr>
      <p:sp>
        <p:nvSpPr>
          <p:cNvPr id="92" name="Google Shape;92;gff3a7120db_0_309"/>
          <p:cNvSpPr txBox="1">
            <a:spLocks noGrp="1"/>
          </p:cNvSpPr>
          <p:nvPr>
            <p:ph type="body" idx="1"/>
          </p:nvPr>
        </p:nvSpPr>
        <p:spPr>
          <a:xfrm>
            <a:off x="3329431" y="497272"/>
            <a:ext cx="5551200" cy="7692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3"/>
              </a:spcBef>
              <a:spcAft>
                <a:spcPts val="0"/>
              </a:spcAft>
              <a:buClr>
                <a:srgbClr val="7F7F7F"/>
              </a:buClr>
              <a:buSzPts val="5333"/>
              <a:buFont typeface="Arial"/>
              <a:buNone/>
              <a:defRPr sz="5333"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93" name="Google Shape;93;gff3a7120db_0_309"/>
          <p:cNvSpPr txBox="1">
            <a:spLocks noGrp="1"/>
          </p:cNvSpPr>
          <p:nvPr>
            <p:ph type="body" idx="2"/>
          </p:nvPr>
        </p:nvSpPr>
        <p:spPr>
          <a:xfrm>
            <a:off x="3329431" y="1325853"/>
            <a:ext cx="5551200" cy="2958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3"/>
              </a:spcBef>
              <a:spcAft>
                <a:spcPts val="0"/>
              </a:spcAft>
              <a:buClr>
                <a:schemeClr val="accent2"/>
              </a:buClr>
              <a:buSzPts val="1333"/>
              <a:buFont typeface="Arial"/>
              <a:buNone/>
              <a:defRPr sz="1333"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94" name="Google Shape;94;gff3a7120db_0_309"/>
          <p:cNvSpPr>
            <a:spLocks noGrp="1"/>
          </p:cNvSpPr>
          <p:nvPr>
            <p:ph type="pic" idx="3"/>
          </p:nvPr>
        </p:nvSpPr>
        <p:spPr>
          <a:xfrm>
            <a:off x="0" y="1875696"/>
            <a:ext cx="12192000" cy="4982400"/>
          </a:xfrm>
          <a:prstGeom prst="rect">
            <a:avLst/>
          </a:prstGeom>
          <a:no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6_Top center title">
  <p:cSld name="6_Top center title">
    <p:spTree>
      <p:nvGrpSpPr>
        <p:cNvPr id="1" name="Shape 95"/>
        <p:cNvGrpSpPr/>
        <p:nvPr/>
      </p:nvGrpSpPr>
      <p:grpSpPr>
        <a:xfrm>
          <a:off x="0" y="0"/>
          <a:ext cx="0" cy="0"/>
          <a:chOff x="0" y="0"/>
          <a:chExt cx="0" cy="0"/>
        </a:xfrm>
      </p:grpSpPr>
      <p:sp>
        <p:nvSpPr>
          <p:cNvPr id="96" name="Google Shape;96;gff3a7120db_0_313"/>
          <p:cNvSpPr txBox="1">
            <a:spLocks noGrp="1"/>
          </p:cNvSpPr>
          <p:nvPr>
            <p:ph type="body" idx="1"/>
          </p:nvPr>
        </p:nvSpPr>
        <p:spPr>
          <a:xfrm>
            <a:off x="3329431" y="497272"/>
            <a:ext cx="5551200" cy="7692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3"/>
              </a:spcBef>
              <a:spcAft>
                <a:spcPts val="0"/>
              </a:spcAft>
              <a:buClr>
                <a:srgbClr val="7F7F7F"/>
              </a:buClr>
              <a:buSzPts val="5333"/>
              <a:buFont typeface="Arial"/>
              <a:buNone/>
              <a:defRPr sz="5333"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97" name="Google Shape;97;gff3a7120db_0_313"/>
          <p:cNvSpPr txBox="1">
            <a:spLocks noGrp="1"/>
          </p:cNvSpPr>
          <p:nvPr>
            <p:ph type="body" idx="2"/>
          </p:nvPr>
        </p:nvSpPr>
        <p:spPr>
          <a:xfrm>
            <a:off x="3329431" y="1325853"/>
            <a:ext cx="5551200" cy="2958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3"/>
              </a:spcBef>
              <a:spcAft>
                <a:spcPts val="0"/>
              </a:spcAft>
              <a:buClr>
                <a:schemeClr val="accent2"/>
              </a:buClr>
              <a:buSzPts val="1333"/>
              <a:buFont typeface="Arial"/>
              <a:buNone/>
              <a:defRPr sz="1333"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98" name="Google Shape;98;gff3a7120db_0_313"/>
          <p:cNvSpPr>
            <a:spLocks noGrp="1"/>
          </p:cNvSpPr>
          <p:nvPr>
            <p:ph type="pic" idx="3"/>
          </p:nvPr>
        </p:nvSpPr>
        <p:spPr>
          <a:xfrm>
            <a:off x="0" y="1875695"/>
            <a:ext cx="12192000" cy="2930700"/>
          </a:xfrm>
          <a:prstGeom prst="rect">
            <a:avLst/>
          </a:prstGeom>
          <a:no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4_Top center title">
  <p:cSld name="4_Top center title">
    <p:spTree>
      <p:nvGrpSpPr>
        <p:cNvPr id="1" name="Shape 99"/>
        <p:cNvGrpSpPr/>
        <p:nvPr/>
      </p:nvGrpSpPr>
      <p:grpSpPr>
        <a:xfrm>
          <a:off x="0" y="0"/>
          <a:ext cx="0" cy="0"/>
          <a:chOff x="0" y="0"/>
          <a:chExt cx="0" cy="0"/>
        </a:xfrm>
      </p:grpSpPr>
      <p:sp>
        <p:nvSpPr>
          <p:cNvPr id="100" name="Google Shape;100;gff3a7120db_0_317"/>
          <p:cNvSpPr txBox="1">
            <a:spLocks noGrp="1"/>
          </p:cNvSpPr>
          <p:nvPr>
            <p:ph type="body" idx="1"/>
          </p:nvPr>
        </p:nvSpPr>
        <p:spPr>
          <a:xfrm>
            <a:off x="3329431" y="309709"/>
            <a:ext cx="5551200" cy="7692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3"/>
              </a:spcBef>
              <a:spcAft>
                <a:spcPts val="0"/>
              </a:spcAft>
              <a:buClr>
                <a:srgbClr val="7F7F7F"/>
              </a:buClr>
              <a:buSzPts val="5333"/>
              <a:buFont typeface="Arial"/>
              <a:buNone/>
              <a:defRPr sz="5333"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101" name="Google Shape;101;gff3a7120db_0_317"/>
          <p:cNvSpPr txBox="1">
            <a:spLocks noGrp="1"/>
          </p:cNvSpPr>
          <p:nvPr>
            <p:ph type="body" idx="2"/>
          </p:nvPr>
        </p:nvSpPr>
        <p:spPr>
          <a:xfrm>
            <a:off x="3329431" y="1138291"/>
            <a:ext cx="5551200" cy="2958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3"/>
              </a:spcBef>
              <a:spcAft>
                <a:spcPts val="0"/>
              </a:spcAft>
              <a:buClr>
                <a:schemeClr val="accent2"/>
              </a:buClr>
              <a:buSzPts val="1333"/>
              <a:buFont typeface="Arial"/>
              <a:buNone/>
              <a:defRPr sz="1333"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102" name="Google Shape;102;gff3a7120db_0_317"/>
          <p:cNvSpPr>
            <a:spLocks noGrp="1"/>
          </p:cNvSpPr>
          <p:nvPr>
            <p:ph type="pic" idx="3"/>
          </p:nvPr>
        </p:nvSpPr>
        <p:spPr>
          <a:xfrm>
            <a:off x="624417" y="1685045"/>
            <a:ext cx="3475800" cy="3475800"/>
          </a:xfrm>
          <a:prstGeom prst="rect">
            <a:avLst/>
          </a:prstGeom>
          <a:noFill/>
          <a:ln>
            <a:noFill/>
          </a:ln>
        </p:spPr>
      </p:sp>
      <p:sp>
        <p:nvSpPr>
          <p:cNvPr id="103" name="Google Shape;103;gff3a7120db_0_317"/>
          <p:cNvSpPr>
            <a:spLocks noGrp="1"/>
          </p:cNvSpPr>
          <p:nvPr>
            <p:ph type="pic" idx="4"/>
          </p:nvPr>
        </p:nvSpPr>
        <p:spPr>
          <a:xfrm>
            <a:off x="4358054" y="1685045"/>
            <a:ext cx="3475800" cy="3475800"/>
          </a:xfrm>
          <a:prstGeom prst="rect">
            <a:avLst/>
          </a:prstGeom>
          <a:noFill/>
          <a:ln>
            <a:noFill/>
          </a:ln>
        </p:spPr>
      </p:sp>
      <p:sp>
        <p:nvSpPr>
          <p:cNvPr id="104" name="Google Shape;104;gff3a7120db_0_317"/>
          <p:cNvSpPr>
            <a:spLocks noGrp="1"/>
          </p:cNvSpPr>
          <p:nvPr>
            <p:ph type="pic" idx="5"/>
          </p:nvPr>
        </p:nvSpPr>
        <p:spPr>
          <a:xfrm>
            <a:off x="8091691" y="1685045"/>
            <a:ext cx="3475800" cy="3475800"/>
          </a:xfrm>
          <a:prstGeom prst="rect">
            <a:avLst/>
          </a:prstGeom>
          <a:no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1_Top center title">
  <p:cSld name="11_Top center title">
    <p:spTree>
      <p:nvGrpSpPr>
        <p:cNvPr id="1" name="Shape 105"/>
        <p:cNvGrpSpPr/>
        <p:nvPr/>
      </p:nvGrpSpPr>
      <p:grpSpPr>
        <a:xfrm>
          <a:off x="0" y="0"/>
          <a:ext cx="0" cy="0"/>
          <a:chOff x="0" y="0"/>
          <a:chExt cx="0" cy="0"/>
        </a:xfrm>
      </p:grpSpPr>
      <p:sp>
        <p:nvSpPr>
          <p:cNvPr id="106" name="Google Shape;106;gff3a7120db_0_323"/>
          <p:cNvSpPr txBox="1">
            <a:spLocks noGrp="1"/>
          </p:cNvSpPr>
          <p:nvPr>
            <p:ph type="body" idx="1"/>
          </p:nvPr>
        </p:nvSpPr>
        <p:spPr>
          <a:xfrm>
            <a:off x="3329431" y="309709"/>
            <a:ext cx="5551200" cy="7692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3"/>
              </a:spcBef>
              <a:spcAft>
                <a:spcPts val="0"/>
              </a:spcAft>
              <a:buClr>
                <a:srgbClr val="7F7F7F"/>
              </a:buClr>
              <a:buSzPts val="5333"/>
              <a:buFont typeface="Arial"/>
              <a:buNone/>
              <a:defRPr sz="5333"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107" name="Google Shape;107;gff3a7120db_0_323"/>
          <p:cNvSpPr txBox="1">
            <a:spLocks noGrp="1"/>
          </p:cNvSpPr>
          <p:nvPr>
            <p:ph type="body" idx="2"/>
          </p:nvPr>
        </p:nvSpPr>
        <p:spPr>
          <a:xfrm>
            <a:off x="3329431" y="1138291"/>
            <a:ext cx="5551200" cy="2958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3"/>
              </a:spcBef>
              <a:spcAft>
                <a:spcPts val="0"/>
              </a:spcAft>
              <a:buClr>
                <a:schemeClr val="accent2"/>
              </a:buClr>
              <a:buSzPts val="1333"/>
              <a:buFont typeface="Arial"/>
              <a:buNone/>
              <a:defRPr sz="1333"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108" name="Google Shape;108;gff3a7120db_0_323"/>
          <p:cNvSpPr>
            <a:spLocks noGrp="1"/>
          </p:cNvSpPr>
          <p:nvPr>
            <p:ph type="pic" idx="3"/>
          </p:nvPr>
        </p:nvSpPr>
        <p:spPr>
          <a:xfrm>
            <a:off x="624420" y="1705708"/>
            <a:ext cx="5248800" cy="3306300"/>
          </a:xfrm>
          <a:prstGeom prst="rect">
            <a:avLst/>
          </a:prstGeom>
          <a:noFill/>
          <a:ln>
            <a:noFill/>
          </a:ln>
        </p:spPr>
      </p:sp>
      <p:sp>
        <p:nvSpPr>
          <p:cNvPr id="109" name="Google Shape;109;gff3a7120db_0_323"/>
          <p:cNvSpPr>
            <a:spLocks noGrp="1"/>
          </p:cNvSpPr>
          <p:nvPr>
            <p:ph type="pic" idx="4"/>
          </p:nvPr>
        </p:nvSpPr>
        <p:spPr>
          <a:xfrm>
            <a:off x="6318741" y="1705708"/>
            <a:ext cx="5248800" cy="3306300"/>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0_Top center title">
  <p:cSld name="10_Top center title">
    <p:spTree>
      <p:nvGrpSpPr>
        <p:cNvPr id="1" name="Shape 110"/>
        <p:cNvGrpSpPr/>
        <p:nvPr/>
      </p:nvGrpSpPr>
      <p:grpSpPr>
        <a:xfrm>
          <a:off x="0" y="0"/>
          <a:ext cx="0" cy="0"/>
          <a:chOff x="0" y="0"/>
          <a:chExt cx="0" cy="0"/>
        </a:xfrm>
      </p:grpSpPr>
      <p:sp>
        <p:nvSpPr>
          <p:cNvPr id="111" name="Google Shape;111;gff3a7120db_0_328"/>
          <p:cNvSpPr txBox="1">
            <a:spLocks noGrp="1"/>
          </p:cNvSpPr>
          <p:nvPr>
            <p:ph type="body" idx="1"/>
          </p:nvPr>
        </p:nvSpPr>
        <p:spPr>
          <a:xfrm>
            <a:off x="3329431" y="497272"/>
            <a:ext cx="5551200" cy="7692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3"/>
              </a:spcBef>
              <a:spcAft>
                <a:spcPts val="0"/>
              </a:spcAft>
              <a:buClr>
                <a:srgbClr val="7F7F7F"/>
              </a:buClr>
              <a:buSzPts val="5333"/>
              <a:buFont typeface="Arial"/>
              <a:buNone/>
              <a:defRPr sz="5333"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112" name="Google Shape;112;gff3a7120db_0_328"/>
          <p:cNvSpPr txBox="1">
            <a:spLocks noGrp="1"/>
          </p:cNvSpPr>
          <p:nvPr>
            <p:ph type="body" idx="2"/>
          </p:nvPr>
        </p:nvSpPr>
        <p:spPr>
          <a:xfrm>
            <a:off x="3329431" y="1325853"/>
            <a:ext cx="5551200" cy="2958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3"/>
              </a:spcBef>
              <a:spcAft>
                <a:spcPts val="0"/>
              </a:spcAft>
              <a:buClr>
                <a:schemeClr val="accent2"/>
              </a:buClr>
              <a:buSzPts val="1333"/>
              <a:buFont typeface="Arial"/>
              <a:buNone/>
              <a:defRPr sz="1333"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113" name="Google Shape;113;gff3a7120db_0_328"/>
          <p:cNvSpPr>
            <a:spLocks noGrp="1"/>
          </p:cNvSpPr>
          <p:nvPr>
            <p:ph type="pic" idx="3"/>
          </p:nvPr>
        </p:nvSpPr>
        <p:spPr>
          <a:xfrm>
            <a:off x="1160588" y="2262559"/>
            <a:ext cx="2614200" cy="2614200"/>
          </a:xfrm>
          <a:prstGeom prst="rect">
            <a:avLst/>
          </a:prstGeom>
          <a:noFill/>
          <a:ln>
            <a:noFill/>
          </a:ln>
        </p:spPr>
      </p:sp>
      <p:sp>
        <p:nvSpPr>
          <p:cNvPr id="114" name="Google Shape;114;gff3a7120db_0_328"/>
          <p:cNvSpPr>
            <a:spLocks noGrp="1"/>
          </p:cNvSpPr>
          <p:nvPr>
            <p:ph type="pic" idx="4"/>
          </p:nvPr>
        </p:nvSpPr>
        <p:spPr>
          <a:xfrm>
            <a:off x="4788879" y="2262559"/>
            <a:ext cx="2614200" cy="2614200"/>
          </a:xfrm>
          <a:prstGeom prst="rect">
            <a:avLst/>
          </a:prstGeom>
          <a:noFill/>
          <a:ln>
            <a:noFill/>
          </a:ln>
        </p:spPr>
      </p:sp>
      <p:sp>
        <p:nvSpPr>
          <p:cNvPr id="115" name="Google Shape;115;gff3a7120db_0_328"/>
          <p:cNvSpPr>
            <a:spLocks noGrp="1"/>
          </p:cNvSpPr>
          <p:nvPr>
            <p:ph type="pic" idx="5"/>
          </p:nvPr>
        </p:nvSpPr>
        <p:spPr>
          <a:xfrm>
            <a:off x="8305797" y="2262559"/>
            <a:ext cx="2614200" cy="26142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Graphic with title 1">
  <p:cSld name="Graphic with title 1">
    <p:spTree>
      <p:nvGrpSpPr>
        <p:cNvPr id="1" name="Shape 17"/>
        <p:cNvGrpSpPr/>
        <p:nvPr/>
      </p:nvGrpSpPr>
      <p:grpSpPr>
        <a:xfrm>
          <a:off x="0" y="0"/>
          <a:ext cx="0" cy="0"/>
          <a:chOff x="0" y="0"/>
          <a:chExt cx="0" cy="0"/>
        </a:xfrm>
      </p:grpSpPr>
      <p:sp>
        <p:nvSpPr>
          <p:cNvPr id="18" name="Google Shape;18;p48"/>
          <p:cNvSpPr>
            <a:spLocks noGrp="1"/>
          </p:cNvSpPr>
          <p:nvPr>
            <p:ph type="pic" idx="2"/>
          </p:nvPr>
        </p:nvSpPr>
        <p:spPr>
          <a:xfrm>
            <a:off x="0" y="219127"/>
            <a:ext cx="5398451" cy="6934100"/>
          </a:xfrm>
          <a:prstGeom prst="rect">
            <a:avLst/>
          </a:prstGeom>
          <a:noFill/>
          <a:ln>
            <a:noFill/>
          </a:ln>
        </p:spPr>
      </p:sp>
      <p:sp>
        <p:nvSpPr>
          <p:cNvPr id="19" name="Google Shape;19;p48"/>
          <p:cNvSpPr txBox="1">
            <a:spLocks noGrp="1"/>
          </p:cNvSpPr>
          <p:nvPr>
            <p:ph type="body" idx="1"/>
          </p:nvPr>
        </p:nvSpPr>
        <p:spPr>
          <a:xfrm>
            <a:off x="6096000" y="989761"/>
            <a:ext cx="5471584" cy="769275"/>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3"/>
              </a:spcBef>
              <a:spcAft>
                <a:spcPts val="0"/>
              </a:spcAft>
              <a:buClr>
                <a:srgbClr val="7F7F7F"/>
              </a:buClr>
              <a:buSzPts val="5333"/>
              <a:buFont typeface="Arial"/>
              <a:buNone/>
              <a:defRPr sz="5333"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20" name="Google Shape;20;p48"/>
          <p:cNvSpPr txBox="1">
            <a:spLocks noGrp="1"/>
          </p:cNvSpPr>
          <p:nvPr>
            <p:ph type="body" idx="3"/>
          </p:nvPr>
        </p:nvSpPr>
        <p:spPr>
          <a:xfrm>
            <a:off x="6096000" y="1818343"/>
            <a:ext cx="5471584" cy="2958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3"/>
              </a:spcBef>
              <a:spcAft>
                <a:spcPts val="0"/>
              </a:spcAft>
              <a:buClr>
                <a:schemeClr val="accent2"/>
              </a:buClr>
              <a:buSzPts val="1333"/>
              <a:buFont typeface="Arial"/>
              <a:buNone/>
              <a:defRPr sz="1333"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7_Top center title">
  <p:cSld name="7_Top center title">
    <p:spTree>
      <p:nvGrpSpPr>
        <p:cNvPr id="1" name="Shape 116"/>
        <p:cNvGrpSpPr/>
        <p:nvPr/>
      </p:nvGrpSpPr>
      <p:grpSpPr>
        <a:xfrm>
          <a:off x="0" y="0"/>
          <a:ext cx="0" cy="0"/>
          <a:chOff x="0" y="0"/>
          <a:chExt cx="0" cy="0"/>
        </a:xfrm>
      </p:grpSpPr>
      <p:sp>
        <p:nvSpPr>
          <p:cNvPr id="117" name="Google Shape;117;gff3a7120db_0_334"/>
          <p:cNvSpPr txBox="1">
            <a:spLocks noGrp="1"/>
          </p:cNvSpPr>
          <p:nvPr>
            <p:ph type="body" idx="1"/>
          </p:nvPr>
        </p:nvSpPr>
        <p:spPr>
          <a:xfrm>
            <a:off x="3329431" y="497272"/>
            <a:ext cx="5551200" cy="7692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3"/>
              </a:spcBef>
              <a:spcAft>
                <a:spcPts val="0"/>
              </a:spcAft>
              <a:buClr>
                <a:srgbClr val="7F7F7F"/>
              </a:buClr>
              <a:buSzPts val="5333"/>
              <a:buFont typeface="Arial"/>
              <a:buNone/>
              <a:defRPr sz="5333"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118" name="Google Shape;118;gff3a7120db_0_334"/>
          <p:cNvSpPr txBox="1">
            <a:spLocks noGrp="1"/>
          </p:cNvSpPr>
          <p:nvPr>
            <p:ph type="body" idx="2"/>
          </p:nvPr>
        </p:nvSpPr>
        <p:spPr>
          <a:xfrm>
            <a:off x="3329431" y="1325853"/>
            <a:ext cx="5551200" cy="2958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3"/>
              </a:spcBef>
              <a:spcAft>
                <a:spcPts val="0"/>
              </a:spcAft>
              <a:buClr>
                <a:schemeClr val="accent2"/>
              </a:buClr>
              <a:buSzPts val="1333"/>
              <a:buFont typeface="Arial"/>
              <a:buNone/>
              <a:defRPr sz="1333"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119" name="Google Shape;119;gff3a7120db_0_334"/>
          <p:cNvSpPr>
            <a:spLocks noGrp="1"/>
          </p:cNvSpPr>
          <p:nvPr>
            <p:ph type="pic" idx="3"/>
          </p:nvPr>
        </p:nvSpPr>
        <p:spPr>
          <a:xfrm>
            <a:off x="624418" y="2133604"/>
            <a:ext cx="2344500" cy="2344500"/>
          </a:xfrm>
          <a:prstGeom prst="rect">
            <a:avLst/>
          </a:prstGeom>
          <a:noFill/>
          <a:ln>
            <a:noFill/>
          </a:ln>
        </p:spPr>
      </p:sp>
      <p:sp>
        <p:nvSpPr>
          <p:cNvPr id="120" name="Google Shape;120;gff3a7120db_0_334"/>
          <p:cNvSpPr>
            <a:spLocks noGrp="1"/>
          </p:cNvSpPr>
          <p:nvPr>
            <p:ph type="pic" idx="4"/>
          </p:nvPr>
        </p:nvSpPr>
        <p:spPr>
          <a:xfrm>
            <a:off x="3490708" y="2133604"/>
            <a:ext cx="2344500" cy="2344500"/>
          </a:xfrm>
          <a:prstGeom prst="rect">
            <a:avLst/>
          </a:prstGeom>
          <a:noFill/>
          <a:ln>
            <a:noFill/>
          </a:ln>
        </p:spPr>
      </p:sp>
      <p:sp>
        <p:nvSpPr>
          <p:cNvPr id="121" name="Google Shape;121;gff3a7120db_0_334"/>
          <p:cNvSpPr>
            <a:spLocks noGrp="1"/>
          </p:cNvSpPr>
          <p:nvPr>
            <p:ph type="pic" idx="5"/>
          </p:nvPr>
        </p:nvSpPr>
        <p:spPr>
          <a:xfrm>
            <a:off x="6356999" y="2133604"/>
            <a:ext cx="2344500" cy="2344500"/>
          </a:xfrm>
          <a:prstGeom prst="rect">
            <a:avLst/>
          </a:prstGeom>
          <a:noFill/>
          <a:ln>
            <a:noFill/>
          </a:ln>
        </p:spPr>
      </p:sp>
      <p:sp>
        <p:nvSpPr>
          <p:cNvPr id="122" name="Google Shape;122;gff3a7120db_0_334"/>
          <p:cNvSpPr>
            <a:spLocks noGrp="1"/>
          </p:cNvSpPr>
          <p:nvPr>
            <p:ph type="pic" idx="6"/>
          </p:nvPr>
        </p:nvSpPr>
        <p:spPr>
          <a:xfrm>
            <a:off x="9222971" y="2133604"/>
            <a:ext cx="2344500" cy="2344500"/>
          </a:xfrm>
          <a:prstGeom prst="rect">
            <a:avLst/>
          </a:prstGeom>
          <a:noFill/>
          <a:ln>
            <a:noFill/>
          </a:ln>
        </p:spPr>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8_Top center title">
  <p:cSld name="8_Top center title">
    <p:spTree>
      <p:nvGrpSpPr>
        <p:cNvPr id="1" name="Shape 123"/>
        <p:cNvGrpSpPr/>
        <p:nvPr/>
      </p:nvGrpSpPr>
      <p:grpSpPr>
        <a:xfrm>
          <a:off x="0" y="0"/>
          <a:ext cx="0" cy="0"/>
          <a:chOff x="0" y="0"/>
          <a:chExt cx="0" cy="0"/>
        </a:xfrm>
      </p:grpSpPr>
      <p:sp>
        <p:nvSpPr>
          <p:cNvPr id="124" name="Google Shape;124;gff3a7120db_0_341"/>
          <p:cNvSpPr txBox="1">
            <a:spLocks noGrp="1"/>
          </p:cNvSpPr>
          <p:nvPr>
            <p:ph type="body" idx="1"/>
          </p:nvPr>
        </p:nvSpPr>
        <p:spPr>
          <a:xfrm>
            <a:off x="3329431" y="497272"/>
            <a:ext cx="5551200" cy="7692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3"/>
              </a:spcBef>
              <a:spcAft>
                <a:spcPts val="0"/>
              </a:spcAft>
              <a:buClr>
                <a:srgbClr val="7F7F7F"/>
              </a:buClr>
              <a:buSzPts val="5333"/>
              <a:buFont typeface="Arial"/>
              <a:buNone/>
              <a:defRPr sz="5333"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125" name="Google Shape;125;gff3a7120db_0_341"/>
          <p:cNvSpPr txBox="1">
            <a:spLocks noGrp="1"/>
          </p:cNvSpPr>
          <p:nvPr>
            <p:ph type="body" idx="2"/>
          </p:nvPr>
        </p:nvSpPr>
        <p:spPr>
          <a:xfrm>
            <a:off x="3329431" y="1325853"/>
            <a:ext cx="5551200" cy="2958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3"/>
              </a:spcBef>
              <a:spcAft>
                <a:spcPts val="0"/>
              </a:spcAft>
              <a:buClr>
                <a:schemeClr val="accent2"/>
              </a:buClr>
              <a:buSzPts val="1333"/>
              <a:buFont typeface="Arial"/>
              <a:buNone/>
              <a:defRPr sz="1333"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126" name="Google Shape;126;gff3a7120db_0_341"/>
          <p:cNvSpPr>
            <a:spLocks noGrp="1"/>
          </p:cNvSpPr>
          <p:nvPr>
            <p:ph type="pic" idx="3"/>
          </p:nvPr>
        </p:nvSpPr>
        <p:spPr>
          <a:xfrm>
            <a:off x="624418" y="2074991"/>
            <a:ext cx="1981200" cy="1981200"/>
          </a:xfrm>
          <a:prstGeom prst="rect">
            <a:avLst/>
          </a:prstGeom>
          <a:noFill/>
          <a:ln>
            <a:noFill/>
          </a:ln>
        </p:spPr>
      </p:sp>
      <p:sp>
        <p:nvSpPr>
          <p:cNvPr id="127" name="Google Shape;127;gff3a7120db_0_341"/>
          <p:cNvSpPr>
            <a:spLocks noGrp="1"/>
          </p:cNvSpPr>
          <p:nvPr>
            <p:ph type="pic" idx="4"/>
          </p:nvPr>
        </p:nvSpPr>
        <p:spPr>
          <a:xfrm>
            <a:off x="2869443" y="2074991"/>
            <a:ext cx="1981200" cy="1981200"/>
          </a:xfrm>
          <a:prstGeom prst="rect">
            <a:avLst/>
          </a:prstGeom>
          <a:noFill/>
          <a:ln>
            <a:noFill/>
          </a:ln>
        </p:spPr>
      </p:sp>
      <p:sp>
        <p:nvSpPr>
          <p:cNvPr id="128" name="Google Shape;128;gff3a7120db_0_341"/>
          <p:cNvSpPr>
            <a:spLocks noGrp="1"/>
          </p:cNvSpPr>
          <p:nvPr>
            <p:ph type="pic" idx="5"/>
          </p:nvPr>
        </p:nvSpPr>
        <p:spPr>
          <a:xfrm>
            <a:off x="5114470" y="2074991"/>
            <a:ext cx="1981200" cy="1981200"/>
          </a:xfrm>
          <a:prstGeom prst="rect">
            <a:avLst/>
          </a:prstGeom>
          <a:noFill/>
          <a:ln>
            <a:noFill/>
          </a:ln>
        </p:spPr>
      </p:sp>
      <p:sp>
        <p:nvSpPr>
          <p:cNvPr id="129" name="Google Shape;129;gff3a7120db_0_341"/>
          <p:cNvSpPr>
            <a:spLocks noGrp="1"/>
          </p:cNvSpPr>
          <p:nvPr>
            <p:ph type="pic" idx="6"/>
          </p:nvPr>
        </p:nvSpPr>
        <p:spPr>
          <a:xfrm>
            <a:off x="7359497" y="2074991"/>
            <a:ext cx="1981200" cy="1981200"/>
          </a:xfrm>
          <a:prstGeom prst="rect">
            <a:avLst/>
          </a:prstGeom>
          <a:noFill/>
          <a:ln>
            <a:noFill/>
          </a:ln>
        </p:spPr>
      </p:sp>
      <p:sp>
        <p:nvSpPr>
          <p:cNvPr id="130" name="Google Shape;130;gff3a7120db_0_341"/>
          <p:cNvSpPr>
            <a:spLocks noGrp="1"/>
          </p:cNvSpPr>
          <p:nvPr>
            <p:ph type="pic" idx="7"/>
          </p:nvPr>
        </p:nvSpPr>
        <p:spPr>
          <a:xfrm>
            <a:off x="9604523" y="2074991"/>
            <a:ext cx="1981200" cy="1981200"/>
          </a:xfrm>
          <a:prstGeom prst="rect">
            <a:avLst/>
          </a:prstGeom>
          <a:no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9_Top center title">
  <p:cSld name="9_Top center title">
    <p:spTree>
      <p:nvGrpSpPr>
        <p:cNvPr id="1" name="Shape 131"/>
        <p:cNvGrpSpPr/>
        <p:nvPr/>
      </p:nvGrpSpPr>
      <p:grpSpPr>
        <a:xfrm>
          <a:off x="0" y="0"/>
          <a:ext cx="0" cy="0"/>
          <a:chOff x="0" y="0"/>
          <a:chExt cx="0" cy="0"/>
        </a:xfrm>
      </p:grpSpPr>
      <p:sp>
        <p:nvSpPr>
          <p:cNvPr id="132" name="Google Shape;132;gff3a7120db_0_349"/>
          <p:cNvSpPr txBox="1">
            <a:spLocks noGrp="1"/>
          </p:cNvSpPr>
          <p:nvPr>
            <p:ph type="body" idx="1"/>
          </p:nvPr>
        </p:nvSpPr>
        <p:spPr>
          <a:xfrm>
            <a:off x="3329431" y="497272"/>
            <a:ext cx="5551200" cy="7692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3"/>
              </a:spcBef>
              <a:spcAft>
                <a:spcPts val="0"/>
              </a:spcAft>
              <a:buClr>
                <a:srgbClr val="7F7F7F"/>
              </a:buClr>
              <a:buSzPts val="5333"/>
              <a:buFont typeface="Arial"/>
              <a:buNone/>
              <a:defRPr sz="5333"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133" name="Google Shape;133;gff3a7120db_0_349"/>
          <p:cNvSpPr txBox="1">
            <a:spLocks noGrp="1"/>
          </p:cNvSpPr>
          <p:nvPr>
            <p:ph type="body" idx="2"/>
          </p:nvPr>
        </p:nvSpPr>
        <p:spPr>
          <a:xfrm>
            <a:off x="3329431" y="1325853"/>
            <a:ext cx="5551200" cy="2958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3"/>
              </a:spcBef>
              <a:spcAft>
                <a:spcPts val="0"/>
              </a:spcAft>
              <a:buClr>
                <a:schemeClr val="accent2"/>
              </a:buClr>
              <a:buSzPts val="1333"/>
              <a:buFont typeface="Arial"/>
              <a:buNone/>
              <a:defRPr sz="1333"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134" name="Google Shape;134;gff3a7120db_0_349"/>
          <p:cNvSpPr>
            <a:spLocks noGrp="1"/>
          </p:cNvSpPr>
          <p:nvPr>
            <p:ph type="pic" idx="3"/>
          </p:nvPr>
        </p:nvSpPr>
        <p:spPr>
          <a:xfrm>
            <a:off x="624418" y="2074991"/>
            <a:ext cx="1981200" cy="1981200"/>
          </a:xfrm>
          <a:prstGeom prst="rect">
            <a:avLst/>
          </a:prstGeom>
          <a:noFill/>
          <a:ln>
            <a:noFill/>
          </a:ln>
        </p:spPr>
      </p:sp>
      <p:sp>
        <p:nvSpPr>
          <p:cNvPr id="135" name="Google Shape;135;gff3a7120db_0_349"/>
          <p:cNvSpPr>
            <a:spLocks noGrp="1"/>
          </p:cNvSpPr>
          <p:nvPr>
            <p:ph type="pic" idx="4"/>
          </p:nvPr>
        </p:nvSpPr>
        <p:spPr>
          <a:xfrm>
            <a:off x="624418" y="4290653"/>
            <a:ext cx="1981200" cy="1981200"/>
          </a:xfrm>
          <a:prstGeom prst="rect">
            <a:avLst/>
          </a:prstGeom>
          <a:noFill/>
          <a:ln>
            <a:noFill/>
          </a:ln>
        </p:spPr>
      </p:sp>
      <p:sp>
        <p:nvSpPr>
          <p:cNvPr id="136" name="Google Shape;136;gff3a7120db_0_349"/>
          <p:cNvSpPr>
            <a:spLocks noGrp="1"/>
          </p:cNvSpPr>
          <p:nvPr>
            <p:ph type="pic" idx="5"/>
          </p:nvPr>
        </p:nvSpPr>
        <p:spPr>
          <a:xfrm>
            <a:off x="6096001" y="2074991"/>
            <a:ext cx="1981200" cy="1981200"/>
          </a:xfrm>
          <a:prstGeom prst="rect">
            <a:avLst/>
          </a:prstGeom>
          <a:noFill/>
          <a:ln>
            <a:noFill/>
          </a:ln>
        </p:spPr>
      </p:sp>
      <p:sp>
        <p:nvSpPr>
          <p:cNvPr id="137" name="Google Shape;137;gff3a7120db_0_349"/>
          <p:cNvSpPr>
            <a:spLocks noGrp="1"/>
          </p:cNvSpPr>
          <p:nvPr>
            <p:ph type="pic" idx="6"/>
          </p:nvPr>
        </p:nvSpPr>
        <p:spPr>
          <a:xfrm>
            <a:off x="6096001" y="4290653"/>
            <a:ext cx="1981200" cy="1981200"/>
          </a:xfrm>
          <a:prstGeom prst="rect">
            <a:avLst/>
          </a:prstGeom>
          <a:noFill/>
          <a:ln>
            <a:no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op center title">
  <p:cSld name="2_Top center title">
    <p:spTree>
      <p:nvGrpSpPr>
        <p:cNvPr id="1" name="Shape 138"/>
        <p:cNvGrpSpPr/>
        <p:nvPr/>
      </p:nvGrpSpPr>
      <p:grpSpPr>
        <a:xfrm>
          <a:off x="0" y="0"/>
          <a:ext cx="0" cy="0"/>
          <a:chOff x="0" y="0"/>
          <a:chExt cx="0" cy="0"/>
        </a:xfrm>
      </p:grpSpPr>
      <p:sp>
        <p:nvSpPr>
          <p:cNvPr id="139" name="Google Shape;139;gff3a7120db_0_356"/>
          <p:cNvSpPr txBox="1">
            <a:spLocks noGrp="1"/>
          </p:cNvSpPr>
          <p:nvPr>
            <p:ph type="body" idx="1"/>
          </p:nvPr>
        </p:nvSpPr>
        <p:spPr>
          <a:xfrm>
            <a:off x="3329431" y="849205"/>
            <a:ext cx="5551200" cy="7692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3"/>
              </a:spcBef>
              <a:spcAft>
                <a:spcPts val="0"/>
              </a:spcAft>
              <a:buClr>
                <a:srgbClr val="7F7F7F"/>
              </a:buClr>
              <a:buSzPts val="5333"/>
              <a:buFont typeface="Arial"/>
              <a:buNone/>
              <a:defRPr sz="5333"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140" name="Google Shape;140;gff3a7120db_0_356"/>
          <p:cNvSpPr txBox="1">
            <a:spLocks noGrp="1"/>
          </p:cNvSpPr>
          <p:nvPr>
            <p:ph type="body" idx="2"/>
          </p:nvPr>
        </p:nvSpPr>
        <p:spPr>
          <a:xfrm>
            <a:off x="3329431" y="1677787"/>
            <a:ext cx="5551200" cy="2958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3"/>
              </a:spcBef>
              <a:spcAft>
                <a:spcPts val="0"/>
              </a:spcAft>
              <a:buClr>
                <a:schemeClr val="accent2"/>
              </a:buClr>
              <a:buSzPts val="1333"/>
              <a:buFont typeface="Arial"/>
              <a:buNone/>
              <a:defRPr sz="1333"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141" name="Google Shape;141;gff3a7120db_0_356"/>
          <p:cNvSpPr txBox="1">
            <a:spLocks noGrp="1"/>
          </p:cNvSpPr>
          <p:nvPr>
            <p:ph type="body" idx="3"/>
          </p:nvPr>
        </p:nvSpPr>
        <p:spPr>
          <a:xfrm>
            <a:off x="1033355" y="5591877"/>
            <a:ext cx="2400000" cy="240000"/>
          </a:xfrm>
          <a:prstGeom prst="rect">
            <a:avLst/>
          </a:prstGeom>
          <a:noFill/>
          <a:ln>
            <a:noFill/>
          </a:ln>
        </p:spPr>
        <p:txBody>
          <a:bodyPr spcFirstLastPara="1" wrap="square" lIns="0" tIns="40500" rIns="0" bIns="40500" anchor="ctr" anchorCtr="0">
            <a:noAutofit/>
          </a:bodyPr>
          <a:lstStyle>
            <a:lvl1pPr marL="457200" marR="0" lvl="0" indent="-228600" algn="l" rtl="0">
              <a:lnSpc>
                <a:spcPct val="100000"/>
              </a:lnSpc>
              <a:spcBef>
                <a:spcPts val="0"/>
              </a:spcBef>
              <a:spcAft>
                <a:spcPts val="0"/>
              </a:spcAft>
              <a:buClr>
                <a:srgbClr val="A5A5A5"/>
              </a:buClr>
              <a:buSzPts val="1333"/>
              <a:buFont typeface="Arial"/>
              <a:buNone/>
              <a:defRPr sz="1333" b="1" i="0" u="none" strike="noStrike" cap="none">
                <a:solidFill>
                  <a:srgbClr val="A5A5A5"/>
                </a:solidFill>
                <a:latin typeface="Raleway Black"/>
                <a:ea typeface="Raleway Black"/>
                <a:cs typeface="Raleway Black"/>
                <a:sym typeface="Raleway Black"/>
              </a:defRPr>
            </a:lvl1pPr>
            <a:lvl2pPr marL="914400" marR="0" lvl="1" indent="-431800" algn="l" rtl="0">
              <a:lnSpc>
                <a:spcPct val="90000"/>
              </a:lnSpc>
              <a:spcBef>
                <a:spcPts val="667"/>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97954" algn="l" rtl="0">
              <a:lnSpc>
                <a:spcPct val="90000"/>
              </a:lnSpc>
              <a:spcBef>
                <a:spcPts val="667"/>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3pPr>
            <a:lvl4pPr marL="1828800" marR="0" lvl="3"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142" name="Google Shape;142;gff3a7120db_0_356"/>
          <p:cNvSpPr/>
          <p:nvPr/>
        </p:nvSpPr>
        <p:spPr>
          <a:xfrm flipH="1">
            <a:off x="682508" y="5595943"/>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33" b="1">
              <a:solidFill>
                <a:srgbClr val="7F7F7F"/>
              </a:solidFill>
              <a:latin typeface="Raleway Black"/>
              <a:ea typeface="Raleway Black"/>
              <a:cs typeface="Raleway Black"/>
              <a:sym typeface="Raleway Black"/>
            </a:endParaRPr>
          </a:p>
        </p:txBody>
      </p:sp>
      <p:sp>
        <p:nvSpPr>
          <p:cNvPr id="143" name="Google Shape;143;gff3a7120db_0_356"/>
          <p:cNvSpPr txBox="1">
            <a:spLocks noGrp="1"/>
          </p:cNvSpPr>
          <p:nvPr>
            <p:ph type="body" idx="4"/>
          </p:nvPr>
        </p:nvSpPr>
        <p:spPr>
          <a:xfrm>
            <a:off x="1033355" y="5998277"/>
            <a:ext cx="2400000" cy="240000"/>
          </a:xfrm>
          <a:prstGeom prst="rect">
            <a:avLst/>
          </a:prstGeom>
          <a:noFill/>
          <a:ln>
            <a:noFill/>
          </a:ln>
        </p:spPr>
        <p:txBody>
          <a:bodyPr spcFirstLastPara="1" wrap="square" lIns="0" tIns="40500" rIns="0" bIns="40500" anchor="ctr" anchorCtr="0">
            <a:noAutofit/>
          </a:bodyPr>
          <a:lstStyle>
            <a:lvl1pPr marL="457200" marR="0" lvl="0" indent="-228600" algn="l" rtl="0">
              <a:lnSpc>
                <a:spcPct val="100000"/>
              </a:lnSpc>
              <a:spcBef>
                <a:spcPts val="0"/>
              </a:spcBef>
              <a:spcAft>
                <a:spcPts val="0"/>
              </a:spcAft>
              <a:buClr>
                <a:srgbClr val="A5A5A5"/>
              </a:buClr>
              <a:buSzPts val="1333"/>
              <a:buFont typeface="Arial"/>
              <a:buNone/>
              <a:defRPr sz="1333" b="1" i="0" u="none" strike="noStrike" cap="none">
                <a:solidFill>
                  <a:srgbClr val="A5A5A5"/>
                </a:solidFill>
                <a:latin typeface="Raleway Black"/>
                <a:ea typeface="Raleway Black"/>
                <a:cs typeface="Raleway Black"/>
                <a:sym typeface="Raleway Black"/>
              </a:defRPr>
            </a:lvl1pPr>
            <a:lvl2pPr marL="914400" marR="0" lvl="1" indent="-431800" algn="l" rtl="0">
              <a:lnSpc>
                <a:spcPct val="90000"/>
              </a:lnSpc>
              <a:spcBef>
                <a:spcPts val="667"/>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97954" algn="l" rtl="0">
              <a:lnSpc>
                <a:spcPct val="90000"/>
              </a:lnSpc>
              <a:spcBef>
                <a:spcPts val="667"/>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3pPr>
            <a:lvl4pPr marL="1828800" marR="0" lvl="3"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144" name="Google Shape;144;gff3a7120db_0_356"/>
          <p:cNvSpPr/>
          <p:nvPr/>
        </p:nvSpPr>
        <p:spPr>
          <a:xfrm flipH="1">
            <a:off x="682508" y="6002343"/>
            <a:ext cx="240000" cy="2400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33" b="1">
              <a:solidFill>
                <a:srgbClr val="7F7F7F"/>
              </a:solidFill>
              <a:latin typeface="Raleway Black"/>
              <a:ea typeface="Raleway Black"/>
              <a:cs typeface="Raleway Black"/>
              <a:sym typeface="Raleway Black"/>
            </a:endParaRPr>
          </a:p>
        </p:txBody>
      </p:sp>
      <p:sp>
        <p:nvSpPr>
          <p:cNvPr id="145" name="Google Shape;145;gff3a7120db_0_356"/>
          <p:cNvSpPr txBox="1">
            <a:spLocks noGrp="1"/>
          </p:cNvSpPr>
          <p:nvPr>
            <p:ph type="body" idx="5"/>
          </p:nvPr>
        </p:nvSpPr>
        <p:spPr>
          <a:xfrm>
            <a:off x="3806016" y="5591877"/>
            <a:ext cx="2400000" cy="240000"/>
          </a:xfrm>
          <a:prstGeom prst="rect">
            <a:avLst/>
          </a:prstGeom>
          <a:noFill/>
          <a:ln>
            <a:noFill/>
          </a:ln>
        </p:spPr>
        <p:txBody>
          <a:bodyPr spcFirstLastPara="1" wrap="square" lIns="0" tIns="40500" rIns="0" bIns="40500" anchor="ctr" anchorCtr="0">
            <a:noAutofit/>
          </a:bodyPr>
          <a:lstStyle>
            <a:lvl1pPr marL="457200" marR="0" lvl="0" indent="-228600" algn="l" rtl="0">
              <a:lnSpc>
                <a:spcPct val="100000"/>
              </a:lnSpc>
              <a:spcBef>
                <a:spcPts val="0"/>
              </a:spcBef>
              <a:spcAft>
                <a:spcPts val="0"/>
              </a:spcAft>
              <a:buClr>
                <a:srgbClr val="A5A5A5"/>
              </a:buClr>
              <a:buSzPts val="1333"/>
              <a:buFont typeface="Arial"/>
              <a:buNone/>
              <a:defRPr sz="1333" b="1" i="0" u="none" strike="noStrike" cap="none">
                <a:solidFill>
                  <a:srgbClr val="A5A5A5"/>
                </a:solidFill>
                <a:latin typeface="Raleway Black"/>
                <a:ea typeface="Raleway Black"/>
                <a:cs typeface="Raleway Black"/>
                <a:sym typeface="Raleway Black"/>
              </a:defRPr>
            </a:lvl1pPr>
            <a:lvl2pPr marL="914400" marR="0" lvl="1" indent="-431800" algn="l" rtl="0">
              <a:lnSpc>
                <a:spcPct val="90000"/>
              </a:lnSpc>
              <a:spcBef>
                <a:spcPts val="667"/>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97954" algn="l" rtl="0">
              <a:lnSpc>
                <a:spcPct val="90000"/>
              </a:lnSpc>
              <a:spcBef>
                <a:spcPts val="667"/>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3pPr>
            <a:lvl4pPr marL="1828800" marR="0" lvl="3"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146" name="Google Shape;146;gff3a7120db_0_356"/>
          <p:cNvSpPr/>
          <p:nvPr/>
        </p:nvSpPr>
        <p:spPr>
          <a:xfrm flipH="1">
            <a:off x="3455169" y="5595943"/>
            <a:ext cx="240000" cy="240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33" b="1">
              <a:solidFill>
                <a:srgbClr val="A5A5A5"/>
              </a:solidFill>
              <a:latin typeface="Raleway Black"/>
              <a:ea typeface="Raleway Black"/>
              <a:cs typeface="Raleway Black"/>
              <a:sym typeface="Raleway Black"/>
            </a:endParaRPr>
          </a:p>
        </p:txBody>
      </p:sp>
      <p:sp>
        <p:nvSpPr>
          <p:cNvPr id="147" name="Google Shape;147;gff3a7120db_0_356"/>
          <p:cNvSpPr txBox="1">
            <a:spLocks noGrp="1"/>
          </p:cNvSpPr>
          <p:nvPr>
            <p:ph type="body" idx="6"/>
          </p:nvPr>
        </p:nvSpPr>
        <p:spPr>
          <a:xfrm>
            <a:off x="3806016" y="5998277"/>
            <a:ext cx="2400000" cy="240000"/>
          </a:xfrm>
          <a:prstGeom prst="rect">
            <a:avLst/>
          </a:prstGeom>
          <a:noFill/>
          <a:ln>
            <a:noFill/>
          </a:ln>
        </p:spPr>
        <p:txBody>
          <a:bodyPr spcFirstLastPara="1" wrap="square" lIns="0" tIns="40500" rIns="0" bIns="40500" anchor="ctr" anchorCtr="0">
            <a:noAutofit/>
          </a:bodyPr>
          <a:lstStyle>
            <a:lvl1pPr marL="457200" marR="0" lvl="0" indent="-228600" algn="l" rtl="0">
              <a:lnSpc>
                <a:spcPct val="100000"/>
              </a:lnSpc>
              <a:spcBef>
                <a:spcPts val="0"/>
              </a:spcBef>
              <a:spcAft>
                <a:spcPts val="0"/>
              </a:spcAft>
              <a:buClr>
                <a:srgbClr val="A5A5A5"/>
              </a:buClr>
              <a:buSzPts val="1333"/>
              <a:buFont typeface="Arial"/>
              <a:buNone/>
              <a:defRPr sz="1333" b="1" i="0" u="none" strike="noStrike" cap="none">
                <a:solidFill>
                  <a:srgbClr val="A5A5A5"/>
                </a:solidFill>
                <a:latin typeface="Raleway Black"/>
                <a:ea typeface="Raleway Black"/>
                <a:cs typeface="Raleway Black"/>
                <a:sym typeface="Raleway Black"/>
              </a:defRPr>
            </a:lvl1pPr>
            <a:lvl2pPr marL="914400" marR="0" lvl="1" indent="-431800" algn="l" rtl="0">
              <a:lnSpc>
                <a:spcPct val="90000"/>
              </a:lnSpc>
              <a:spcBef>
                <a:spcPts val="667"/>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97954" algn="l" rtl="0">
              <a:lnSpc>
                <a:spcPct val="90000"/>
              </a:lnSpc>
              <a:spcBef>
                <a:spcPts val="667"/>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3pPr>
            <a:lvl4pPr marL="1828800" marR="0" lvl="3"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148" name="Google Shape;148;gff3a7120db_0_356"/>
          <p:cNvSpPr/>
          <p:nvPr/>
        </p:nvSpPr>
        <p:spPr>
          <a:xfrm flipH="1">
            <a:off x="3455169" y="6002343"/>
            <a:ext cx="240000" cy="240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33" b="1">
              <a:solidFill>
                <a:srgbClr val="A5A5A5"/>
              </a:solidFill>
              <a:latin typeface="Raleway Black"/>
              <a:ea typeface="Raleway Black"/>
              <a:cs typeface="Raleway Black"/>
              <a:sym typeface="Raleway Black"/>
            </a:endParaRPr>
          </a:p>
        </p:txBody>
      </p:sp>
      <p:sp>
        <p:nvSpPr>
          <p:cNvPr id="149" name="Google Shape;149;gff3a7120db_0_356"/>
          <p:cNvSpPr txBox="1">
            <a:spLocks noGrp="1"/>
          </p:cNvSpPr>
          <p:nvPr>
            <p:ph type="body" idx="7"/>
          </p:nvPr>
        </p:nvSpPr>
        <p:spPr>
          <a:xfrm>
            <a:off x="6494011" y="5591877"/>
            <a:ext cx="2400000" cy="240000"/>
          </a:xfrm>
          <a:prstGeom prst="rect">
            <a:avLst/>
          </a:prstGeom>
          <a:noFill/>
          <a:ln>
            <a:noFill/>
          </a:ln>
        </p:spPr>
        <p:txBody>
          <a:bodyPr spcFirstLastPara="1" wrap="square" lIns="0" tIns="40500" rIns="0" bIns="40500" anchor="ctr" anchorCtr="0">
            <a:noAutofit/>
          </a:bodyPr>
          <a:lstStyle>
            <a:lvl1pPr marL="457200" marR="0" lvl="0" indent="-228600" algn="l" rtl="0">
              <a:lnSpc>
                <a:spcPct val="100000"/>
              </a:lnSpc>
              <a:spcBef>
                <a:spcPts val="0"/>
              </a:spcBef>
              <a:spcAft>
                <a:spcPts val="0"/>
              </a:spcAft>
              <a:buClr>
                <a:srgbClr val="A5A5A5"/>
              </a:buClr>
              <a:buSzPts val="1333"/>
              <a:buFont typeface="Arial"/>
              <a:buNone/>
              <a:defRPr sz="1333" b="1" i="0" u="none" strike="noStrike" cap="none">
                <a:solidFill>
                  <a:srgbClr val="A5A5A5"/>
                </a:solidFill>
                <a:latin typeface="Raleway Black"/>
                <a:ea typeface="Raleway Black"/>
                <a:cs typeface="Raleway Black"/>
                <a:sym typeface="Raleway Black"/>
              </a:defRPr>
            </a:lvl1pPr>
            <a:lvl2pPr marL="914400" marR="0" lvl="1" indent="-431800" algn="l" rtl="0">
              <a:lnSpc>
                <a:spcPct val="90000"/>
              </a:lnSpc>
              <a:spcBef>
                <a:spcPts val="667"/>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97954" algn="l" rtl="0">
              <a:lnSpc>
                <a:spcPct val="90000"/>
              </a:lnSpc>
              <a:spcBef>
                <a:spcPts val="667"/>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3pPr>
            <a:lvl4pPr marL="1828800" marR="0" lvl="3"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150" name="Google Shape;150;gff3a7120db_0_356"/>
          <p:cNvSpPr/>
          <p:nvPr/>
        </p:nvSpPr>
        <p:spPr>
          <a:xfrm flipH="1">
            <a:off x="6143164" y="5595943"/>
            <a:ext cx="240000" cy="2400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33" b="1">
              <a:solidFill>
                <a:srgbClr val="A5A5A5"/>
              </a:solidFill>
              <a:latin typeface="Raleway Black"/>
              <a:ea typeface="Raleway Black"/>
              <a:cs typeface="Raleway Black"/>
              <a:sym typeface="Raleway Black"/>
            </a:endParaRPr>
          </a:p>
        </p:txBody>
      </p:sp>
      <p:sp>
        <p:nvSpPr>
          <p:cNvPr id="151" name="Google Shape;151;gff3a7120db_0_356"/>
          <p:cNvSpPr txBox="1">
            <a:spLocks noGrp="1"/>
          </p:cNvSpPr>
          <p:nvPr>
            <p:ph type="body" idx="8"/>
          </p:nvPr>
        </p:nvSpPr>
        <p:spPr>
          <a:xfrm>
            <a:off x="6494011" y="5998277"/>
            <a:ext cx="2400000" cy="240000"/>
          </a:xfrm>
          <a:prstGeom prst="rect">
            <a:avLst/>
          </a:prstGeom>
          <a:noFill/>
          <a:ln>
            <a:noFill/>
          </a:ln>
        </p:spPr>
        <p:txBody>
          <a:bodyPr spcFirstLastPara="1" wrap="square" lIns="0" tIns="40500" rIns="0" bIns="40500" anchor="ctr" anchorCtr="0">
            <a:noAutofit/>
          </a:bodyPr>
          <a:lstStyle>
            <a:lvl1pPr marL="457200" marR="0" lvl="0" indent="-228600" algn="l" rtl="0">
              <a:lnSpc>
                <a:spcPct val="100000"/>
              </a:lnSpc>
              <a:spcBef>
                <a:spcPts val="0"/>
              </a:spcBef>
              <a:spcAft>
                <a:spcPts val="0"/>
              </a:spcAft>
              <a:buClr>
                <a:srgbClr val="A5A5A5"/>
              </a:buClr>
              <a:buSzPts val="1333"/>
              <a:buFont typeface="Arial"/>
              <a:buNone/>
              <a:defRPr sz="1333" b="1" i="0" u="none" strike="noStrike" cap="none">
                <a:solidFill>
                  <a:srgbClr val="A5A5A5"/>
                </a:solidFill>
                <a:latin typeface="Raleway Black"/>
                <a:ea typeface="Raleway Black"/>
                <a:cs typeface="Raleway Black"/>
                <a:sym typeface="Raleway Black"/>
              </a:defRPr>
            </a:lvl1pPr>
            <a:lvl2pPr marL="914400" marR="0" lvl="1" indent="-431800" algn="l" rtl="0">
              <a:lnSpc>
                <a:spcPct val="90000"/>
              </a:lnSpc>
              <a:spcBef>
                <a:spcPts val="667"/>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97954" algn="l" rtl="0">
              <a:lnSpc>
                <a:spcPct val="90000"/>
              </a:lnSpc>
              <a:spcBef>
                <a:spcPts val="667"/>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3pPr>
            <a:lvl4pPr marL="1828800" marR="0" lvl="3"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152" name="Google Shape;152;gff3a7120db_0_356"/>
          <p:cNvSpPr/>
          <p:nvPr/>
        </p:nvSpPr>
        <p:spPr>
          <a:xfrm flipH="1">
            <a:off x="6143164" y="6002343"/>
            <a:ext cx="240000" cy="240000"/>
          </a:xfrm>
          <a:prstGeom prst="ellipse">
            <a:avLst/>
          </a:prstGeom>
          <a:solidFill>
            <a:srgbClr val="48365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33" b="1">
              <a:solidFill>
                <a:srgbClr val="A5A5A5"/>
              </a:solidFill>
              <a:latin typeface="Raleway Black"/>
              <a:ea typeface="Raleway Black"/>
              <a:cs typeface="Raleway Black"/>
              <a:sym typeface="Raleway Black"/>
            </a:endParaRPr>
          </a:p>
        </p:txBody>
      </p:sp>
      <p:sp>
        <p:nvSpPr>
          <p:cNvPr id="153" name="Google Shape;153;gff3a7120db_0_356"/>
          <p:cNvSpPr txBox="1">
            <a:spLocks noGrp="1"/>
          </p:cNvSpPr>
          <p:nvPr>
            <p:ph type="body" idx="9"/>
          </p:nvPr>
        </p:nvSpPr>
        <p:spPr>
          <a:xfrm>
            <a:off x="9182005" y="5591877"/>
            <a:ext cx="2400000" cy="240000"/>
          </a:xfrm>
          <a:prstGeom prst="rect">
            <a:avLst/>
          </a:prstGeom>
          <a:noFill/>
          <a:ln>
            <a:noFill/>
          </a:ln>
        </p:spPr>
        <p:txBody>
          <a:bodyPr spcFirstLastPara="1" wrap="square" lIns="0" tIns="40500" rIns="0" bIns="40500" anchor="ctr" anchorCtr="0">
            <a:noAutofit/>
          </a:bodyPr>
          <a:lstStyle>
            <a:lvl1pPr marL="457200" marR="0" lvl="0" indent="-228600" algn="l" rtl="0">
              <a:lnSpc>
                <a:spcPct val="100000"/>
              </a:lnSpc>
              <a:spcBef>
                <a:spcPts val="0"/>
              </a:spcBef>
              <a:spcAft>
                <a:spcPts val="0"/>
              </a:spcAft>
              <a:buClr>
                <a:srgbClr val="A5A5A5"/>
              </a:buClr>
              <a:buSzPts val="1333"/>
              <a:buFont typeface="Arial"/>
              <a:buNone/>
              <a:defRPr sz="1333" b="1" i="0" u="none" strike="noStrike" cap="none">
                <a:solidFill>
                  <a:srgbClr val="A5A5A5"/>
                </a:solidFill>
                <a:latin typeface="Raleway Black"/>
                <a:ea typeface="Raleway Black"/>
                <a:cs typeface="Raleway Black"/>
                <a:sym typeface="Raleway Black"/>
              </a:defRPr>
            </a:lvl1pPr>
            <a:lvl2pPr marL="914400" marR="0" lvl="1" indent="-431800" algn="l" rtl="0">
              <a:lnSpc>
                <a:spcPct val="90000"/>
              </a:lnSpc>
              <a:spcBef>
                <a:spcPts val="667"/>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97954" algn="l" rtl="0">
              <a:lnSpc>
                <a:spcPct val="90000"/>
              </a:lnSpc>
              <a:spcBef>
                <a:spcPts val="667"/>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3pPr>
            <a:lvl4pPr marL="1828800" marR="0" lvl="3"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154" name="Google Shape;154;gff3a7120db_0_356"/>
          <p:cNvSpPr/>
          <p:nvPr/>
        </p:nvSpPr>
        <p:spPr>
          <a:xfrm flipH="1">
            <a:off x="8831159" y="5595943"/>
            <a:ext cx="240000" cy="240000"/>
          </a:xfrm>
          <a:prstGeom prst="ellipse">
            <a:avLst/>
          </a:prstGeom>
          <a:solidFill>
            <a:srgbClr val="50771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33" b="1">
              <a:solidFill>
                <a:srgbClr val="A5A5A5"/>
              </a:solidFill>
              <a:latin typeface="Raleway Black"/>
              <a:ea typeface="Raleway Black"/>
              <a:cs typeface="Raleway Black"/>
              <a:sym typeface="Raleway Black"/>
            </a:endParaRPr>
          </a:p>
        </p:txBody>
      </p:sp>
      <p:sp>
        <p:nvSpPr>
          <p:cNvPr id="155" name="Google Shape;155;gff3a7120db_0_356"/>
          <p:cNvSpPr txBox="1">
            <a:spLocks noGrp="1"/>
          </p:cNvSpPr>
          <p:nvPr>
            <p:ph type="body" idx="13"/>
          </p:nvPr>
        </p:nvSpPr>
        <p:spPr>
          <a:xfrm>
            <a:off x="9182005" y="5998277"/>
            <a:ext cx="2400000" cy="240000"/>
          </a:xfrm>
          <a:prstGeom prst="rect">
            <a:avLst/>
          </a:prstGeom>
          <a:noFill/>
          <a:ln>
            <a:noFill/>
          </a:ln>
        </p:spPr>
        <p:txBody>
          <a:bodyPr spcFirstLastPara="1" wrap="square" lIns="0" tIns="40500" rIns="0" bIns="40500" anchor="ctr" anchorCtr="0">
            <a:noAutofit/>
          </a:bodyPr>
          <a:lstStyle>
            <a:lvl1pPr marL="457200" marR="0" lvl="0" indent="-228600" algn="l" rtl="0">
              <a:lnSpc>
                <a:spcPct val="100000"/>
              </a:lnSpc>
              <a:spcBef>
                <a:spcPts val="0"/>
              </a:spcBef>
              <a:spcAft>
                <a:spcPts val="0"/>
              </a:spcAft>
              <a:buClr>
                <a:srgbClr val="A5A5A5"/>
              </a:buClr>
              <a:buSzPts val="1333"/>
              <a:buFont typeface="Arial"/>
              <a:buNone/>
              <a:defRPr sz="1333" b="1" i="0" u="none" strike="noStrike" cap="none">
                <a:solidFill>
                  <a:srgbClr val="A5A5A5"/>
                </a:solidFill>
                <a:latin typeface="Raleway Black"/>
                <a:ea typeface="Raleway Black"/>
                <a:cs typeface="Raleway Black"/>
                <a:sym typeface="Raleway Black"/>
              </a:defRPr>
            </a:lvl1pPr>
            <a:lvl2pPr marL="914400" marR="0" lvl="1" indent="-431800" algn="l" rtl="0">
              <a:lnSpc>
                <a:spcPct val="90000"/>
              </a:lnSpc>
              <a:spcBef>
                <a:spcPts val="667"/>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97954" algn="l" rtl="0">
              <a:lnSpc>
                <a:spcPct val="90000"/>
              </a:lnSpc>
              <a:spcBef>
                <a:spcPts val="667"/>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3pPr>
            <a:lvl4pPr marL="1828800" marR="0" lvl="3"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156" name="Google Shape;156;gff3a7120db_0_356"/>
          <p:cNvSpPr/>
          <p:nvPr/>
        </p:nvSpPr>
        <p:spPr>
          <a:xfrm flipH="1">
            <a:off x="8831159" y="6002343"/>
            <a:ext cx="240000" cy="240000"/>
          </a:xfrm>
          <a:prstGeom prst="ellipse">
            <a:avLst/>
          </a:prstGeom>
          <a:solidFill>
            <a:srgbClr val="1442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33" b="1">
              <a:solidFill>
                <a:srgbClr val="A5A5A5"/>
              </a:solidFill>
              <a:latin typeface="Raleway Black"/>
              <a:ea typeface="Raleway Black"/>
              <a:cs typeface="Raleway Black"/>
              <a:sym typeface="Raleway Black"/>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_Top center title">
  <p:cSld name="3_Top center title">
    <p:spTree>
      <p:nvGrpSpPr>
        <p:cNvPr id="1" name="Shape 157"/>
        <p:cNvGrpSpPr/>
        <p:nvPr/>
      </p:nvGrpSpPr>
      <p:grpSpPr>
        <a:xfrm>
          <a:off x="0" y="0"/>
          <a:ext cx="0" cy="0"/>
          <a:chOff x="0" y="0"/>
          <a:chExt cx="0" cy="0"/>
        </a:xfrm>
      </p:grpSpPr>
      <p:sp>
        <p:nvSpPr>
          <p:cNvPr id="158" name="Google Shape;158;gff3a7120db_0_375"/>
          <p:cNvSpPr txBox="1">
            <a:spLocks noGrp="1"/>
          </p:cNvSpPr>
          <p:nvPr>
            <p:ph type="body" idx="1"/>
          </p:nvPr>
        </p:nvSpPr>
        <p:spPr>
          <a:xfrm>
            <a:off x="3329431" y="195612"/>
            <a:ext cx="5551200" cy="7692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3"/>
              </a:spcBef>
              <a:spcAft>
                <a:spcPts val="0"/>
              </a:spcAft>
              <a:buClr>
                <a:srgbClr val="7F7F7F"/>
              </a:buClr>
              <a:buSzPts val="5333"/>
              <a:buFont typeface="Arial"/>
              <a:buNone/>
              <a:defRPr sz="5333"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159" name="Google Shape;159;gff3a7120db_0_375"/>
          <p:cNvSpPr txBox="1">
            <a:spLocks noGrp="1"/>
          </p:cNvSpPr>
          <p:nvPr>
            <p:ph type="body" idx="2"/>
          </p:nvPr>
        </p:nvSpPr>
        <p:spPr>
          <a:xfrm>
            <a:off x="3329431" y="1024193"/>
            <a:ext cx="5551200" cy="2958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3"/>
              </a:spcBef>
              <a:spcAft>
                <a:spcPts val="0"/>
              </a:spcAft>
              <a:buClr>
                <a:schemeClr val="accent2"/>
              </a:buClr>
              <a:buSzPts val="1333"/>
              <a:buFont typeface="Arial"/>
              <a:buNone/>
              <a:defRPr sz="1333"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160" name="Google Shape;160;gff3a7120db_0_375"/>
          <p:cNvSpPr/>
          <p:nvPr/>
        </p:nvSpPr>
        <p:spPr>
          <a:xfrm>
            <a:off x="1050232" y="1656563"/>
            <a:ext cx="2112000" cy="2112000"/>
          </a:xfrm>
          <a:prstGeom prst="arc">
            <a:avLst>
              <a:gd name="adj1" fmla="val 11622373"/>
              <a:gd name="adj2" fmla="val 10303517"/>
            </a:avLst>
          </a:prstGeom>
          <a:noFill/>
          <a:ln w="127000" cap="sq" cmpd="sng">
            <a:solidFill>
              <a:schemeClr val="accent2"/>
            </a:solidFill>
            <a:prstDash val="solid"/>
            <a:bevel/>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267">
              <a:solidFill>
                <a:srgbClr val="000000"/>
              </a:solidFill>
              <a:latin typeface="Calibri"/>
              <a:ea typeface="Calibri"/>
              <a:cs typeface="Calibri"/>
              <a:sym typeface="Calibri"/>
            </a:endParaRPr>
          </a:p>
        </p:txBody>
      </p:sp>
      <p:sp>
        <p:nvSpPr>
          <p:cNvPr id="161" name="Google Shape;161;gff3a7120db_0_375"/>
          <p:cNvSpPr/>
          <p:nvPr/>
        </p:nvSpPr>
        <p:spPr>
          <a:xfrm>
            <a:off x="710333" y="2347948"/>
            <a:ext cx="749400" cy="7494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267">
              <a:solidFill>
                <a:srgbClr val="000000"/>
              </a:solidFill>
              <a:latin typeface="Calibri"/>
              <a:ea typeface="Calibri"/>
              <a:cs typeface="Calibri"/>
              <a:sym typeface="Calibri"/>
            </a:endParaRPr>
          </a:p>
        </p:txBody>
      </p:sp>
      <p:sp>
        <p:nvSpPr>
          <p:cNvPr id="162" name="Google Shape;162;gff3a7120db_0_375"/>
          <p:cNvSpPr txBox="1">
            <a:spLocks noGrp="1"/>
          </p:cNvSpPr>
          <p:nvPr>
            <p:ph type="body" idx="3"/>
          </p:nvPr>
        </p:nvSpPr>
        <p:spPr>
          <a:xfrm>
            <a:off x="732028" y="2302865"/>
            <a:ext cx="704100" cy="749400"/>
          </a:xfrm>
          <a:prstGeom prst="rect">
            <a:avLst/>
          </a:prstGeom>
          <a:noFill/>
          <a:ln>
            <a:noFill/>
          </a:ln>
        </p:spPr>
        <p:txBody>
          <a:bodyPr spcFirstLastPara="1" wrap="square" lIns="0" tIns="103875" rIns="0" bIns="103875" anchor="ctr" anchorCtr="0">
            <a:noAutofit/>
          </a:bodyPr>
          <a:lstStyle>
            <a:lvl1pPr marL="457200" marR="0" lvl="0" indent="-228600" algn="ctr" rtl="0">
              <a:lnSpc>
                <a:spcPct val="100000"/>
              </a:lnSpc>
              <a:spcBef>
                <a:spcPts val="0"/>
              </a:spcBef>
              <a:spcAft>
                <a:spcPts val="0"/>
              </a:spcAft>
              <a:buClr>
                <a:schemeClr val="lt1"/>
              </a:buClr>
              <a:buSzPts val="2667"/>
              <a:buFont typeface="Arial"/>
              <a:buNone/>
              <a:defRPr sz="2667" b="1" i="0" u="none" strike="noStrike" cap="none">
                <a:solidFill>
                  <a:schemeClr val="lt1"/>
                </a:solidFill>
                <a:latin typeface="Arial"/>
                <a:ea typeface="Arial"/>
                <a:cs typeface="Arial"/>
                <a:sym typeface="Arial"/>
              </a:defRPr>
            </a:lvl1pPr>
            <a:lvl2pPr marL="914400" marR="0" lvl="1" indent="-431800" algn="l" rtl="0">
              <a:lnSpc>
                <a:spcPct val="90000"/>
              </a:lnSpc>
              <a:spcBef>
                <a:spcPts val="667"/>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97954" algn="l" rtl="0">
              <a:lnSpc>
                <a:spcPct val="90000"/>
              </a:lnSpc>
              <a:spcBef>
                <a:spcPts val="667"/>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3pPr>
            <a:lvl4pPr marL="1828800" marR="0" lvl="3"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163" name="Google Shape;163;gff3a7120db_0_375"/>
          <p:cNvSpPr>
            <a:spLocks noGrp="1"/>
          </p:cNvSpPr>
          <p:nvPr>
            <p:ph type="pic" idx="4"/>
          </p:nvPr>
        </p:nvSpPr>
        <p:spPr>
          <a:xfrm>
            <a:off x="1308070" y="1814003"/>
            <a:ext cx="1692300" cy="1775700"/>
          </a:xfrm>
          <a:prstGeom prst="rect">
            <a:avLst/>
          </a:prstGeom>
          <a:noFill/>
          <a:ln>
            <a:noFill/>
          </a:ln>
        </p:spPr>
      </p:sp>
      <p:sp>
        <p:nvSpPr>
          <p:cNvPr id="164" name="Google Shape;164;gff3a7120db_0_375"/>
          <p:cNvSpPr/>
          <p:nvPr/>
        </p:nvSpPr>
        <p:spPr>
          <a:xfrm>
            <a:off x="6492164" y="1656563"/>
            <a:ext cx="2112000" cy="2112000"/>
          </a:xfrm>
          <a:prstGeom prst="arc">
            <a:avLst>
              <a:gd name="adj1" fmla="val 11622373"/>
              <a:gd name="adj2" fmla="val 10303517"/>
            </a:avLst>
          </a:prstGeom>
          <a:noFill/>
          <a:ln w="127000" cap="sq" cmpd="sng">
            <a:solidFill>
              <a:schemeClr val="accent3"/>
            </a:solidFill>
            <a:prstDash val="solid"/>
            <a:bevel/>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267">
              <a:solidFill>
                <a:srgbClr val="000000"/>
              </a:solidFill>
              <a:latin typeface="Calibri"/>
              <a:ea typeface="Calibri"/>
              <a:cs typeface="Calibri"/>
              <a:sym typeface="Calibri"/>
            </a:endParaRPr>
          </a:p>
        </p:txBody>
      </p:sp>
      <p:sp>
        <p:nvSpPr>
          <p:cNvPr id="165" name="Google Shape;165;gff3a7120db_0_375"/>
          <p:cNvSpPr/>
          <p:nvPr/>
        </p:nvSpPr>
        <p:spPr>
          <a:xfrm>
            <a:off x="6152265" y="2347948"/>
            <a:ext cx="749400" cy="749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267">
              <a:solidFill>
                <a:srgbClr val="000000"/>
              </a:solidFill>
              <a:latin typeface="Calibri"/>
              <a:ea typeface="Calibri"/>
              <a:cs typeface="Calibri"/>
              <a:sym typeface="Calibri"/>
            </a:endParaRPr>
          </a:p>
        </p:txBody>
      </p:sp>
      <p:sp>
        <p:nvSpPr>
          <p:cNvPr id="166" name="Google Shape;166;gff3a7120db_0_375"/>
          <p:cNvSpPr txBox="1">
            <a:spLocks noGrp="1"/>
          </p:cNvSpPr>
          <p:nvPr>
            <p:ph type="body" idx="5"/>
          </p:nvPr>
        </p:nvSpPr>
        <p:spPr>
          <a:xfrm>
            <a:off x="6173960" y="2302865"/>
            <a:ext cx="704100" cy="749400"/>
          </a:xfrm>
          <a:prstGeom prst="rect">
            <a:avLst/>
          </a:prstGeom>
          <a:noFill/>
          <a:ln>
            <a:noFill/>
          </a:ln>
        </p:spPr>
        <p:txBody>
          <a:bodyPr spcFirstLastPara="1" wrap="square" lIns="0" tIns="103875" rIns="0" bIns="103875" anchor="ctr" anchorCtr="0">
            <a:noAutofit/>
          </a:bodyPr>
          <a:lstStyle>
            <a:lvl1pPr marL="457200" marR="0" lvl="0" indent="-228600" algn="ctr" rtl="0">
              <a:lnSpc>
                <a:spcPct val="100000"/>
              </a:lnSpc>
              <a:spcBef>
                <a:spcPts val="0"/>
              </a:spcBef>
              <a:spcAft>
                <a:spcPts val="0"/>
              </a:spcAft>
              <a:buClr>
                <a:schemeClr val="lt1"/>
              </a:buClr>
              <a:buSzPts val="2667"/>
              <a:buFont typeface="Arial"/>
              <a:buNone/>
              <a:defRPr sz="2667" b="1" i="0" u="none" strike="noStrike" cap="none">
                <a:solidFill>
                  <a:schemeClr val="lt1"/>
                </a:solidFill>
                <a:latin typeface="Arial"/>
                <a:ea typeface="Arial"/>
                <a:cs typeface="Arial"/>
                <a:sym typeface="Arial"/>
              </a:defRPr>
            </a:lvl1pPr>
            <a:lvl2pPr marL="914400" marR="0" lvl="1" indent="-431800" algn="l" rtl="0">
              <a:lnSpc>
                <a:spcPct val="90000"/>
              </a:lnSpc>
              <a:spcBef>
                <a:spcPts val="667"/>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97954" algn="l" rtl="0">
              <a:lnSpc>
                <a:spcPct val="90000"/>
              </a:lnSpc>
              <a:spcBef>
                <a:spcPts val="667"/>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3pPr>
            <a:lvl4pPr marL="1828800" marR="0" lvl="3"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167" name="Google Shape;167;gff3a7120db_0_375"/>
          <p:cNvSpPr>
            <a:spLocks noGrp="1"/>
          </p:cNvSpPr>
          <p:nvPr>
            <p:ph type="pic" idx="6"/>
          </p:nvPr>
        </p:nvSpPr>
        <p:spPr>
          <a:xfrm>
            <a:off x="6750002" y="1814003"/>
            <a:ext cx="1692300" cy="1775700"/>
          </a:xfrm>
          <a:prstGeom prst="rect">
            <a:avLst/>
          </a:prstGeom>
          <a:noFill/>
          <a:ln>
            <a:noFill/>
          </a:ln>
        </p:spPr>
      </p:sp>
      <p:sp>
        <p:nvSpPr>
          <p:cNvPr id="168" name="Google Shape;168;gff3a7120db_0_375"/>
          <p:cNvSpPr/>
          <p:nvPr/>
        </p:nvSpPr>
        <p:spPr>
          <a:xfrm>
            <a:off x="1050232" y="4182244"/>
            <a:ext cx="2112000" cy="2112000"/>
          </a:xfrm>
          <a:prstGeom prst="arc">
            <a:avLst>
              <a:gd name="adj1" fmla="val 11622373"/>
              <a:gd name="adj2" fmla="val 10303517"/>
            </a:avLst>
          </a:prstGeom>
          <a:noFill/>
          <a:ln w="127000" cap="sq" cmpd="sng">
            <a:solidFill>
              <a:schemeClr val="accent4"/>
            </a:solidFill>
            <a:prstDash val="solid"/>
            <a:bevel/>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267">
              <a:solidFill>
                <a:srgbClr val="000000"/>
              </a:solidFill>
              <a:latin typeface="Calibri"/>
              <a:ea typeface="Calibri"/>
              <a:cs typeface="Calibri"/>
              <a:sym typeface="Calibri"/>
            </a:endParaRPr>
          </a:p>
        </p:txBody>
      </p:sp>
      <p:sp>
        <p:nvSpPr>
          <p:cNvPr id="169" name="Google Shape;169;gff3a7120db_0_375"/>
          <p:cNvSpPr/>
          <p:nvPr/>
        </p:nvSpPr>
        <p:spPr>
          <a:xfrm>
            <a:off x="710333" y="4873630"/>
            <a:ext cx="749400" cy="7494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267">
              <a:solidFill>
                <a:srgbClr val="000000"/>
              </a:solidFill>
              <a:latin typeface="Calibri"/>
              <a:ea typeface="Calibri"/>
              <a:cs typeface="Calibri"/>
              <a:sym typeface="Calibri"/>
            </a:endParaRPr>
          </a:p>
        </p:txBody>
      </p:sp>
      <p:sp>
        <p:nvSpPr>
          <p:cNvPr id="170" name="Google Shape;170;gff3a7120db_0_375"/>
          <p:cNvSpPr txBox="1">
            <a:spLocks noGrp="1"/>
          </p:cNvSpPr>
          <p:nvPr>
            <p:ph type="body" idx="7"/>
          </p:nvPr>
        </p:nvSpPr>
        <p:spPr>
          <a:xfrm>
            <a:off x="732028" y="4828546"/>
            <a:ext cx="704100" cy="749400"/>
          </a:xfrm>
          <a:prstGeom prst="rect">
            <a:avLst/>
          </a:prstGeom>
          <a:noFill/>
          <a:ln>
            <a:noFill/>
          </a:ln>
        </p:spPr>
        <p:txBody>
          <a:bodyPr spcFirstLastPara="1" wrap="square" lIns="0" tIns="103875" rIns="0" bIns="103875" anchor="ctr" anchorCtr="0">
            <a:noAutofit/>
          </a:bodyPr>
          <a:lstStyle>
            <a:lvl1pPr marL="457200" marR="0" lvl="0" indent="-228600" algn="ctr" rtl="0">
              <a:lnSpc>
                <a:spcPct val="100000"/>
              </a:lnSpc>
              <a:spcBef>
                <a:spcPts val="0"/>
              </a:spcBef>
              <a:spcAft>
                <a:spcPts val="0"/>
              </a:spcAft>
              <a:buClr>
                <a:schemeClr val="lt1"/>
              </a:buClr>
              <a:buSzPts val="2667"/>
              <a:buFont typeface="Arial"/>
              <a:buNone/>
              <a:defRPr sz="2667" b="1" i="0" u="none" strike="noStrike" cap="none">
                <a:solidFill>
                  <a:schemeClr val="lt1"/>
                </a:solidFill>
                <a:latin typeface="Arial"/>
                <a:ea typeface="Arial"/>
                <a:cs typeface="Arial"/>
                <a:sym typeface="Arial"/>
              </a:defRPr>
            </a:lvl1pPr>
            <a:lvl2pPr marL="914400" marR="0" lvl="1" indent="-431800" algn="l" rtl="0">
              <a:lnSpc>
                <a:spcPct val="90000"/>
              </a:lnSpc>
              <a:spcBef>
                <a:spcPts val="667"/>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97954" algn="l" rtl="0">
              <a:lnSpc>
                <a:spcPct val="90000"/>
              </a:lnSpc>
              <a:spcBef>
                <a:spcPts val="667"/>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3pPr>
            <a:lvl4pPr marL="1828800" marR="0" lvl="3"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171" name="Google Shape;171;gff3a7120db_0_375"/>
          <p:cNvSpPr>
            <a:spLocks noGrp="1"/>
          </p:cNvSpPr>
          <p:nvPr>
            <p:ph type="pic" idx="8"/>
          </p:nvPr>
        </p:nvSpPr>
        <p:spPr>
          <a:xfrm>
            <a:off x="1308070" y="4339684"/>
            <a:ext cx="1692300" cy="1775700"/>
          </a:xfrm>
          <a:prstGeom prst="rect">
            <a:avLst/>
          </a:prstGeom>
          <a:noFill/>
          <a:ln>
            <a:noFill/>
          </a:ln>
        </p:spPr>
      </p:sp>
      <p:sp>
        <p:nvSpPr>
          <p:cNvPr id="172" name="Google Shape;172;gff3a7120db_0_375"/>
          <p:cNvSpPr/>
          <p:nvPr/>
        </p:nvSpPr>
        <p:spPr>
          <a:xfrm>
            <a:off x="6492164" y="4182244"/>
            <a:ext cx="2112000" cy="2112000"/>
          </a:xfrm>
          <a:prstGeom prst="arc">
            <a:avLst>
              <a:gd name="adj1" fmla="val 11622373"/>
              <a:gd name="adj2" fmla="val 10303517"/>
            </a:avLst>
          </a:prstGeom>
          <a:noFill/>
          <a:ln w="127000" cap="sq" cmpd="sng">
            <a:solidFill>
              <a:schemeClr val="accent5"/>
            </a:solidFill>
            <a:prstDash val="solid"/>
            <a:bevel/>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267">
              <a:solidFill>
                <a:srgbClr val="000000"/>
              </a:solidFill>
              <a:latin typeface="Calibri"/>
              <a:ea typeface="Calibri"/>
              <a:cs typeface="Calibri"/>
              <a:sym typeface="Calibri"/>
            </a:endParaRPr>
          </a:p>
        </p:txBody>
      </p:sp>
      <p:sp>
        <p:nvSpPr>
          <p:cNvPr id="173" name="Google Shape;173;gff3a7120db_0_375"/>
          <p:cNvSpPr/>
          <p:nvPr/>
        </p:nvSpPr>
        <p:spPr>
          <a:xfrm>
            <a:off x="6152265" y="4873630"/>
            <a:ext cx="749400" cy="7494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267">
              <a:solidFill>
                <a:srgbClr val="000000"/>
              </a:solidFill>
              <a:latin typeface="Calibri"/>
              <a:ea typeface="Calibri"/>
              <a:cs typeface="Calibri"/>
              <a:sym typeface="Calibri"/>
            </a:endParaRPr>
          </a:p>
        </p:txBody>
      </p:sp>
      <p:sp>
        <p:nvSpPr>
          <p:cNvPr id="174" name="Google Shape;174;gff3a7120db_0_375"/>
          <p:cNvSpPr txBox="1">
            <a:spLocks noGrp="1"/>
          </p:cNvSpPr>
          <p:nvPr>
            <p:ph type="body" idx="9"/>
          </p:nvPr>
        </p:nvSpPr>
        <p:spPr>
          <a:xfrm>
            <a:off x="6173960" y="4828546"/>
            <a:ext cx="704100" cy="749400"/>
          </a:xfrm>
          <a:prstGeom prst="rect">
            <a:avLst/>
          </a:prstGeom>
          <a:noFill/>
          <a:ln>
            <a:noFill/>
          </a:ln>
        </p:spPr>
        <p:txBody>
          <a:bodyPr spcFirstLastPara="1" wrap="square" lIns="0" tIns="103875" rIns="0" bIns="103875" anchor="ctr" anchorCtr="0">
            <a:noAutofit/>
          </a:bodyPr>
          <a:lstStyle>
            <a:lvl1pPr marL="457200" marR="0" lvl="0" indent="-228600" algn="ctr" rtl="0">
              <a:lnSpc>
                <a:spcPct val="100000"/>
              </a:lnSpc>
              <a:spcBef>
                <a:spcPts val="0"/>
              </a:spcBef>
              <a:spcAft>
                <a:spcPts val="0"/>
              </a:spcAft>
              <a:buClr>
                <a:schemeClr val="lt1"/>
              </a:buClr>
              <a:buSzPts val="2667"/>
              <a:buFont typeface="Arial"/>
              <a:buNone/>
              <a:defRPr sz="2667" b="1" i="0" u="none" strike="noStrike" cap="none">
                <a:solidFill>
                  <a:schemeClr val="lt1"/>
                </a:solidFill>
                <a:latin typeface="Arial"/>
                <a:ea typeface="Arial"/>
                <a:cs typeface="Arial"/>
                <a:sym typeface="Arial"/>
              </a:defRPr>
            </a:lvl1pPr>
            <a:lvl2pPr marL="914400" marR="0" lvl="1" indent="-431800" algn="l" rtl="0">
              <a:lnSpc>
                <a:spcPct val="90000"/>
              </a:lnSpc>
              <a:spcBef>
                <a:spcPts val="667"/>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97954" algn="l" rtl="0">
              <a:lnSpc>
                <a:spcPct val="90000"/>
              </a:lnSpc>
              <a:spcBef>
                <a:spcPts val="667"/>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3pPr>
            <a:lvl4pPr marL="1828800" marR="0" lvl="3"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175" name="Google Shape;175;gff3a7120db_0_375"/>
          <p:cNvSpPr>
            <a:spLocks noGrp="1"/>
          </p:cNvSpPr>
          <p:nvPr>
            <p:ph type="pic" idx="13"/>
          </p:nvPr>
        </p:nvSpPr>
        <p:spPr>
          <a:xfrm>
            <a:off x="6750002" y="4339684"/>
            <a:ext cx="1692300" cy="1775700"/>
          </a:xfrm>
          <a:prstGeom prst="rect">
            <a:avLst/>
          </a:prstGeom>
          <a:no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Right top title">
  <p:cSld name="Right top title">
    <p:spTree>
      <p:nvGrpSpPr>
        <p:cNvPr id="1" name="Shape 176"/>
        <p:cNvGrpSpPr/>
        <p:nvPr/>
      </p:nvGrpSpPr>
      <p:grpSpPr>
        <a:xfrm>
          <a:off x="0" y="0"/>
          <a:ext cx="0" cy="0"/>
          <a:chOff x="0" y="0"/>
          <a:chExt cx="0" cy="0"/>
        </a:xfrm>
      </p:grpSpPr>
      <p:sp>
        <p:nvSpPr>
          <p:cNvPr id="177" name="Google Shape;177;gff3a7120db_0_394"/>
          <p:cNvSpPr txBox="1">
            <a:spLocks noGrp="1"/>
          </p:cNvSpPr>
          <p:nvPr>
            <p:ph type="body" idx="1"/>
          </p:nvPr>
        </p:nvSpPr>
        <p:spPr>
          <a:xfrm>
            <a:off x="6096000" y="989761"/>
            <a:ext cx="5471700" cy="7692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3"/>
              </a:spcBef>
              <a:spcAft>
                <a:spcPts val="0"/>
              </a:spcAft>
              <a:buClr>
                <a:srgbClr val="7F7F7F"/>
              </a:buClr>
              <a:buSzPts val="5333"/>
              <a:buFont typeface="Arial"/>
              <a:buNone/>
              <a:defRPr sz="5333"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178" name="Google Shape;178;gff3a7120db_0_394"/>
          <p:cNvSpPr txBox="1">
            <a:spLocks noGrp="1"/>
          </p:cNvSpPr>
          <p:nvPr>
            <p:ph type="body" idx="2"/>
          </p:nvPr>
        </p:nvSpPr>
        <p:spPr>
          <a:xfrm>
            <a:off x="6096000" y="1818343"/>
            <a:ext cx="5471700" cy="2958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3"/>
              </a:spcBef>
              <a:spcAft>
                <a:spcPts val="0"/>
              </a:spcAft>
              <a:buClr>
                <a:schemeClr val="accent2"/>
              </a:buClr>
              <a:buSzPts val="1333"/>
              <a:buFont typeface="Arial"/>
              <a:buNone/>
              <a:defRPr sz="1333"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treghts">
  <p:cSld name="Streghts">
    <p:spTree>
      <p:nvGrpSpPr>
        <p:cNvPr id="1" name="Shape 179"/>
        <p:cNvGrpSpPr/>
        <p:nvPr/>
      </p:nvGrpSpPr>
      <p:grpSpPr>
        <a:xfrm>
          <a:off x="0" y="0"/>
          <a:ext cx="0" cy="0"/>
          <a:chOff x="0" y="0"/>
          <a:chExt cx="0" cy="0"/>
        </a:xfrm>
      </p:grpSpPr>
      <p:sp>
        <p:nvSpPr>
          <p:cNvPr id="180" name="Google Shape;180;gff3a7120db_0_397"/>
          <p:cNvSpPr>
            <a:spLocks noGrp="1"/>
          </p:cNvSpPr>
          <p:nvPr>
            <p:ph type="pic" idx="2"/>
          </p:nvPr>
        </p:nvSpPr>
        <p:spPr>
          <a:xfrm>
            <a:off x="1348366" y="989762"/>
            <a:ext cx="3434100" cy="4740600"/>
          </a:xfrm>
          <a:prstGeom prst="rect">
            <a:avLst/>
          </a:prstGeom>
          <a:noFill/>
          <a:ln>
            <a:noFill/>
          </a:ln>
        </p:spPr>
      </p:sp>
      <p:sp>
        <p:nvSpPr>
          <p:cNvPr id="181" name="Google Shape;181;gff3a7120db_0_397"/>
          <p:cNvSpPr txBox="1">
            <a:spLocks noGrp="1"/>
          </p:cNvSpPr>
          <p:nvPr>
            <p:ph type="body" idx="1"/>
          </p:nvPr>
        </p:nvSpPr>
        <p:spPr>
          <a:xfrm>
            <a:off x="6096000" y="989761"/>
            <a:ext cx="5471700" cy="7692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3"/>
              </a:spcBef>
              <a:spcAft>
                <a:spcPts val="0"/>
              </a:spcAft>
              <a:buClr>
                <a:srgbClr val="7F7F7F"/>
              </a:buClr>
              <a:buSzPts val="5333"/>
              <a:buFont typeface="Arial"/>
              <a:buNone/>
              <a:defRPr sz="5333"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182" name="Google Shape;182;gff3a7120db_0_397"/>
          <p:cNvSpPr txBox="1">
            <a:spLocks noGrp="1"/>
          </p:cNvSpPr>
          <p:nvPr>
            <p:ph type="body" idx="3"/>
          </p:nvPr>
        </p:nvSpPr>
        <p:spPr>
          <a:xfrm>
            <a:off x="6096000" y="1818343"/>
            <a:ext cx="5471700" cy="2958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3"/>
              </a:spcBef>
              <a:spcAft>
                <a:spcPts val="0"/>
              </a:spcAft>
              <a:buClr>
                <a:schemeClr val="accent2"/>
              </a:buClr>
              <a:buSzPts val="1333"/>
              <a:buFont typeface="Arial"/>
              <a:buNone/>
              <a:defRPr sz="1333"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Weacknesses">
  <p:cSld name="Weacknesses">
    <p:spTree>
      <p:nvGrpSpPr>
        <p:cNvPr id="1" name="Shape 183"/>
        <p:cNvGrpSpPr/>
        <p:nvPr/>
      </p:nvGrpSpPr>
      <p:grpSpPr>
        <a:xfrm>
          <a:off x="0" y="0"/>
          <a:ext cx="0" cy="0"/>
          <a:chOff x="0" y="0"/>
          <a:chExt cx="0" cy="0"/>
        </a:xfrm>
      </p:grpSpPr>
      <p:sp>
        <p:nvSpPr>
          <p:cNvPr id="184" name="Google Shape;184;gff3a7120db_0_401"/>
          <p:cNvSpPr>
            <a:spLocks noGrp="1"/>
          </p:cNvSpPr>
          <p:nvPr>
            <p:ph type="pic" idx="2"/>
          </p:nvPr>
        </p:nvSpPr>
        <p:spPr>
          <a:xfrm>
            <a:off x="6202129" y="989762"/>
            <a:ext cx="5259300" cy="4897800"/>
          </a:xfrm>
          <a:prstGeom prst="rect">
            <a:avLst/>
          </a:prstGeom>
          <a:noFill/>
          <a:ln>
            <a:noFill/>
          </a:ln>
        </p:spPr>
      </p:sp>
      <p:sp>
        <p:nvSpPr>
          <p:cNvPr id="185" name="Google Shape;185;gff3a7120db_0_401"/>
          <p:cNvSpPr txBox="1">
            <a:spLocks noGrp="1"/>
          </p:cNvSpPr>
          <p:nvPr>
            <p:ph type="body" idx="1"/>
          </p:nvPr>
        </p:nvSpPr>
        <p:spPr>
          <a:xfrm>
            <a:off x="624416" y="989761"/>
            <a:ext cx="5471700" cy="7692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3"/>
              </a:spcBef>
              <a:spcAft>
                <a:spcPts val="0"/>
              </a:spcAft>
              <a:buClr>
                <a:srgbClr val="7F7F7F"/>
              </a:buClr>
              <a:buSzPts val="5333"/>
              <a:buFont typeface="Arial"/>
              <a:buNone/>
              <a:defRPr sz="5333"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186" name="Google Shape;186;gff3a7120db_0_401"/>
          <p:cNvSpPr txBox="1">
            <a:spLocks noGrp="1"/>
          </p:cNvSpPr>
          <p:nvPr>
            <p:ph type="body" idx="3"/>
          </p:nvPr>
        </p:nvSpPr>
        <p:spPr>
          <a:xfrm>
            <a:off x="624416" y="1818343"/>
            <a:ext cx="5471700" cy="2958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3"/>
              </a:spcBef>
              <a:spcAft>
                <a:spcPts val="0"/>
              </a:spcAft>
              <a:buClr>
                <a:schemeClr val="accent2"/>
              </a:buClr>
              <a:buSzPts val="1333"/>
              <a:buFont typeface="Arial"/>
              <a:buNone/>
              <a:defRPr sz="1333"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Oportunities">
  <p:cSld name="Oportunities">
    <p:spTree>
      <p:nvGrpSpPr>
        <p:cNvPr id="1" name="Shape 187"/>
        <p:cNvGrpSpPr/>
        <p:nvPr/>
      </p:nvGrpSpPr>
      <p:grpSpPr>
        <a:xfrm>
          <a:off x="0" y="0"/>
          <a:ext cx="0" cy="0"/>
          <a:chOff x="0" y="0"/>
          <a:chExt cx="0" cy="0"/>
        </a:xfrm>
      </p:grpSpPr>
      <p:sp>
        <p:nvSpPr>
          <p:cNvPr id="188" name="Google Shape;188;gff3a7120db_0_405"/>
          <p:cNvSpPr>
            <a:spLocks noGrp="1"/>
          </p:cNvSpPr>
          <p:nvPr>
            <p:ph type="pic" idx="2"/>
          </p:nvPr>
        </p:nvSpPr>
        <p:spPr>
          <a:xfrm>
            <a:off x="1066285" y="959478"/>
            <a:ext cx="4276200" cy="5307900"/>
          </a:xfrm>
          <a:prstGeom prst="rect">
            <a:avLst/>
          </a:prstGeom>
          <a:noFill/>
          <a:ln>
            <a:noFill/>
          </a:ln>
        </p:spPr>
      </p:sp>
      <p:sp>
        <p:nvSpPr>
          <p:cNvPr id="189" name="Google Shape;189;gff3a7120db_0_405"/>
          <p:cNvSpPr txBox="1">
            <a:spLocks noGrp="1"/>
          </p:cNvSpPr>
          <p:nvPr>
            <p:ph type="body" idx="1"/>
          </p:nvPr>
        </p:nvSpPr>
        <p:spPr>
          <a:xfrm>
            <a:off x="6096000" y="989761"/>
            <a:ext cx="5471700" cy="7692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3"/>
              </a:spcBef>
              <a:spcAft>
                <a:spcPts val="0"/>
              </a:spcAft>
              <a:buClr>
                <a:srgbClr val="7F7F7F"/>
              </a:buClr>
              <a:buSzPts val="5333"/>
              <a:buFont typeface="Arial"/>
              <a:buNone/>
              <a:defRPr sz="5333"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190" name="Google Shape;190;gff3a7120db_0_405"/>
          <p:cNvSpPr txBox="1">
            <a:spLocks noGrp="1"/>
          </p:cNvSpPr>
          <p:nvPr>
            <p:ph type="body" idx="3"/>
          </p:nvPr>
        </p:nvSpPr>
        <p:spPr>
          <a:xfrm>
            <a:off x="6096000" y="1818343"/>
            <a:ext cx="5471700" cy="2958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3"/>
              </a:spcBef>
              <a:spcAft>
                <a:spcPts val="0"/>
              </a:spcAft>
              <a:buClr>
                <a:schemeClr val="accent2"/>
              </a:buClr>
              <a:buSzPts val="1333"/>
              <a:buFont typeface="Arial"/>
              <a:buNone/>
              <a:defRPr sz="1333"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hreats">
  <p:cSld name="Threats">
    <p:spTree>
      <p:nvGrpSpPr>
        <p:cNvPr id="1" name="Shape 191"/>
        <p:cNvGrpSpPr/>
        <p:nvPr/>
      </p:nvGrpSpPr>
      <p:grpSpPr>
        <a:xfrm>
          <a:off x="0" y="0"/>
          <a:ext cx="0" cy="0"/>
          <a:chOff x="0" y="0"/>
          <a:chExt cx="0" cy="0"/>
        </a:xfrm>
      </p:grpSpPr>
      <p:sp>
        <p:nvSpPr>
          <p:cNvPr id="192" name="Google Shape;192;gff3a7120db_0_409"/>
          <p:cNvSpPr>
            <a:spLocks noGrp="1"/>
          </p:cNvSpPr>
          <p:nvPr>
            <p:ph type="pic" idx="2"/>
          </p:nvPr>
        </p:nvSpPr>
        <p:spPr>
          <a:xfrm>
            <a:off x="7040660" y="973997"/>
            <a:ext cx="3582300" cy="5631900"/>
          </a:xfrm>
          <a:prstGeom prst="rect">
            <a:avLst/>
          </a:prstGeom>
          <a:noFill/>
          <a:ln>
            <a:noFill/>
          </a:ln>
        </p:spPr>
      </p:sp>
      <p:sp>
        <p:nvSpPr>
          <p:cNvPr id="193" name="Google Shape;193;gff3a7120db_0_409"/>
          <p:cNvSpPr txBox="1">
            <a:spLocks noGrp="1"/>
          </p:cNvSpPr>
          <p:nvPr>
            <p:ph type="body" idx="1"/>
          </p:nvPr>
        </p:nvSpPr>
        <p:spPr>
          <a:xfrm>
            <a:off x="624417" y="989761"/>
            <a:ext cx="5471700" cy="7692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3"/>
              </a:spcBef>
              <a:spcAft>
                <a:spcPts val="0"/>
              </a:spcAft>
              <a:buClr>
                <a:srgbClr val="7F7F7F"/>
              </a:buClr>
              <a:buSzPts val="5333"/>
              <a:buFont typeface="Arial"/>
              <a:buNone/>
              <a:defRPr sz="5333"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194" name="Google Shape;194;gff3a7120db_0_409"/>
          <p:cNvSpPr txBox="1">
            <a:spLocks noGrp="1"/>
          </p:cNvSpPr>
          <p:nvPr>
            <p:ph type="body" idx="3"/>
          </p:nvPr>
        </p:nvSpPr>
        <p:spPr>
          <a:xfrm>
            <a:off x="624417" y="1818343"/>
            <a:ext cx="5471700" cy="2958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3"/>
              </a:spcBef>
              <a:spcAft>
                <a:spcPts val="0"/>
              </a:spcAft>
              <a:buClr>
                <a:schemeClr val="accent2"/>
              </a:buClr>
              <a:buSzPts val="1333"/>
              <a:buFont typeface="Arial"/>
              <a:buNone/>
              <a:defRPr sz="1333"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idle title ">
  <p:cSld name="Midle title ">
    <p:spTree>
      <p:nvGrpSpPr>
        <p:cNvPr id="1" name="Shape 21"/>
        <p:cNvGrpSpPr/>
        <p:nvPr/>
      </p:nvGrpSpPr>
      <p:grpSpPr>
        <a:xfrm>
          <a:off x="0" y="0"/>
          <a:ext cx="0" cy="0"/>
          <a:chOff x="0" y="0"/>
          <a:chExt cx="0" cy="0"/>
        </a:xfrm>
      </p:grpSpPr>
      <p:sp>
        <p:nvSpPr>
          <p:cNvPr id="22" name="Google Shape;22;p49"/>
          <p:cNvSpPr txBox="1">
            <a:spLocks noGrp="1"/>
          </p:cNvSpPr>
          <p:nvPr>
            <p:ph type="body" idx="1"/>
          </p:nvPr>
        </p:nvSpPr>
        <p:spPr>
          <a:xfrm>
            <a:off x="635165" y="3231595"/>
            <a:ext cx="5551276" cy="769275"/>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3"/>
              </a:spcBef>
              <a:spcAft>
                <a:spcPts val="0"/>
              </a:spcAft>
              <a:buClr>
                <a:srgbClr val="7F7F7F"/>
              </a:buClr>
              <a:buSzPts val="5333"/>
              <a:buFont typeface="Arial"/>
              <a:buNone/>
              <a:defRPr sz="5333"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23" name="Google Shape;23;p49"/>
          <p:cNvSpPr txBox="1">
            <a:spLocks noGrp="1"/>
          </p:cNvSpPr>
          <p:nvPr>
            <p:ph type="body" idx="2"/>
          </p:nvPr>
        </p:nvSpPr>
        <p:spPr>
          <a:xfrm>
            <a:off x="635165" y="4060176"/>
            <a:ext cx="5551276" cy="2958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3"/>
              </a:spcBef>
              <a:spcAft>
                <a:spcPts val="0"/>
              </a:spcAft>
              <a:buClr>
                <a:schemeClr val="accent2"/>
              </a:buClr>
              <a:buSzPts val="1333"/>
              <a:buFont typeface="Arial"/>
              <a:buNone/>
              <a:defRPr sz="1333"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1_Top center title">
  <p:cSld name="1_Top center title">
    <p:spTree>
      <p:nvGrpSpPr>
        <p:cNvPr id="1" name="Shape 195"/>
        <p:cNvGrpSpPr/>
        <p:nvPr/>
      </p:nvGrpSpPr>
      <p:grpSpPr>
        <a:xfrm>
          <a:off x="0" y="0"/>
          <a:ext cx="0" cy="0"/>
          <a:chOff x="0" y="0"/>
          <a:chExt cx="0" cy="0"/>
        </a:xfrm>
      </p:grpSpPr>
      <p:sp>
        <p:nvSpPr>
          <p:cNvPr id="196" name="Google Shape;196;gff3a7120db_0_413"/>
          <p:cNvSpPr txBox="1">
            <a:spLocks noGrp="1"/>
          </p:cNvSpPr>
          <p:nvPr>
            <p:ph type="body" idx="1"/>
          </p:nvPr>
        </p:nvSpPr>
        <p:spPr>
          <a:xfrm>
            <a:off x="3329431" y="497272"/>
            <a:ext cx="5551200" cy="7692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3"/>
              </a:spcBef>
              <a:spcAft>
                <a:spcPts val="0"/>
              </a:spcAft>
              <a:buClr>
                <a:srgbClr val="7F7F7F"/>
              </a:buClr>
              <a:buSzPts val="5333"/>
              <a:buFont typeface="Arial"/>
              <a:buNone/>
              <a:defRPr sz="5333"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197" name="Google Shape;197;gff3a7120db_0_413"/>
          <p:cNvSpPr txBox="1">
            <a:spLocks noGrp="1"/>
          </p:cNvSpPr>
          <p:nvPr>
            <p:ph type="body" idx="2"/>
          </p:nvPr>
        </p:nvSpPr>
        <p:spPr>
          <a:xfrm>
            <a:off x="3329431" y="1325853"/>
            <a:ext cx="5551200" cy="2958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3"/>
              </a:spcBef>
              <a:spcAft>
                <a:spcPts val="0"/>
              </a:spcAft>
              <a:buClr>
                <a:schemeClr val="accent2"/>
              </a:buClr>
              <a:buSzPts val="1333"/>
              <a:buFont typeface="Arial"/>
              <a:buNone/>
              <a:defRPr sz="1333"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198" name="Google Shape;198;gff3a7120db_0_413"/>
          <p:cNvSpPr/>
          <p:nvPr/>
        </p:nvSpPr>
        <p:spPr>
          <a:xfrm>
            <a:off x="996833" y="2023904"/>
            <a:ext cx="2880000" cy="2880000"/>
          </a:xfrm>
          <a:prstGeom prst="ellipse">
            <a:avLst/>
          </a:prstGeom>
          <a:noFill/>
          <a:ln w="381000" cap="rnd"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267">
              <a:solidFill>
                <a:srgbClr val="000000"/>
              </a:solidFill>
              <a:latin typeface="Calibri"/>
              <a:ea typeface="Calibri"/>
              <a:cs typeface="Calibri"/>
              <a:sym typeface="Calibri"/>
            </a:endParaRPr>
          </a:p>
        </p:txBody>
      </p:sp>
      <p:sp>
        <p:nvSpPr>
          <p:cNvPr id="199" name="Google Shape;199;gff3a7120db_0_413"/>
          <p:cNvSpPr/>
          <p:nvPr/>
        </p:nvSpPr>
        <p:spPr>
          <a:xfrm>
            <a:off x="4654431" y="2023904"/>
            <a:ext cx="2880000" cy="2880000"/>
          </a:xfrm>
          <a:prstGeom prst="ellipse">
            <a:avLst/>
          </a:prstGeom>
          <a:noFill/>
          <a:ln w="381000" cap="rnd"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267">
              <a:solidFill>
                <a:srgbClr val="000000"/>
              </a:solidFill>
              <a:latin typeface="Calibri"/>
              <a:ea typeface="Calibri"/>
              <a:cs typeface="Calibri"/>
              <a:sym typeface="Calibri"/>
            </a:endParaRPr>
          </a:p>
        </p:txBody>
      </p:sp>
      <p:sp>
        <p:nvSpPr>
          <p:cNvPr id="200" name="Google Shape;200;gff3a7120db_0_413"/>
          <p:cNvSpPr/>
          <p:nvPr/>
        </p:nvSpPr>
        <p:spPr>
          <a:xfrm>
            <a:off x="8334609" y="2023904"/>
            <a:ext cx="2880000" cy="2880000"/>
          </a:xfrm>
          <a:prstGeom prst="ellipse">
            <a:avLst/>
          </a:prstGeom>
          <a:noFill/>
          <a:ln w="381000" cap="rnd"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267">
              <a:solidFill>
                <a:srgbClr val="000000"/>
              </a:solidFill>
              <a:latin typeface="Calibri"/>
              <a:ea typeface="Calibri"/>
              <a:cs typeface="Calibri"/>
              <a:sym typeface="Calibri"/>
            </a:endParaRPr>
          </a:p>
        </p:txBody>
      </p:sp>
      <p:sp>
        <p:nvSpPr>
          <p:cNvPr id="201" name="Google Shape;201;gff3a7120db_0_413"/>
          <p:cNvSpPr/>
          <p:nvPr/>
        </p:nvSpPr>
        <p:spPr>
          <a:xfrm>
            <a:off x="3873618" y="3114585"/>
            <a:ext cx="816000" cy="816000"/>
          </a:xfrm>
          <a:prstGeom prst="ellipse">
            <a:avLst/>
          </a:prstGeom>
          <a:solidFill>
            <a:srgbClr val="48365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267">
              <a:solidFill>
                <a:srgbClr val="000000"/>
              </a:solidFill>
              <a:latin typeface="Calibri"/>
              <a:ea typeface="Calibri"/>
              <a:cs typeface="Calibri"/>
              <a:sym typeface="Calibri"/>
            </a:endParaRPr>
          </a:p>
        </p:txBody>
      </p:sp>
      <p:sp>
        <p:nvSpPr>
          <p:cNvPr id="202" name="Google Shape;202;gff3a7120db_0_413"/>
          <p:cNvSpPr/>
          <p:nvPr/>
        </p:nvSpPr>
        <p:spPr>
          <a:xfrm>
            <a:off x="7514986" y="3114585"/>
            <a:ext cx="816000" cy="816000"/>
          </a:xfrm>
          <a:prstGeom prst="ellipse">
            <a:avLst/>
          </a:prstGeom>
          <a:solidFill>
            <a:srgbClr val="50771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267">
              <a:solidFill>
                <a:srgbClr val="000000"/>
              </a:solidFill>
              <a:latin typeface="Calibri"/>
              <a:ea typeface="Calibri"/>
              <a:cs typeface="Calibri"/>
              <a:sym typeface="Calibri"/>
            </a:endParaRPr>
          </a:p>
        </p:txBody>
      </p:sp>
      <p:sp>
        <p:nvSpPr>
          <p:cNvPr id="203" name="Google Shape;203;gff3a7120db_0_413"/>
          <p:cNvSpPr>
            <a:spLocks noGrp="1"/>
          </p:cNvSpPr>
          <p:nvPr>
            <p:ph type="pic" idx="3"/>
          </p:nvPr>
        </p:nvSpPr>
        <p:spPr>
          <a:xfrm>
            <a:off x="874187" y="1912129"/>
            <a:ext cx="3072900" cy="3120000"/>
          </a:xfrm>
          <a:prstGeom prst="rect">
            <a:avLst/>
          </a:prstGeom>
          <a:noFill/>
          <a:ln>
            <a:noFill/>
          </a:ln>
        </p:spPr>
      </p:sp>
      <p:sp>
        <p:nvSpPr>
          <p:cNvPr id="204" name="Google Shape;204;gff3a7120db_0_413"/>
          <p:cNvSpPr>
            <a:spLocks noGrp="1"/>
          </p:cNvSpPr>
          <p:nvPr>
            <p:ph type="pic" idx="4"/>
          </p:nvPr>
        </p:nvSpPr>
        <p:spPr>
          <a:xfrm>
            <a:off x="4585804" y="1912129"/>
            <a:ext cx="3016200" cy="3120000"/>
          </a:xfrm>
          <a:prstGeom prst="rect">
            <a:avLst/>
          </a:prstGeom>
          <a:noFill/>
          <a:ln>
            <a:noFill/>
          </a:ln>
        </p:spPr>
      </p:sp>
      <p:sp>
        <p:nvSpPr>
          <p:cNvPr id="205" name="Google Shape;205;gff3a7120db_0_413"/>
          <p:cNvSpPr>
            <a:spLocks noGrp="1"/>
          </p:cNvSpPr>
          <p:nvPr>
            <p:ph type="pic" idx="5"/>
          </p:nvPr>
        </p:nvSpPr>
        <p:spPr>
          <a:xfrm>
            <a:off x="8254103" y="1912129"/>
            <a:ext cx="3071400" cy="3120000"/>
          </a:xfrm>
          <a:prstGeom prst="rect">
            <a:avLst/>
          </a:prstGeom>
          <a:noFill/>
          <a:ln>
            <a:noFill/>
          </a:ln>
        </p:spPr>
      </p:sp>
      <p:sp>
        <p:nvSpPr>
          <p:cNvPr id="206" name="Google Shape;206;gff3a7120db_0_413"/>
          <p:cNvSpPr txBox="1">
            <a:spLocks noGrp="1"/>
          </p:cNvSpPr>
          <p:nvPr>
            <p:ph type="body" idx="6"/>
          </p:nvPr>
        </p:nvSpPr>
        <p:spPr>
          <a:xfrm>
            <a:off x="3947171" y="3114585"/>
            <a:ext cx="704100" cy="749400"/>
          </a:xfrm>
          <a:prstGeom prst="rect">
            <a:avLst/>
          </a:prstGeom>
          <a:noFill/>
          <a:ln>
            <a:noFill/>
          </a:ln>
        </p:spPr>
        <p:txBody>
          <a:bodyPr spcFirstLastPara="1" wrap="square" lIns="0" tIns="103875" rIns="0" bIns="103875" anchor="ctr" anchorCtr="0">
            <a:noAutofit/>
          </a:bodyPr>
          <a:lstStyle>
            <a:lvl1pPr marL="457200" marR="0" lvl="0" indent="-228600" algn="ctr" rtl="0">
              <a:lnSpc>
                <a:spcPct val="100000"/>
              </a:lnSpc>
              <a:spcBef>
                <a:spcPts val="0"/>
              </a:spcBef>
              <a:spcAft>
                <a:spcPts val="0"/>
              </a:spcAft>
              <a:buClr>
                <a:schemeClr val="lt1"/>
              </a:buClr>
              <a:buSzPts val="2667"/>
              <a:buFont typeface="Arial"/>
              <a:buNone/>
              <a:defRPr sz="2667" b="1" i="0" u="none" strike="noStrike" cap="none">
                <a:solidFill>
                  <a:schemeClr val="lt1"/>
                </a:solidFill>
                <a:latin typeface="Arial"/>
                <a:ea typeface="Arial"/>
                <a:cs typeface="Arial"/>
                <a:sym typeface="Arial"/>
              </a:defRPr>
            </a:lvl1pPr>
            <a:lvl2pPr marL="914400" marR="0" lvl="1" indent="-431800" algn="l" rtl="0">
              <a:lnSpc>
                <a:spcPct val="90000"/>
              </a:lnSpc>
              <a:spcBef>
                <a:spcPts val="667"/>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97954" algn="l" rtl="0">
              <a:lnSpc>
                <a:spcPct val="90000"/>
              </a:lnSpc>
              <a:spcBef>
                <a:spcPts val="667"/>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3pPr>
            <a:lvl4pPr marL="1828800" marR="0" lvl="3"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207" name="Google Shape;207;gff3a7120db_0_413"/>
          <p:cNvSpPr txBox="1">
            <a:spLocks noGrp="1"/>
          </p:cNvSpPr>
          <p:nvPr>
            <p:ph type="body" idx="7"/>
          </p:nvPr>
        </p:nvSpPr>
        <p:spPr>
          <a:xfrm>
            <a:off x="7572830" y="3114585"/>
            <a:ext cx="704100" cy="749400"/>
          </a:xfrm>
          <a:prstGeom prst="rect">
            <a:avLst/>
          </a:prstGeom>
          <a:noFill/>
          <a:ln>
            <a:noFill/>
          </a:ln>
        </p:spPr>
        <p:txBody>
          <a:bodyPr spcFirstLastPara="1" wrap="square" lIns="0" tIns="103875" rIns="0" bIns="103875" anchor="ctr" anchorCtr="0">
            <a:noAutofit/>
          </a:bodyPr>
          <a:lstStyle>
            <a:lvl1pPr marL="457200" marR="0" lvl="0" indent="-228600" algn="ctr" rtl="0">
              <a:lnSpc>
                <a:spcPct val="100000"/>
              </a:lnSpc>
              <a:spcBef>
                <a:spcPts val="0"/>
              </a:spcBef>
              <a:spcAft>
                <a:spcPts val="0"/>
              </a:spcAft>
              <a:buClr>
                <a:schemeClr val="lt1"/>
              </a:buClr>
              <a:buSzPts val="2667"/>
              <a:buFont typeface="Arial"/>
              <a:buNone/>
              <a:defRPr sz="2667" b="1" i="0" u="none" strike="noStrike" cap="none">
                <a:solidFill>
                  <a:schemeClr val="lt1"/>
                </a:solidFill>
                <a:latin typeface="Arial"/>
                <a:ea typeface="Arial"/>
                <a:cs typeface="Arial"/>
                <a:sym typeface="Arial"/>
              </a:defRPr>
            </a:lvl1pPr>
            <a:lvl2pPr marL="914400" marR="0" lvl="1" indent="-431800" algn="l" rtl="0">
              <a:lnSpc>
                <a:spcPct val="90000"/>
              </a:lnSpc>
              <a:spcBef>
                <a:spcPts val="667"/>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97954" algn="l" rtl="0">
              <a:lnSpc>
                <a:spcPct val="90000"/>
              </a:lnSpc>
              <a:spcBef>
                <a:spcPts val="667"/>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3pPr>
            <a:lvl4pPr marL="1828800" marR="0" lvl="3"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208"/>
        <p:cNvGrpSpPr/>
        <p:nvPr/>
      </p:nvGrpSpPr>
      <p:grpSpPr>
        <a:xfrm>
          <a:off x="0" y="0"/>
          <a:ext cx="0" cy="0"/>
          <a:chOff x="0" y="0"/>
          <a:chExt cx="0" cy="0"/>
        </a:xfrm>
      </p:grpSpPr>
      <p:sp>
        <p:nvSpPr>
          <p:cNvPr id="209" name="Google Shape;209;gff3a7120db_0_426"/>
          <p:cNvSpPr/>
          <p:nvPr/>
        </p:nvSpPr>
        <p:spPr>
          <a:xfrm>
            <a:off x="954808" y="1980090"/>
            <a:ext cx="1794000" cy="1824000"/>
          </a:xfrm>
          <a:prstGeom prst="ellipse">
            <a:avLst/>
          </a:prstGeom>
          <a:noFill/>
          <a:ln w="381000" cap="rnd"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267">
              <a:solidFill>
                <a:srgbClr val="000000"/>
              </a:solidFill>
              <a:latin typeface="Calibri"/>
              <a:ea typeface="Calibri"/>
              <a:cs typeface="Calibri"/>
              <a:sym typeface="Calibri"/>
            </a:endParaRPr>
          </a:p>
        </p:txBody>
      </p:sp>
      <p:sp>
        <p:nvSpPr>
          <p:cNvPr id="210" name="Google Shape;210;gff3a7120db_0_426"/>
          <p:cNvSpPr>
            <a:spLocks noGrp="1"/>
          </p:cNvSpPr>
          <p:nvPr>
            <p:ph type="pic" idx="2"/>
          </p:nvPr>
        </p:nvSpPr>
        <p:spPr>
          <a:xfrm>
            <a:off x="858412" y="1861557"/>
            <a:ext cx="2029800" cy="2064000"/>
          </a:xfrm>
          <a:prstGeom prst="rect">
            <a:avLst/>
          </a:prstGeom>
          <a:noFill/>
          <a:ln>
            <a:noFill/>
          </a:ln>
        </p:spPr>
      </p:sp>
      <p:sp>
        <p:nvSpPr>
          <p:cNvPr id="211" name="Google Shape;211;gff3a7120db_0_426"/>
          <p:cNvSpPr txBox="1">
            <a:spLocks noGrp="1"/>
          </p:cNvSpPr>
          <p:nvPr>
            <p:ph type="body" idx="1"/>
          </p:nvPr>
        </p:nvSpPr>
        <p:spPr>
          <a:xfrm>
            <a:off x="858649" y="4130546"/>
            <a:ext cx="2049000" cy="479700"/>
          </a:xfrm>
          <a:prstGeom prst="rect">
            <a:avLst/>
          </a:prstGeom>
          <a:noFill/>
          <a:ln>
            <a:noFill/>
          </a:ln>
        </p:spPr>
        <p:txBody>
          <a:bodyPr spcFirstLastPara="1" wrap="square" lIns="0" tIns="40500" rIns="0" bIns="40500" anchor="ctr" anchorCtr="0">
            <a:noAutofit/>
          </a:bodyPr>
          <a:lstStyle>
            <a:lvl1pPr marL="457200" marR="0" lvl="0" indent="-228600" algn="ctr" rtl="0">
              <a:lnSpc>
                <a:spcPct val="100000"/>
              </a:lnSpc>
              <a:spcBef>
                <a:spcPts val="0"/>
              </a:spcBef>
              <a:spcAft>
                <a:spcPts val="0"/>
              </a:spcAft>
              <a:buClr>
                <a:srgbClr val="7F7F7F"/>
              </a:buClr>
              <a:buSzPts val="2133"/>
              <a:buFont typeface="Arial"/>
              <a:buNone/>
              <a:defRPr sz="2133" b="0" i="0" u="none" strike="noStrike" cap="none">
                <a:solidFill>
                  <a:srgbClr val="7F7F7F"/>
                </a:solidFill>
                <a:latin typeface="Raleway"/>
                <a:ea typeface="Raleway"/>
                <a:cs typeface="Raleway"/>
                <a:sym typeface="Raleway"/>
              </a:defRPr>
            </a:lvl1pPr>
            <a:lvl2pPr marL="914400" marR="0" lvl="1" indent="-431800" algn="l" rtl="0">
              <a:lnSpc>
                <a:spcPct val="90000"/>
              </a:lnSpc>
              <a:spcBef>
                <a:spcPts val="667"/>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97954" algn="l" rtl="0">
              <a:lnSpc>
                <a:spcPct val="90000"/>
              </a:lnSpc>
              <a:spcBef>
                <a:spcPts val="667"/>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3pPr>
            <a:lvl4pPr marL="1828800" marR="0" lvl="3"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212" name="Google Shape;212;gff3a7120db_0_426"/>
          <p:cNvSpPr txBox="1">
            <a:spLocks noGrp="1"/>
          </p:cNvSpPr>
          <p:nvPr>
            <p:ph type="body" idx="3"/>
          </p:nvPr>
        </p:nvSpPr>
        <p:spPr>
          <a:xfrm>
            <a:off x="858649" y="4621172"/>
            <a:ext cx="2049000" cy="253800"/>
          </a:xfrm>
          <a:prstGeom prst="rect">
            <a:avLst/>
          </a:prstGeom>
          <a:noFill/>
          <a:ln>
            <a:noFill/>
          </a:ln>
        </p:spPr>
        <p:txBody>
          <a:bodyPr spcFirstLastPara="1" wrap="square" lIns="0" tIns="40500" rIns="0" bIns="40500" anchor="ctr" anchorCtr="0">
            <a:noAutofit/>
          </a:bodyPr>
          <a:lstStyle>
            <a:lvl1pPr marL="457200" marR="0" lvl="0" indent="-228600" algn="ctr" rtl="0">
              <a:lnSpc>
                <a:spcPct val="100000"/>
              </a:lnSpc>
              <a:spcBef>
                <a:spcPts val="0"/>
              </a:spcBef>
              <a:spcAft>
                <a:spcPts val="0"/>
              </a:spcAft>
              <a:buClr>
                <a:srgbClr val="48365A"/>
              </a:buClr>
              <a:buSzPts val="1333"/>
              <a:buFont typeface="Arial"/>
              <a:buNone/>
              <a:defRPr sz="1333" b="1" i="0" u="none" strike="noStrike" cap="none">
                <a:solidFill>
                  <a:srgbClr val="48365A"/>
                </a:solidFill>
                <a:latin typeface="Raleway Black"/>
                <a:ea typeface="Raleway Black"/>
                <a:cs typeface="Raleway Black"/>
                <a:sym typeface="Raleway Black"/>
              </a:defRPr>
            </a:lvl1pPr>
            <a:lvl2pPr marL="914400" marR="0" lvl="1" indent="-431800" algn="l" rtl="0">
              <a:lnSpc>
                <a:spcPct val="90000"/>
              </a:lnSpc>
              <a:spcBef>
                <a:spcPts val="667"/>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97954" algn="l" rtl="0">
              <a:lnSpc>
                <a:spcPct val="90000"/>
              </a:lnSpc>
              <a:spcBef>
                <a:spcPts val="667"/>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3pPr>
            <a:lvl4pPr marL="1828800" marR="0" lvl="3"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213" name="Google Shape;213;gff3a7120db_0_426"/>
          <p:cNvSpPr txBox="1">
            <a:spLocks noGrp="1"/>
          </p:cNvSpPr>
          <p:nvPr>
            <p:ph type="body" idx="4"/>
          </p:nvPr>
        </p:nvSpPr>
        <p:spPr>
          <a:xfrm>
            <a:off x="858651" y="4965319"/>
            <a:ext cx="2049000" cy="866700"/>
          </a:xfrm>
          <a:prstGeom prst="rect">
            <a:avLst/>
          </a:prstGeom>
          <a:noFill/>
          <a:ln>
            <a:noFill/>
          </a:ln>
        </p:spPr>
        <p:txBody>
          <a:bodyPr spcFirstLastPara="1" wrap="square" lIns="0" tIns="0" rIns="0" bIns="0" anchor="t" anchorCtr="0">
            <a:noAutofit/>
          </a:bodyPr>
          <a:lstStyle>
            <a:lvl1pPr marL="457200" marR="0" lvl="0" indent="-228600" algn="ctr" rtl="0">
              <a:lnSpc>
                <a:spcPct val="130000"/>
              </a:lnSpc>
              <a:spcBef>
                <a:spcPts val="1333"/>
              </a:spcBef>
              <a:spcAft>
                <a:spcPts val="0"/>
              </a:spcAft>
              <a:buClr>
                <a:srgbClr val="7F7F7F"/>
              </a:buClr>
              <a:buSzPts val="1200"/>
              <a:buFont typeface="Arial"/>
              <a:buNone/>
              <a:defRPr sz="1200" b="0" i="0" u="none" strike="noStrike" cap="none">
                <a:solidFill>
                  <a:srgbClr val="7F7F7F"/>
                </a:solidFill>
                <a:latin typeface="Lato"/>
                <a:ea typeface="Lato"/>
                <a:cs typeface="Lato"/>
                <a:sym typeface="Lato"/>
              </a:defRPr>
            </a:lvl1pPr>
            <a:lvl2pPr marL="914400" marR="0" lvl="1" indent="-431800" algn="l" rtl="0">
              <a:lnSpc>
                <a:spcPct val="90000"/>
              </a:lnSpc>
              <a:spcBef>
                <a:spcPts val="667"/>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97954" algn="l" rtl="0">
              <a:lnSpc>
                <a:spcPct val="90000"/>
              </a:lnSpc>
              <a:spcBef>
                <a:spcPts val="667"/>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3pPr>
            <a:lvl4pPr marL="1828800" marR="0" lvl="3"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214" name="Google Shape;214;gff3a7120db_0_426"/>
          <p:cNvSpPr txBox="1">
            <a:spLocks noGrp="1"/>
          </p:cNvSpPr>
          <p:nvPr>
            <p:ph type="body" idx="5"/>
          </p:nvPr>
        </p:nvSpPr>
        <p:spPr>
          <a:xfrm>
            <a:off x="1610728" y="5854535"/>
            <a:ext cx="642000" cy="623100"/>
          </a:xfrm>
          <a:prstGeom prst="rect">
            <a:avLst/>
          </a:prstGeom>
          <a:noFill/>
          <a:ln>
            <a:noFill/>
          </a:ln>
        </p:spPr>
        <p:txBody>
          <a:bodyPr spcFirstLastPara="1" wrap="square" lIns="0" tIns="103875" rIns="0" bIns="103875" anchor="ctr" anchorCtr="0">
            <a:noAutofit/>
          </a:bodyPr>
          <a:lstStyle>
            <a:lvl1pPr marL="457200" marR="0" lvl="0" indent="-228600" algn="ctr" rtl="0">
              <a:lnSpc>
                <a:spcPct val="100000"/>
              </a:lnSpc>
              <a:spcBef>
                <a:spcPts val="0"/>
              </a:spcBef>
              <a:spcAft>
                <a:spcPts val="0"/>
              </a:spcAft>
              <a:buClr>
                <a:schemeClr val="accent2"/>
              </a:buClr>
              <a:buSzPts val="3333"/>
              <a:buFont typeface="Arial"/>
              <a:buNone/>
              <a:defRPr sz="3333" b="1" i="0" u="none" strike="noStrike" cap="none">
                <a:solidFill>
                  <a:schemeClr val="accent2"/>
                </a:solidFill>
                <a:latin typeface="Arial"/>
                <a:ea typeface="Arial"/>
                <a:cs typeface="Arial"/>
                <a:sym typeface="Arial"/>
              </a:defRPr>
            </a:lvl1pPr>
            <a:lvl2pPr marL="914400" marR="0" lvl="1" indent="-431800" algn="l" rtl="0">
              <a:lnSpc>
                <a:spcPct val="90000"/>
              </a:lnSpc>
              <a:spcBef>
                <a:spcPts val="667"/>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97954" algn="l" rtl="0">
              <a:lnSpc>
                <a:spcPct val="90000"/>
              </a:lnSpc>
              <a:spcBef>
                <a:spcPts val="667"/>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3pPr>
            <a:lvl4pPr marL="1828800" marR="0" lvl="3"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cxnSp>
        <p:nvCxnSpPr>
          <p:cNvPr id="215" name="Google Shape;215;gff3a7120db_0_426"/>
          <p:cNvCxnSpPr/>
          <p:nvPr/>
        </p:nvCxnSpPr>
        <p:spPr>
          <a:xfrm>
            <a:off x="3228335" y="1851379"/>
            <a:ext cx="0" cy="4608000"/>
          </a:xfrm>
          <a:prstGeom prst="straightConnector1">
            <a:avLst/>
          </a:prstGeom>
          <a:noFill/>
          <a:ln w="9525" cap="flat" cmpd="sng">
            <a:solidFill>
              <a:srgbClr val="D8D8D8"/>
            </a:solidFill>
            <a:prstDash val="dash"/>
            <a:miter lim="800000"/>
            <a:headEnd type="none" w="sm" len="sm"/>
            <a:tailEnd type="none" w="sm" len="sm"/>
          </a:ln>
        </p:spPr>
      </p:cxnSp>
      <p:sp>
        <p:nvSpPr>
          <p:cNvPr id="216" name="Google Shape;216;gff3a7120db_0_426"/>
          <p:cNvSpPr/>
          <p:nvPr/>
        </p:nvSpPr>
        <p:spPr>
          <a:xfrm>
            <a:off x="3761934" y="1980090"/>
            <a:ext cx="1794000" cy="1824000"/>
          </a:xfrm>
          <a:prstGeom prst="ellipse">
            <a:avLst/>
          </a:prstGeom>
          <a:noFill/>
          <a:ln w="381000" cap="rnd"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267">
              <a:solidFill>
                <a:srgbClr val="000000"/>
              </a:solidFill>
              <a:latin typeface="Calibri"/>
              <a:ea typeface="Calibri"/>
              <a:cs typeface="Calibri"/>
              <a:sym typeface="Calibri"/>
            </a:endParaRPr>
          </a:p>
        </p:txBody>
      </p:sp>
      <p:sp>
        <p:nvSpPr>
          <p:cNvPr id="217" name="Google Shape;217;gff3a7120db_0_426"/>
          <p:cNvSpPr>
            <a:spLocks noGrp="1"/>
          </p:cNvSpPr>
          <p:nvPr>
            <p:ph type="pic" idx="6"/>
          </p:nvPr>
        </p:nvSpPr>
        <p:spPr>
          <a:xfrm>
            <a:off x="3665537" y="1861557"/>
            <a:ext cx="2029800" cy="2064000"/>
          </a:xfrm>
          <a:prstGeom prst="rect">
            <a:avLst/>
          </a:prstGeom>
          <a:noFill/>
          <a:ln>
            <a:noFill/>
          </a:ln>
        </p:spPr>
      </p:sp>
      <p:sp>
        <p:nvSpPr>
          <p:cNvPr id="218" name="Google Shape;218;gff3a7120db_0_426"/>
          <p:cNvSpPr txBox="1">
            <a:spLocks noGrp="1"/>
          </p:cNvSpPr>
          <p:nvPr>
            <p:ph type="body" idx="7"/>
          </p:nvPr>
        </p:nvSpPr>
        <p:spPr>
          <a:xfrm>
            <a:off x="3610341" y="4130546"/>
            <a:ext cx="2049000" cy="479700"/>
          </a:xfrm>
          <a:prstGeom prst="rect">
            <a:avLst/>
          </a:prstGeom>
          <a:noFill/>
          <a:ln>
            <a:noFill/>
          </a:ln>
        </p:spPr>
        <p:txBody>
          <a:bodyPr spcFirstLastPara="1" wrap="square" lIns="0" tIns="40500" rIns="0" bIns="40500" anchor="ctr" anchorCtr="0">
            <a:noAutofit/>
          </a:bodyPr>
          <a:lstStyle>
            <a:lvl1pPr marL="457200" marR="0" lvl="0" indent="-228600" algn="ctr" rtl="0">
              <a:lnSpc>
                <a:spcPct val="100000"/>
              </a:lnSpc>
              <a:spcBef>
                <a:spcPts val="0"/>
              </a:spcBef>
              <a:spcAft>
                <a:spcPts val="0"/>
              </a:spcAft>
              <a:buClr>
                <a:srgbClr val="7F7F7F"/>
              </a:buClr>
              <a:buSzPts val="2133"/>
              <a:buFont typeface="Arial"/>
              <a:buNone/>
              <a:defRPr sz="2133" b="0" i="0" u="none" strike="noStrike" cap="none">
                <a:solidFill>
                  <a:srgbClr val="7F7F7F"/>
                </a:solidFill>
                <a:latin typeface="Raleway"/>
                <a:ea typeface="Raleway"/>
                <a:cs typeface="Raleway"/>
                <a:sym typeface="Raleway"/>
              </a:defRPr>
            </a:lvl1pPr>
            <a:lvl2pPr marL="914400" marR="0" lvl="1" indent="-431800" algn="l" rtl="0">
              <a:lnSpc>
                <a:spcPct val="90000"/>
              </a:lnSpc>
              <a:spcBef>
                <a:spcPts val="667"/>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97954" algn="l" rtl="0">
              <a:lnSpc>
                <a:spcPct val="90000"/>
              </a:lnSpc>
              <a:spcBef>
                <a:spcPts val="667"/>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3pPr>
            <a:lvl4pPr marL="1828800" marR="0" lvl="3"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219" name="Google Shape;219;gff3a7120db_0_426"/>
          <p:cNvSpPr txBox="1">
            <a:spLocks noGrp="1"/>
          </p:cNvSpPr>
          <p:nvPr>
            <p:ph type="body" idx="8"/>
          </p:nvPr>
        </p:nvSpPr>
        <p:spPr>
          <a:xfrm>
            <a:off x="3610341" y="4621172"/>
            <a:ext cx="2049000" cy="253800"/>
          </a:xfrm>
          <a:prstGeom prst="rect">
            <a:avLst/>
          </a:prstGeom>
          <a:noFill/>
          <a:ln>
            <a:noFill/>
          </a:ln>
        </p:spPr>
        <p:txBody>
          <a:bodyPr spcFirstLastPara="1" wrap="square" lIns="0" tIns="40500" rIns="0" bIns="40500" anchor="ctr" anchorCtr="0">
            <a:noAutofit/>
          </a:bodyPr>
          <a:lstStyle>
            <a:lvl1pPr marL="457200" marR="0" lvl="0" indent="-228600" algn="ctr" rtl="0">
              <a:lnSpc>
                <a:spcPct val="100000"/>
              </a:lnSpc>
              <a:spcBef>
                <a:spcPts val="0"/>
              </a:spcBef>
              <a:spcAft>
                <a:spcPts val="0"/>
              </a:spcAft>
              <a:buClr>
                <a:srgbClr val="48365A"/>
              </a:buClr>
              <a:buSzPts val="1333"/>
              <a:buFont typeface="Arial"/>
              <a:buNone/>
              <a:defRPr sz="1333" b="1" i="0" u="none" strike="noStrike" cap="none">
                <a:solidFill>
                  <a:srgbClr val="48365A"/>
                </a:solidFill>
                <a:latin typeface="Raleway Black"/>
                <a:ea typeface="Raleway Black"/>
                <a:cs typeface="Raleway Black"/>
                <a:sym typeface="Raleway Black"/>
              </a:defRPr>
            </a:lvl1pPr>
            <a:lvl2pPr marL="914400" marR="0" lvl="1" indent="-431800" algn="l" rtl="0">
              <a:lnSpc>
                <a:spcPct val="90000"/>
              </a:lnSpc>
              <a:spcBef>
                <a:spcPts val="667"/>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97954" algn="l" rtl="0">
              <a:lnSpc>
                <a:spcPct val="90000"/>
              </a:lnSpc>
              <a:spcBef>
                <a:spcPts val="667"/>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3pPr>
            <a:lvl4pPr marL="1828800" marR="0" lvl="3"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220" name="Google Shape;220;gff3a7120db_0_426"/>
          <p:cNvSpPr txBox="1">
            <a:spLocks noGrp="1"/>
          </p:cNvSpPr>
          <p:nvPr>
            <p:ph type="body" idx="9"/>
          </p:nvPr>
        </p:nvSpPr>
        <p:spPr>
          <a:xfrm>
            <a:off x="3610343" y="4965319"/>
            <a:ext cx="2049000" cy="866700"/>
          </a:xfrm>
          <a:prstGeom prst="rect">
            <a:avLst/>
          </a:prstGeom>
          <a:noFill/>
          <a:ln>
            <a:noFill/>
          </a:ln>
        </p:spPr>
        <p:txBody>
          <a:bodyPr spcFirstLastPara="1" wrap="square" lIns="0" tIns="0" rIns="0" bIns="0" anchor="t" anchorCtr="0">
            <a:noAutofit/>
          </a:bodyPr>
          <a:lstStyle>
            <a:lvl1pPr marL="457200" marR="0" lvl="0" indent="-228600" algn="ctr" rtl="0">
              <a:lnSpc>
                <a:spcPct val="130000"/>
              </a:lnSpc>
              <a:spcBef>
                <a:spcPts val="1333"/>
              </a:spcBef>
              <a:spcAft>
                <a:spcPts val="0"/>
              </a:spcAft>
              <a:buClr>
                <a:srgbClr val="7F7F7F"/>
              </a:buClr>
              <a:buSzPts val="1200"/>
              <a:buFont typeface="Arial"/>
              <a:buNone/>
              <a:defRPr sz="1200" b="0" i="0" u="none" strike="noStrike" cap="none">
                <a:solidFill>
                  <a:srgbClr val="7F7F7F"/>
                </a:solidFill>
                <a:latin typeface="Lato"/>
                <a:ea typeface="Lato"/>
                <a:cs typeface="Lato"/>
                <a:sym typeface="Lato"/>
              </a:defRPr>
            </a:lvl1pPr>
            <a:lvl2pPr marL="914400" marR="0" lvl="1" indent="-431800" algn="l" rtl="0">
              <a:lnSpc>
                <a:spcPct val="90000"/>
              </a:lnSpc>
              <a:spcBef>
                <a:spcPts val="667"/>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97954" algn="l" rtl="0">
              <a:lnSpc>
                <a:spcPct val="90000"/>
              </a:lnSpc>
              <a:spcBef>
                <a:spcPts val="667"/>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3pPr>
            <a:lvl4pPr marL="1828800" marR="0" lvl="3"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221" name="Google Shape;221;gff3a7120db_0_426"/>
          <p:cNvSpPr txBox="1">
            <a:spLocks noGrp="1"/>
          </p:cNvSpPr>
          <p:nvPr>
            <p:ph type="body" idx="13"/>
          </p:nvPr>
        </p:nvSpPr>
        <p:spPr>
          <a:xfrm>
            <a:off x="4362420" y="5854535"/>
            <a:ext cx="642000" cy="623100"/>
          </a:xfrm>
          <a:prstGeom prst="rect">
            <a:avLst/>
          </a:prstGeom>
          <a:noFill/>
          <a:ln>
            <a:noFill/>
          </a:ln>
        </p:spPr>
        <p:txBody>
          <a:bodyPr spcFirstLastPara="1" wrap="square" lIns="0" tIns="103875" rIns="0" bIns="103875" anchor="ctr" anchorCtr="0">
            <a:noAutofit/>
          </a:bodyPr>
          <a:lstStyle>
            <a:lvl1pPr marL="457200" marR="0" lvl="0" indent="-228600" algn="ctr" rtl="0">
              <a:lnSpc>
                <a:spcPct val="100000"/>
              </a:lnSpc>
              <a:spcBef>
                <a:spcPts val="0"/>
              </a:spcBef>
              <a:spcAft>
                <a:spcPts val="0"/>
              </a:spcAft>
              <a:buClr>
                <a:srgbClr val="50771B"/>
              </a:buClr>
              <a:buSzPts val="3333"/>
              <a:buFont typeface="Arial"/>
              <a:buNone/>
              <a:defRPr sz="3333" b="1" i="0" u="none" strike="noStrike" cap="none">
                <a:solidFill>
                  <a:srgbClr val="50771B"/>
                </a:solidFill>
                <a:latin typeface="Arial"/>
                <a:ea typeface="Arial"/>
                <a:cs typeface="Arial"/>
                <a:sym typeface="Arial"/>
              </a:defRPr>
            </a:lvl1pPr>
            <a:lvl2pPr marL="914400" marR="0" lvl="1" indent="-431800" algn="l" rtl="0">
              <a:lnSpc>
                <a:spcPct val="90000"/>
              </a:lnSpc>
              <a:spcBef>
                <a:spcPts val="667"/>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97954" algn="l" rtl="0">
              <a:lnSpc>
                <a:spcPct val="90000"/>
              </a:lnSpc>
              <a:spcBef>
                <a:spcPts val="667"/>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3pPr>
            <a:lvl4pPr marL="1828800" marR="0" lvl="3"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cxnSp>
        <p:nvCxnSpPr>
          <p:cNvPr id="222" name="Google Shape;222;gff3a7120db_0_426"/>
          <p:cNvCxnSpPr/>
          <p:nvPr/>
        </p:nvCxnSpPr>
        <p:spPr>
          <a:xfrm>
            <a:off x="6099319" y="1851379"/>
            <a:ext cx="0" cy="4608000"/>
          </a:xfrm>
          <a:prstGeom prst="straightConnector1">
            <a:avLst/>
          </a:prstGeom>
          <a:noFill/>
          <a:ln w="9525" cap="flat" cmpd="sng">
            <a:solidFill>
              <a:srgbClr val="D8D8D8"/>
            </a:solidFill>
            <a:prstDash val="dash"/>
            <a:miter lim="800000"/>
            <a:headEnd type="none" w="sm" len="sm"/>
            <a:tailEnd type="none" w="sm" len="sm"/>
          </a:ln>
        </p:spPr>
      </p:cxnSp>
      <p:sp>
        <p:nvSpPr>
          <p:cNvPr id="223" name="Google Shape;223;gff3a7120db_0_426"/>
          <p:cNvSpPr/>
          <p:nvPr/>
        </p:nvSpPr>
        <p:spPr>
          <a:xfrm>
            <a:off x="6525956" y="1980090"/>
            <a:ext cx="1794000" cy="1824000"/>
          </a:xfrm>
          <a:prstGeom prst="ellipse">
            <a:avLst/>
          </a:prstGeom>
          <a:noFill/>
          <a:ln w="381000" cap="rnd"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267">
              <a:solidFill>
                <a:srgbClr val="000000"/>
              </a:solidFill>
              <a:latin typeface="Calibri"/>
              <a:ea typeface="Calibri"/>
              <a:cs typeface="Calibri"/>
              <a:sym typeface="Calibri"/>
            </a:endParaRPr>
          </a:p>
        </p:txBody>
      </p:sp>
      <p:sp>
        <p:nvSpPr>
          <p:cNvPr id="224" name="Google Shape;224;gff3a7120db_0_426"/>
          <p:cNvSpPr>
            <a:spLocks noGrp="1"/>
          </p:cNvSpPr>
          <p:nvPr>
            <p:ph type="pic" idx="14"/>
          </p:nvPr>
        </p:nvSpPr>
        <p:spPr>
          <a:xfrm>
            <a:off x="6429560" y="1861557"/>
            <a:ext cx="2029800" cy="2064000"/>
          </a:xfrm>
          <a:prstGeom prst="rect">
            <a:avLst/>
          </a:prstGeom>
          <a:noFill/>
          <a:ln>
            <a:noFill/>
          </a:ln>
        </p:spPr>
      </p:sp>
      <p:sp>
        <p:nvSpPr>
          <p:cNvPr id="225" name="Google Shape;225;gff3a7120db_0_426"/>
          <p:cNvSpPr txBox="1">
            <a:spLocks noGrp="1"/>
          </p:cNvSpPr>
          <p:nvPr>
            <p:ph type="body" idx="15"/>
          </p:nvPr>
        </p:nvSpPr>
        <p:spPr>
          <a:xfrm>
            <a:off x="6374364" y="4130546"/>
            <a:ext cx="2049000" cy="479700"/>
          </a:xfrm>
          <a:prstGeom prst="rect">
            <a:avLst/>
          </a:prstGeom>
          <a:noFill/>
          <a:ln>
            <a:noFill/>
          </a:ln>
        </p:spPr>
        <p:txBody>
          <a:bodyPr spcFirstLastPara="1" wrap="square" lIns="0" tIns="40500" rIns="0" bIns="40500" anchor="ctr" anchorCtr="0">
            <a:noAutofit/>
          </a:bodyPr>
          <a:lstStyle>
            <a:lvl1pPr marL="457200" marR="0" lvl="0" indent="-228600" algn="ctr" rtl="0">
              <a:lnSpc>
                <a:spcPct val="100000"/>
              </a:lnSpc>
              <a:spcBef>
                <a:spcPts val="0"/>
              </a:spcBef>
              <a:spcAft>
                <a:spcPts val="0"/>
              </a:spcAft>
              <a:buClr>
                <a:srgbClr val="7F7F7F"/>
              </a:buClr>
              <a:buSzPts val="2133"/>
              <a:buFont typeface="Arial"/>
              <a:buNone/>
              <a:defRPr sz="2133" b="0" i="0" u="none" strike="noStrike" cap="none">
                <a:solidFill>
                  <a:srgbClr val="7F7F7F"/>
                </a:solidFill>
                <a:latin typeface="Raleway"/>
                <a:ea typeface="Raleway"/>
                <a:cs typeface="Raleway"/>
                <a:sym typeface="Raleway"/>
              </a:defRPr>
            </a:lvl1pPr>
            <a:lvl2pPr marL="914400" marR="0" lvl="1" indent="-431800" algn="l" rtl="0">
              <a:lnSpc>
                <a:spcPct val="90000"/>
              </a:lnSpc>
              <a:spcBef>
                <a:spcPts val="667"/>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97954" algn="l" rtl="0">
              <a:lnSpc>
                <a:spcPct val="90000"/>
              </a:lnSpc>
              <a:spcBef>
                <a:spcPts val="667"/>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3pPr>
            <a:lvl4pPr marL="1828800" marR="0" lvl="3"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226" name="Google Shape;226;gff3a7120db_0_426"/>
          <p:cNvSpPr txBox="1">
            <a:spLocks noGrp="1"/>
          </p:cNvSpPr>
          <p:nvPr>
            <p:ph type="body" idx="16"/>
          </p:nvPr>
        </p:nvSpPr>
        <p:spPr>
          <a:xfrm>
            <a:off x="6374364" y="4621172"/>
            <a:ext cx="2049000" cy="253800"/>
          </a:xfrm>
          <a:prstGeom prst="rect">
            <a:avLst/>
          </a:prstGeom>
          <a:noFill/>
          <a:ln>
            <a:noFill/>
          </a:ln>
        </p:spPr>
        <p:txBody>
          <a:bodyPr spcFirstLastPara="1" wrap="square" lIns="0" tIns="40500" rIns="0" bIns="40500" anchor="ctr" anchorCtr="0">
            <a:noAutofit/>
          </a:bodyPr>
          <a:lstStyle>
            <a:lvl1pPr marL="457200" marR="0" lvl="0" indent="-228600" algn="ctr" rtl="0">
              <a:lnSpc>
                <a:spcPct val="100000"/>
              </a:lnSpc>
              <a:spcBef>
                <a:spcPts val="0"/>
              </a:spcBef>
              <a:spcAft>
                <a:spcPts val="0"/>
              </a:spcAft>
              <a:buClr>
                <a:srgbClr val="48365A"/>
              </a:buClr>
              <a:buSzPts val="1333"/>
              <a:buFont typeface="Arial"/>
              <a:buNone/>
              <a:defRPr sz="1333" b="1" i="0" u="none" strike="noStrike" cap="none">
                <a:solidFill>
                  <a:srgbClr val="48365A"/>
                </a:solidFill>
                <a:latin typeface="Raleway Black"/>
                <a:ea typeface="Raleway Black"/>
                <a:cs typeface="Raleway Black"/>
                <a:sym typeface="Raleway Black"/>
              </a:defRPr>
            </a:lvl1pPr>
            <a:lvl2pPr marL="914400" marR="0" lvl="1" indent="-431800" algn="l" rtl="0">
              <a:lnSpc>
                <a:spcPct val="90000"/>
              </a:lnSpc>
              <a:spcBef>
                <a:spcPts val="667"/>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97954" algn="l" rtl="0">
              <a:lnSpc>
                <a:spcPct val="90000"/>
              </a:lnSpc>
              <a:spcBef>
                <a:spcPts val="667"/>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3pPr>
            <a:lvl4pPr marL="1828800" marR="0" lvl="3"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227" name="Google Shape;227;gff3a7120db_0_426"/>
          <p:cNvSpPr txBox="1">
            <a:spLocks noGrp="1"/>
          </p:cNvSpPr>
          <p:nvPr>
            <p:ph type="body" idx="17"/>
          </p:nvPr>
        </p:nvSpPr>
        <p:spPr>
          <a:xfrm>
            <a:off x="6374365" y="4965319"/>
            <a:ext cx="2049000" cy="866700"/>
          </a:xfrm>
          <a:prstGeom prst="rect">
            <a:avLst/>
          </a:prstGeom>
          <a:noFill/>
          <a:ln>
            <a:noFill/>
          </a:ln>
        </p:spPr>
        <p:txBody>
          <a:bodyPr spcFirstLastPara="1" wrap="square" lIns="0" tIns="0" rIns="0" bIns="0" anchor="t" anchorCtr="0">
            <a:noAutofit/>
          </a:bodyPr>
          <a:lstStyle>
            <a:lvl1pPr marL="457200" marR="0" lvl="0" indent="-228600" algn="ctr" rtl="0">
              <a:lnSpc>
                <a:spcPct val="130000"/>
              </a:lnSpc>
              <a:spcBef>
                <a:spcPts val="1333"/>
              </a:spcBef>
              <a:spcAft>
                <a:spcPts val="0"/>
              </a:spcAft>
              <a:buClr>
                <a:srgbClr val="7F7F7F"/>
              </a:buClr>
              <a:buSzPts val="1200"/>
              <a:buFont typeface="Arial"/>
              <a:buNone/>
              <a:defRPr sz="1200" b="0" i="0" u="none" strike="noStrike" cap="none">
                <a:solidFill>
                  <a:srgbClr val="7F7F7F"/>
                </a:solidFill>
                <a:latin typeface="Lato"/>
                <a:ea typeface="Lato"/>
                <a:cs typeface="Lato"/>
                <a:sym typeface="Lato"/>
              </a:defRPr>
            </a:lvl1pPr>
            <a:lvl2pPr marL="914400" marR="0" lvl="1" indent="-431800" algn="l" rtl="0">
              <a:lnSpc>
                <a:spcPct val="90000"/>
              </a:lnSpc>
              <a:spcBef>
                <a:spcPts val="667"/>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97954" algn="l" rtl="0">
              <a:lnSpc>
                <a:spcPct val="90000"/>
              </a:lnSpc>
              <a:spcBef>
                <a:spcPts val="667"/>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3pPr>
            <a:lvl4pPr marL="1828800" marR="0" lvl="3"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228" name="Google Shape;228;gff3a7120db_0_426"/>
          <p:cNvSpPr txBox="1">
            <a:spLocks noGrp="1"/>
          </p:cNvSpPr>
          <p:nvPr>
            <p:ph type="body" idx="18"/>
          </p:nvPr>
        </p:nvSpPr>
        <p:spPr>
          <a:xfrm>
            <a:off x="7126443" y="5854535"/>
            <a:ext cx="642000" cy="623100"/>
          </a:xfrm>
          <a:prstGeom prst="rect">
            <a:avLst/>
          </a:prstGeom>
          <a:noFill/>
          <a:ln>
            <a:noFill/>
          </a:ln>
        </p:spPr>
        <p:txBody>
          <a:bodyPr spcFirstLastPara="1" wrap="square" lIns="0" tIns="103875" rIns="0" bIns="103875" anchor="ctr" anchorCtr="0">
            <a:noAutofit/>
          </a:bodyPr>
          <a:lstStyle>
            <a:lvl1pPr marL="457200" marR="0" lvl="0" indent="-228600" algn="ctr" rtl="0">
              <a:lnSpc>
                <a:spcPct val="100000"/>
              </a:lnSpc>
              <a:spcBef>
                <a:spcPts val="0"/>
              </a:spcBef>
              <a:spcAft>
                <a:spcPts val="0"/>
              </a:spcAft>
              <a:buClr>
                <a:schemeClr val="accent5"/>
              </a:buClr>
              <a:buSzPts val="3333"/>
              <a:buFont typeface="Arial"/>
              <a:buNone/>
              <a:defRPr sz="3333" b="1" i="0" u="none" strike="noStrike" cap="none">
                <a:solidFill>
                  <a:schemeClr val="accent5"/>
                </a:solidFill>
                <a:latin typeface="Arial"/>
                <a:ea typeface="Arial"/>
                <a:cs typeface="Arial"/>
                <a:sym typeface="Arial"/>
              </a:defRPr>
            </a:lvl1pPr>
            <a:lvl2pPr marL="914400" marR="0" lvl="1" indent="-431800" algn="l" rtl="0">
              <a:lnSpc>
                <a:spcPct val="90000"/>
              </a:lnSpc>
              <a:spcBef>
                <a:spcPts val="667"/>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97954" algn="l" rtl="0">
              <a:lnSpc>
                <a:spcPct val="90000"/>
              </a:lnSpc>
              <a:spcBef>
                <a:spcPts val="667"/>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3pPr>
            <a:lvl4pPr marL="1828800" marR="0" lvl="3"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cxnSp>
        <p:nvCxnSpPr>
          <p:cNvPr id="229" name="Google Shape;229;gff3a7120db_0_426"/>
          <p:cNvCxnSpPr/>
          <p:nvPr/>
        </p:nvCxnSpPr>
        <p:spPr>
          <a:xfrm>
            <a:off x="8811788" y="1851379"/>
            <a:ext cx="0" cy="4608000"/>
          </a:xfrm>
          <a:prstGeom prst="straightConnector1">
            <a:avLst/>
          </a:prstGeom>
          <a:noFill/>
          <a:ln w="9525" cap="flat" cmpd="sng">
            <a:solidFill>
              <a:srgbClr val="D8D8D8"/>
            </a:solidFill>
            <a:prstDash val="dash"/>
            <a:miter lim="800000"/>
            <a:headEnd type="none" w="sm" len="sm"/>
            <a:tailEnd type="none" w="sm" len="sm"/>
          </a:ln>
        </p:spPr>
      </p:cxnSp>
      <p:sp>
        <p:nvSpPr>
          <p:cNvPr id="230" name="Google Shape;230;gff3a7120db_0_426"/>
          <p:cNvSpPr/>
          <p:nvPr/>
        </p:nvSpPr>
        <p:spPr>
          <a:xfrm>
            <a:off x="9315796" y="1980090"/>
            <a:ext cx="1794000" cy="1824000"/>
          </a:xfrm>
          <a:prstGeom prst="ellipse">
            <a:avLst/>
          </a:prstGeom>
          <a:noFill/>
          <a:ln w="381000" cap="rnd"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267">
              <a:solidFill>
                <a:srgbClr val="000000"/>
              </a:solidFill>
              <a:latin typeface="Calibri"/>
              <a:ea typeface="Calibri"/>
              <a:cs typeface="Calibri"/>
              <a:sym typeface="Calibri"/>
            </a:endParaRPr>
          </a:p>
        </p:txBody>
      </p:sp>
      <p:sp>
        <p:nvSpPr>
          <p:cNvPr id="231" name="Google Shape;231;gff3a7120db_0_426"/>
          <p:cNvSpPr>
            <a:spLocks noGrp="1"/>
          </p:cNvSpPr>
          <p:nvPr>
            <p:ph type="pic" idx="19"/>
          </p:nvPr>
        </p:nvSpPr>
        <p:spPr>
          <a:xfrm>
            <a:off x="9219400" y="1861557"/>
            <a:ext cx="2029800" cy="2064000"/>
          </a:xfrm>
          <a:prstGeom prst="rect">
            <a:avLst/>
          </a:prstGeom>
          <a:noFill/>
          <a:ln>
            <a:noFill/>
          </a:ln>
        </p:spPr>
      </p:sp>
      <p:sp>
        <p:nvSpPr>
          <p:cNvPr id="232" name="Google Shape;232;gff3a7120db_0_426"/>
          <p:cNvSpPr txBox="1">
            <a:spLocks noGrp="1"/>
          </p:cNvSpPr>
          <p:nvPr>
            <p:ph type="body" idx="20"/>
          </p:nvPr>
        </p:nvSpPr>
        <p:spPr>
          <a:xfrm>
            <a:off x="9199956" y="4130546"/>
            <a:ext cx="2049000" cy="479700"/>
          </a:xfrm>
          <a:prstGeom prst="rect">
            <a:avLst/>
          </a:prstGeom>
          <a:noFill/>
          <a:ln>
            <a:noFill/>
          </a:ln>
        </p:spPr>
        <p:txBody>
          <a:bodyPr spcFirstLastPara="1" wrap="square" lIns="0" tIns="40500" rIns="0" bIns="40500" anchor="ctr" anchorCtr="0">
            <a:noAutofit/>
          </a:bodyPr>
          <a:lstStyle>
            <a:lvl1pPr marL="457200" marR="0" lvl="0" indent="-228600" algn="ctr" rtl="0">
              <a:lnSpc>
                <a:spcPct val="100000"/>
              </a:lnSpc>
              <a:spcBef>
                <a:spcPts val="0"/>
              </a:spcBef>
              <a:spcAft>
                <a:spcPts val="0"/>
              </a:spcAft>
              <a:buClr>
                <a:srgbClr val="7F7F7F"/>
              </a:buClr>
              <a:buSzPts val="2133"/>
              <a:buFont typeface="Arial"/>
              <a:buNone/>
              <a:defRPr sz="2133" b="0" i="0" u="none" strike="noStrike" cap="none">
                <a:solidFill>
                  <a:srgbClr val="7F7F7F"/>
                </a:solidFill>
                <a:latin typeface="Raleway"/>
                <a:ea typeface="Raleway"/>
                <a:cs typeface="Raleway"/>
                <a:sym typeface="Raleway"/>
              </a:defRPr>
            </a:lvl1pPr>
            <a:lvl2pPr marL="914400" marR="0" lvl="1" indent="-431800" algn="l" rtl="0">
              <a:lnSpc>
                <a:spcPct val="90000"/>
              </a:lnSpc>
              <a:spcBef>
                <a:spcPts val="667"/>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97954" algn="l" rtl="0">
              <a:lnSpc>
                <a:spcPct val="90000"/>
              </a:lnSpc>
              <a:spcBef>
                <a:spcPts val="667"/>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3pPr>
            <a:lvl4pPr marL="1828800" marR="0" lvl="3"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233" name="Google Shape;233;gff3a7120db_0_426"/>
          <p:cNvSpPr txBox="1">
            <a:spLocks noGrp="1"/>
          </p:cNvSpPr>
          <p:nvPr>
            <p:ph type="body" idx="21"/>
          </p:nvPr>
        </p:nvSpPr>
        <p:spPr>
          <a:xfrm>
            <a:off x="9199956" y="4621172"/>
            <a:ext cx="2049000" cy="253800"/>
          </a:xfrm>
          <a:prstGeom prst="rect">
            <a:avLst/>
          </a:prstGeom>
          <a:noFill/>
          <a:ln>
            <a:noFill/>
          </a:ln>
        </p:spPr>
        <p:txBody>
          <a:bodyPr spcFirstLastPara="1" wrap="square" lIns="0" tIns="40500" rIns="0" bIns="40500" anchor="ctr" anchorCtr="0">
            <a:noAutofit/>
          </a:bodyPr>
          <a:lstStyle>
            <a:lvl1pPr marL="457200" marR="0" lvl="0" indent="-228600" algn="ctr" rtl="0">
              <a:lnSpc>
                <a:spcPct val="100000"/>
              </a:lnSpc>
              <a:spcBef>
                <a:spcPts val="0"/>
              </a:spcBef>
              <a:spcAft>
                <a:spcPts val="0"/>
              </a:spcAft>
              <a:buClr>
                <a:srgbClr val="48365A"/>
              </a:buClr>
              <a:buSzPts val="1333"/>
              <a:buFont typeface="Arial"/>
              <a:buNone/>
              <a:defRPr sz="1333" b="1" i="0" u="none" strike="noStrike" cap="none">
                <a:solidFill>
                  <a:srgbClr val="48365A"/>
                </a:solidFill>
                <a:latin typeface="Raleway Black"/>
                <a:ea typeface="Raleway Black"/>
                <a:cs typeface="Raleway Black"/>
                <a:sym typeface="Raleway Black"/>
              </a:defRPr>
            </a:lvl1pPr>
            <a:lvl2pPr marL="914400" marR="0" lvl="1" indent="-431800" algn="l" rtl="0">
              <a:lnSpc>
                <a:spcPct val="90000"/>
              </a:lnSpc>
              <a:spcBef>
                <a:spcPts val="667"/>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97954" algn="l" rtl="0">
              <a:lnSpc>
                <a:spcPct val="90000"/>
              </a:lnSpc>
              <a:spcBef>
                <a:spcPts val="667"/>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3pPr>
            <a:lvl4pPr marL="1828800" marR="0" lvl="3"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234" name="Google Shape;234;gff3a7120db_0_426"/>
          <p:cNvSpPr txBox="1">
            <a:spLocks noGrp="1"/>
          </p:cNvSpPr>
          <p:nvPr>
            <p:ph type="body" idx="22"/>
          </p:nvPr>
        </p:nvSpPr>
        <p:spPr>
          <a:xfrm>
            <a:off x="9199957" y="4965319"/>
            <a:ext cx="2049000" cy="866700"/>
          </a:xfrm>
          <a:prstGeom prst="rect">
            <a:avLst/>
          </a:prstGeom>
          <a:noFill/>
          <a:ln>
            <a:noFill/>
          </a:ln>
        </p:spPr>
        <p:txBody>
          <a:bodyPr spcFirstLastPara="1" wrap="square" lIns="0" tIns="0" rIns="0" bIns="0" anchor="t" anchorCtr="0">
            <a:noAutofit/>
          </a:bodyPr>
          <a:lstStyle>
            <a:lvl1pPr marL="457200" marR="0" lvl="0" indent="-228600" algn="ctr" rtl="0">
              <a:lnSpc>
                <a:spcPct val="130000"/>
              </a:lnSpc>
              <a:spcBef>
                <a:spcPts val="1333"/>
              </a:spcBef>
              <a:spcAft>
                <a:spcPts val="0"/>
              </a:spcAft>
              <a:buClr>
                <a:srgbClr val="7F7F7F"/>
              </a:buClr>
              <a:buSzPts val="1200"/>
              <a:buFont typeface="Arial"/>
              <a:buNone/>
              <a:defRPr sz="1200" b="0" i="0" u="none" strike="noStrike" cap="none">
                <a:solidFill>
                  <a:srgbClr val="7F7F7F"/>
                </a:solidFill>
                <a:latin typeface="Lato"/>
                <a:ea typeface="Lato"/>
                <a:cs typeface="Lato"/>
                <a:sym typeface="Lato"/>
              </a:defRPr>
            </a:lvl1pPr>
            <a:lvl2pPr marL="914400" marR="0" lvl="1" indent="-431800" algn="l" rtl="0">
              <a:lnSpc>
                <a:spcPct val="90000"/>
              </a:lnSpc>
              <a:spcBef>
                <a:spcPts val="667"/>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97954" algn="l" rtl="0">
              <a:lnSpc>
                <a:spcPct val="90000"/>
              </a:lnSpc>
              <a:spcBef>
                <a:spcPts val="667"/>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3pPr>
            <a:lvl4pPr marL="1828800" marR="0" lvl="3"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235" name="Google Shape;235;gff3a7120db_0_426"/>
          <p:cNvSpPr txBox="1">
            <a:spLocks noGrp="1"/>
          </p:cNvSpPr>
          <p:nvPr>
            <p:ph type="body" idx="23"/>
          </p:nvPr>
        </p:nvSpPr>
        <p:spPr>
          <a:xfrm>
            <a:off x="9952035" y="5854535"/>
            <a:ext cx="642000" cy="623100"/>
          </a:xfrm>
          <a:prstGeom prst="rect">
            <a:avLst/>
          </a:prstGeom>
          <a:noFill/>
          <a:ln>
            <a:noFill/>
          </a:ln>
        </p:spPr>
        <p:txBody>
          <a:bodyPr spcFirstLastPara="1" wrap="square" lIns="0" tIns="103875" rIns="0" bIns="103875" anchor="ctr" anchorCtr="0">
            <a:noAutofit/>
          </a:bodyPr>
          <a:lstStyle>
            <a:lvl1pPr marL="457200" marR="0" lvl="0" indent="-228600" algn="ctr" rtl="0">
              <a:lnSpc>
                <a:spcPct val="100000"/>
              </a:lnSpc>
              <a:spcBef>
                <a:spcPts val="0"/>
              </a:spcBef>
              <a:spcAft>
                <a:spcPts val="0"/>
              </a:spcAft>
              <a:buClr>
                <a:srgbClr val="BFBFBF"/>
              </a:buClr>
              <a:buSzPts val="3333"/>
              <a:buFont typeface="Arial"/>
              <a:buNone/>
              <a:defRPr sz="3333" b="1" i="0" u="none" strike="noStrike" cap="none">
                <a:solidFill>
                  <a:srgbClr val="BFBFBF"/>
                </a:solidFill>
                <a:latin typeface="Arial"/>
                <a:ea typeface="Arial"/>
                <a:cs typeface="Arial"/>
                <a:sym typeface="Arial"/>
              </a:defRPr>
            </a:lvl1pPr>
            <a:lvl2pPr marL="914400" marR="0" lvl="1" indent="-431800" algn="l" rtl="0">
              <a:lnSpc>
                <a:spcPct val="90000"/>
              </a:lnSpc>
              <a:spcBef>
                <a:spcPts val="667"/>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97954" algn="l" rtl="0">
              <a:lnSpc>
                <a:spcPct val="90000"/>
              </a:lnSpc>
              <a:spcBef>
                <a:spcPts val="667"/>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3pPr>
            <a:lvl4pPr marL="1828800" marR="0" lvl="3"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236" name="Google Shape;236;gff3a7120db_0_426"/>
          <p:cNvSpPr txBox="1">
            <a:spLocks noGrp="1"/>
          </p:cNvSpPr>
          <p:nvPr>
            <p:ph type="body" idx="24"/>
          </p:nvPr>
        </p:nvSpPr>
        <p:spPr>
          <a:xfrm>
            <a:off x="3329431" y="248361"/>
            <a:ext cx="5551200" cy="7692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3"/>
              </a:spcBef>
              <a:spcAft>
                <a:spcPts val="0"/>
              </a:spcAft>
              <a:buClr>
                <a:srgbClr val="7F7F7F"/>
              </a:buClr>
              <a:buSzPts val="5333"/>
              <a:buFont typeface="Arial"/>
              <a:buNone/>
              <a:defRPr sz="5333"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237" name="Google Shape;237;gff3a7120db_0_426"/>
          <p:cNvSpPr txBox="1">
            <a:spLocks noGrp="1"/>
          </p:cNvSpPr>
          <p:nvPr>
            <p:ph type="body" idx="25"/>
          </p:nvPr>
        </p:nvSpPr>
        <p:spPr>
          <a:xfrm>
            <a:off x="3329431" y="1076943"/>
            <a:ext cx="5551200" cy="2958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3"/>
              </a:spcBef>
              <a:spcAft>
                <a:spcPts val="0"/>
              </a:spcAft>
              <a:buClr>
                <a:schemeClr val="accent2"/>
              </a:buClr>
              <a:buSzPts val="1333"/>
              <a:buFont typeface="Arial"/>
              <a:buNone/>
              <a:defRPr sz="1333"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38"/>
        <p:cNvGrpSpPr/>
        <p:nvPr/>
      </p:nvGrpSpPr>
      <p:grpSpPr>
        <a:xfrm>
          <a:off x="0" y="0"/>
          <a:ext cx="0" cy="0"/>
          <a:chOff x="0" y="0"/>
          <a:chExt cx="0" cy="0"/>
        </a:xfrm>
      </p:grpSpPr>
      <p:sp>
        <p:nvSpPr>
          <p:cNvPr id="239" name="Google Shape;239;gff3a7120db_0_456"/>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lvl="0" algn="ctr" rtl="0">
              <a:lnSpc>
                <a:spcPct val="90000"/>
              </a:lnSpc>
              <a:spcBef>
                <a:spcPts val="0"/>
              </a:spcBef>
              <a:spcAft>
                <a:spcPts val="0"/>
              </a:spcAft>
              <a:buClr>
                <a:schemeClr val="dk1"/>
              </a:buClr>
              <a:buSzPts val="6000"/>
              <a:buFont typeface="Calibri"/>
              <a:buChar char="●"/>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0" name="Google Shape;240;gff3a7120db_0_456"/>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lvl="0" algn="ctr" rtl="0">
              <a:lnSpc>
                <a:spcPct val="90000"/>
              </a:lnSpc>
              <a:spcBef>
                <a:spcPts val="1000"/>
              </a:spcBef>
              <a:spcAft>
                <a:spcPts val="0"/>
              </a:spcAft>
              <a:buClr>
                <a:schemeClr val="dk1"/>
              </a:buClr>
              <a:buSzPts val="2400"/>
              <a:buNone/>
              <a:defRPr sz="2400"/>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241" name="Google Shape;241;gff3a7120db_0_45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2" name="Google Shape;242;gff3a7120db_0_45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3" name="Google Shape;243;gff3a7120db_0_45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op center title">
  <p:cSld name="Top center title">
    <p:spTree>
      <p:nvGrpSpPr>
        <p:cNvPr id="1" name="Shape 24"/>
        <p:cNvGrpSpPr/>
        <p:nvPr/>
      </p:nvGrpSpPr>
      <p:grpSpPr>
        <a:xfrm>
          <a:off x="0" y="0"/>
          <a:ext cx="0" cy="0"/>
          <a:chOff x="0" y="0"/>
          <a:chExt cx="0" cy="0"/>
        </a:xfrm>
      </p:grpSpPr>
      <p:sp>
        <p:nvSpPr>
          <p:cNvPr id="25" name="Google Shape;25;p50"/>
          <p:cNvSpPr txBox="1">
            <a:spLocks noGrp="1"/>
          </p:cNvSpPr>
          <p:nvPr>
            <p:ph type="body" idx="1"/>
          </p:nvPr>
        </p:nvSpPr>
        <p:spPr>
          <a:xfrm>
            <a:off x="3329431" y="497272"/>
            <a:ext cx="5551276" cy="769275"/>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3"/>
              </a:spcBef>
              <a:spcAft>
                <a:spcPts val="0"/>
              </a:spcAft>
              <a:buClr>
                <a:srgbClr val="7F7F7F"/>
              </a:buClr>
              <a:buSzPts val="5333"/>
              <a:buFont typeface="Arial"/>
              <a:buNone/>
              <a:defRPr sz="5333"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26" name="Google Shape;26;p50"/>
          <p:cNvSpPr txBox="1">
            <a:spLocks noGrp="1"/>
          </p:cNvSpPr>
          <p:nvPr>
            <p:ph type="body" idx="2"/>
          </p:nvPr>
        </p:nvSpPr>
        <p:spPr>
          <a:xfrm>
            <a:off x="3329431" y="1325853"/>
            <a:ext cx="5551276" cy="2958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3"/>
              </a:spcBef>
              <a:spcAft>
                <a:spcPts val="0"/>
              </a:spcAft>
              <a:buClr>
                <a:schemeClr val="accent2"/>
              </a:buClr>
              <a:buSzPts val="1333"/>
              <a:buFont typeface="Arial"/>
              <a:buNone/>
              <a:defRPr sz="1333"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op left title">
  <p:cSld name="Top left title">
    <p:spTree>
      <p:nvGrpSpPr>
        <p:cNvPr id="1" name="Shape 27"/>
        <p:cNvGrpSpPr/>
        <p:nvPr/>
      </p:nvGrpSpPr>
      <p:grpSpPr>
        <a:xfrm>
          <a:off x="0" y="0"/>
          <a:ext cx="0" cy="0"/>
          <a:chOff x="0" y="0"/>
          <a:chExt cx="0" cy="0"/>
        </a:xfrm>
      </p:grpSpPr>
      <p:sp>
        <p:nvSpPr>
          <p:cNvPr id="28" name="Google Shape;28;p51"/>
          <p:cNvSpPr txBox="1">
            <a:spLocks noGrp="1"/>
          </p:cNvSpPr>
          <p:nvPr>
            <p:ph type="body" idx="1"/>
          </p:nvPr>
        </p:nvSpPr>
        <p:spPr>
          <a:xfrm>
            <a:off x="629771" y="497272"/>
            <a:ext cx="5551276" cy="769275"/>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3"/>
              </a:spcBef>
              <a:spcAft>
                <a:spcPts val="0"/>
              </a:spcAft>
              <a:buClr>
                <a:srgbClr val="7F7F7F"/>
              </a:buClr>
              <a:buSzPts val="5333"/>
              <a:buFont typeface="Arial"/>
              <a:buNone/>
              <a:defRPr sz="5333"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29" name="Google Shape;29;p51"/>
          <p:cNvSpPr txBox="1">
            <a:spLocks noGrp="1"/>
          </p:cNvSpPr>
          <p:nvPr>
            <p:ph type="body" idx="2"/>
          </p:nvPr>
        </p:nvSpPr>
        <p:spPr>
          <a:xfrm>
            <a:off x="629771" y="1325853"/>
            <a:ext cx="5551276" cy="2958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3"/>
              </a:spcBef>
              <a:spcAft>
                <a:spcPts val="0"/>
              </a:spcAft>
              <a:buClr>
                <a:schemeClr val="accent2"/>
              </a:buClr>
              <a:buSzPts val="1333"/>
              <a:buFont typeface="Arial"/>
              <a:buNone/>
              <a:defRPr sz="1333"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lide #1">
  <p:cSld name="Slide #1">
    <p:spTree>
      <p:nvGrpSpPr>
        <p:cNvPr id="1" name="Shape 3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lear">
  <p:cSld name="Clear">
    <p:spTree>
      <p:nvGrpSpPr>
        <p:cNvPr id="1" name="Shape 3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Graphic with title 1">
  <p:cSld name="Graphic with title 1">
    <p:spTree>
      <p:nvGrpSpPr>
        <p:cNvPr id="1" name="Shape 36"/>
        <p:cNvGrpSpPr/>
        <p:nvPr/>
      </p:nvGrpSpPr>
      <p:grpSpPr>
        <a:xfrm>
          <a:off x="0" y="0"/>
          <a:ext cx="0" cy="0"/>
          <a:chOff x="0" y="0"/>
          <a:chExt cx="0" cy="0"/>
        </a:xfrm>
      </p:grpSpPr>
      <p:sp>
        <p:nvSpPr>
          <p:cNvPr id="37" name="Google Shape;37;gff3a7120db_0_254"/>
          <p:cNvSpPr>
            <a:spLocks noGrp="1"/>
          </p:cNvSpPr>
          <p:nvPr>
            <p:ph type="pic" idx="2"/>
          </p:nvPr>
        </p:nvSpPr>
        <p:spPr>
          <a:xfrm>
            <a:off x="0" y="219127"/>
            <a:ext cx="5398500" cy="6934200"/>
          </a:xfrm>
          <a:prstGeom prst="rect">
            <a:avLst/>
          </a:prstGeom>
          <a:noFill/>
          <a:ln>
            <a:noFill/>
          </a:ln>
        </p:spPr>
      </p:sp>
      <p:sp>
        <p:nvSpPr>
          <p:cNvPr id="38" name="Google Shape;38;gff3a7120db_0_254"/>
          <p:cNvSpPr txBox="1">
            <a:spLocks noGrp="1"/>
          </p:cNvSpPr>
          <p:nvPr>
            <p:ph type="body" idx="1"/>
          </p:nvPr>
        </p:nvSpPr>
        <p:spPr>
          <a:xfrm>
            <a:off x="6096000" y="989761"/>
            <a:ext cx="5471700" cy="7692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3"/>
              </a:spcBef>
              <a:spcAft>
                <a:spcPts val="0"/>
              </a:spcAft>
              <a:buClr>
                <a:srgbClr val="7F7F7F"/>
              </a:buClr>
              <a:buSzPts val="5333"/>
              <a:buFont typeface="Arial"/>
              <a:buNone/>
              <a:defRPr sz="5333"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39" name="Google Shape;39;gff3a7120db_0_254"/>
          <p:cNvSpPr txBox="1">
            <a:spLocks noGrp="1"/>
          </p:cNvSpPr>
          <p:nvPr>
            <p:ph type="body" idx="3"/>
          </p:nvPr>
        </p:nvSpPr>
        <p:spPr>
          <a:xfrm>
            <a:off x="6096000" y="1818343"/>
            <a:ext cx="5471700" cy="2958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3"/>
              </a:spcBef>
              <a:spcAft>
                <a:spcPts val="0"/>
              </a:spcAft>
              <a:buClr>
                <a:schemeClr val="accent2"/>
              </a:buClr>
              <a:buSzPts val="1333"/>
              <a:buFont typeface="Arial"/>
              <a:buNone/>
              <a:defRPr sz="1333"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7"/>
              </a:spcBef>
              <a:spcAft>
                <a:spcPts val="0"/>
              </a:spcAft>
              <a:buClr>
                <a:schemeClr val="dk1"/>
              </a:buClr>
              <a:buSzPts val="5333"/>
              <a:buFont typeface="Arial"/>
              <a:buNone/>
              <a:defRPr sz="5333"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0.xml"/><Relationship Id="rId18" Type="http://schemas.openxmlformats.org/officeDocument/2006/relationships/slideLayout" Target="../slideLayouts/slideLayout25.xml"/><Relationship Id="rId26" Type="http://schemas.openxmlformats.org/officeDocument/2006/relationships/slideLayout" Target="../slideLayouts/slideLayout33.xml"/><Relationship Id="rId21" Type="http://schemas.openxmlformats.org/officeDocument/2006/relationships/slideLayout" Target="../slideLayouts/slideLayout28.xml"/><Relationship Id="rId34" Type="http://schemas.openxmlformats.org/officeDocument/2006/relationships/slideLayout" Target="../slideLayouts/slideLayout41.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5" Type="http://schemas.openxmlformats.org/officeDocument/2006/relationships/slideLayout" Target="../slideLayouts/slideLayout32.xml"/><Relationship Id="rId33" Type="http://schemas.openxmlformats.org/officeDocument/2006/relationships/slideLayout" Target="../slideLayouts/slideLayout40.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slideLayout" Target="../slideLayouts/slideLayout27.xml"/><Relationship Id="rId29" Type="http://schemas.openxmlformats.org/officeDocument/2006/relationships/slideLayout" Target="../slideLayouts/slideLayout36.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24" Type="http://schemas.openxmlformats.org/officeDocument/2006/relationships/slideLayout" Target="../slideLayouts/slideLayout31.xml"/><Relationship Id="rId32" Type="http://schemas.openxmlformats.org/officeDocument/2006/relationships/slideLayout" Target="../slideLayouts/slideLayout39.xml"/><Relationship Id="rId37" Type="http://schemas.openxmlformats.org/officeDocument/2006/relationships/image" Target="../media/image2.png"/><Relationship Id="rId5" Type="http://schemas.openxmlformats.org/officeDocument/2006/relationships/slideLayout" Target="../slideLayouts/slideLayout12.xml"/><Relationship Id="rId15" Type="http://schemas.openxmlformats.org/officeDocument/2006/relationships/slideLayout" Target="../slideLayouts/slideLayout22.xml"/><Relationship Id="rId23" Type="http://schemas.openxmlformats.org/officeDocument/2006/relationships/slideLayout" Target="../slideLayouts/slideLayout30.xml"/><Relationship Id="rId28" Type="http://schemas.openxmlformats.org/officeDocument/2006/relationships/slideLayout" Target="../slideLayouts/slideLayout35.xml"/><Relationship Id="rId36" Type="http://schemas.openxmlformats.org/officeDocument/2006/relationships/theme" Target="../theme/theme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31" Type="http://schemas.openxmlformats.org/officeDocument/2006/relationships/slideLayout" Target="../slideLayouts/slideLayout38.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 Id="rId22" Type="http://schemas.openxmlformats.org/officeDocument/2006/relationships/slideLayout" Target="../slideLayouts/slideLayout29.xml"/><Relationship Id="rId27" Type="http://schemas.openxmlformats.org/officeDocument/2006/relationships/slideLayout" Target="../slideLayouts/slideLayout34.xml"/><Relationship Id="rId30" Type="http://schemas.openxmlformats.org/officeDocument/2006/relationships/slideLayout" Target="../slideLayouts/slideLayout37.xml"/><Relationship Id="rId35" Type="http://schemas.openxmlformats.org/officeDocument/2006/relationships/slideLayout" Target="../slideLayouts/slideLayout42.xml"/><Relationship Id="rId8" Type="http://schemas.openxmlformats.org/officeDocument/2006/relationships/slideLayout" Target="../slideLayouts/slideLayout15.xml"/><Relationship Id="rId3"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0"/>
          <p:cNvSpPr/>
          <p:nvPr/>
        </p:nvSpPr>
        <p:spPr>
          <a:xfrm>
            <a:off x="8782521" y="6450660"/>
            <a:ext cx="339727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7F7F7F"/>
                </a:solidFill>
                <a:latin typeface="Lato"/>
                <a:ea typeface="Lato"/>
                <a:cs typeface="Lato"/>
                <a:sym typeface="Lato"/>
              </a:rPr>
              <a:t>Copyright Intellipaat. All rights reserved. </a:t>
            </a:r>
            <a:endParaRPr sz="1467" b="0" i="0" u="none" strike="noStrike" cap="none">
              <a:solidFill>
                <a:srgbClr val="000000"/>
              </a:solidFill>
              <a:latin typeface="Calibri"/>
              <a:ea typeface="Calibri"/>
              <a:cs typeface="Calibri"/>
              <a:sym typeface="Calibri"/>
            </a:endParaRPr>
          </a:p>
        </p:txBody>
      </p:sp>
      <p:pic>
        <p:nvPicPr>
          <p:cNvPr id="11" name="Google Shape;11;p40"/>
          <p:cNvPicPr preferRelativeResize="0"/>
          <p:nvPr/>
        </p:nvPicPr>
        <p:blipFill rotWithShape="1">
          <a:blip r:embed="rId9">
            <a:alphaModFix/>
          </a:blip>
          <a:srcRect/>
          <a:stretch/>
        </p:blipFill>
        <p:spPr>
          <a:xfrm>
            <a:off x="168965" y="119270"/>
            <a:ext cx="2166171" cy="75056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5465">
          <p15:clr>
            <a:srgbClr val="F26B43"/>
          </p15:clr>
        </p15:guide>
        <p15:guide id="4" pos="29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
        <p:cNvGrpSpPr/>
        <p:nvPr/>
      </p:nvGrpSpPr>
      <p:grpSpPr>
        <a:xfrm>
          <a:off x="0" y="0"/>
          <a:ext cx="0" cy="0"/>
          <a:chOff x="0" y="0"/>
          <a:chExt cx="0" cy="0"/>
        </a:xfrm>
      </p:grpSpPr>
      <p:sp>
        <p:nvSpPr>
          <p:cNvPr id="32" name="Google Shape;32;gff3a7120db_0_249"/>
          <p:cNvSpPr/>
          <p:nvPr/>
        </p:nvSpPr>
        <p:spPr>
          <a:xfrm>
            <a:off x="8782520" y="6450660"/>
            <a:ext cx="33639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0" i="0" u="none" strike="noStrike" cap="none">
                <a:solidFill>
                  <a:srgbClr val="7F7F7F"/>
                </a:solidFill>
                <a:latin typeface="Lato"/>
                <a:ea typeface="Lato"/>
                <a:cs typeface="Lato"/>
                <a:sym typeface="Lato"/>
              </a:rPr>
              <a:t>Copyright IntelliPaat, All rights reserved </a:t>
            </a:r>
            <a:endParaRPr sz="1467" b="0" i="0" u="none" strike="noStrike" cap="none">
              <a:solidFill>
                <a:srgbClr val="000000"/>
              </a:solidFill>
              <a:latin typeface="Calibri"/>
              <a:ea typeface="Calibri"/>
              <a:cs typeface="Calibri"/>
              <a:sym typeface="Calibri"/>
            </a:endParaRPr>
          </a:p>
        </p:txBody>
      </p:sp>
      <p:cxnSp>
        <p:nvCxnSpPr>
          <p:cNvPr id="33" name="Google Shape;33;gff3a7120db_0_249"/>
          <p:cNvCxnSpPr/>
          <p:nvPr/>
        </p:nvCxnSpPr>
        <p:spPr>
          <a:xfrm rot="10800000">
            <a:off x="403162" y="983227"/>
            <a:ext cx="11390700" cy="0"/>
          </a:xfrm>
          <a:prstGeom prst="straightConnector1">
            <a:avLst/>
          </a:prstGeom>
          <a:noFill/>
          <a:ln w="28575" cap="flat" cmpd="sng">
            <a:solidFill>
              <a:schemeClr val="accent1"/>
            </a:solidFill>
            <a:prstDash val="solid"/>
            <a:miter lim="800000"/>
            <a:headEnd type="none" w="sm" len="sm"/>
            <a:tailEnd type="none" w="sm" len="sm"/>
          </a:ln>
        </p:spPr>
      </p:cxnSp>
      <p:pic>
        <p:nvPicPr>
          <p:cNvPr id="34" name="Google Shape;34;gff3a7120db_0_249"/>
          <p:cNvPicPr preferRelativeResize="0"/>
          <p:nvPr/>
        </p:nvPicPr>
        <p:blipFill rotWithShape="1">
          <a:blip r:embed="rId37">
            <a:alphaModFix/>
          </a:blip>
          <a:srcRect/>
          <a:stretch/>
        </p:blipFill>
        <p:spPr>
          <a:xfrm>
            <a:off x="9372601" y="99563"/>
            <a:ext cx="2345634" cy="8127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 id="2147483674" r:id="rId18"/>
    <p:sldLayoutId id="2147483675" r:id="rId19"/>
    <p:sldLayoutId id="2147483676" r:id="rId20"/>
    <p:sldLayoutId id="2147483677" r:id="rId21"/>
    <p:sldLayoutId id="2147483678" r:id="rId22"/>
    <p:sldLayoutId id="2147483679" r:id="rId23"/>
    <p:sldLayoutId id="2147483680" r:id="rId24"/>
    <p:sldLayoutId id="2147483681" r:id="rId25"/>
    <p:sldLayoutId id="2147483682" r:id="rId26"/>
    <p:sldLayoutId id="2147483683" r:id="rId27"/>
    <p:sldLayoutId id="2147483684" r:id="rId28"/>
    <p:sldLayoutId id="2147483685" r:id="rId29"/>
    <p:sldLayoutId id="2147483686" r:id="rId30"/>
    <p:sldLayoutId id="2147483687" r:id="rId31"/>
    <p:sldLayoutId id="2147483688" r:id="rId32"/>
    <p:sldLayoutId id="2147483689" r:id="rId33"/>
    <p:sldLayoutId id="2147483690" r:id="rId34"/>
    <p:sldLayoutId id="2147483691"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5465">
          <p15:clr>
            <a:srgbClr val="F26B43"/>
          </p15:clr>
        </p15:guide>
        <p15:guide id="4" pos="295">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37.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40.png"/><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ff3a7120db_0_0"/>
          <p:cNvSpPr txBox="1"/>
          <p:nvPr/>
        </p:nvSpPr>
        <p:spPr>
          <a:xfrm>
            <a:off x="179875" y="2112000"/>
            <a:ext cx="11686800" cy="16809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endParaRPr sz="5400">
              <a:solidFill>
                <a:srgbClr val="595959"/>
              </a:solidFill>
              <a:latin typeface="Open Sans"/>
              <a:ea typeface="Open Sans"/>
              <a:cs typeface="Open Sans"/>
              <a:sym typeface="Open Sans"/>
            </a:endParaRPr>
          </a:p>
          <a:p>
            <a:pPr marL="0" lvl="0" indent="0" algn="l" rtl="0">
              <a:lnSpc>
                <a:spcPct val="90000"/>
              </a:lnSpc>
              <a:spcBef>
                <a:spcPts val="0"/>
              </a:spcBef>
              <a:spcAft>
                <a:spcPts val="0"/>
              </a:spcAft>
              <a:buNone/>
            </a:pPr>
            <a:r>
              <a:rPr lang="en-US" sz="5400">
                <a:solidFill>
                  <a:srgbClr val="595959"/>
                </a:solidFill>
                <a:latin typeface="Open Sans"/>
                <a:ea typeface="Open Sans"/>
                <a:cs typeface="Open Sans"/>
                <a:sym typeface="Open Sans"/>
              </a:rPr>
              <a:t>                        Module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0825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4205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195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9178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1103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24433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5973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923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9598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4287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object 4">
            <a:extLst>
              <a:ext uri="{FF2B5EF4-FFF2-40B4-BE49-F238E27FC236}">
                <a16:creationId xmlns:a16="http://schemas.microsoft.com/office/drawing/2014/main" id="{6B083298-9EB2-6D2E-77AE-6ED32C907455}"/>
              </a:ext>
            </a:extLst>
          </p:cNvPr>
          <p:cNvSpPr txBox="1"/>
          <p:nvPr/>
        </p:nvSpPr>
        <p:spPr>
          <a:xfrm>
            <a:off x="2646867" y="2469551"/>
            <a:ext cx="2005330" cy="231474"/>
          </a:xfrm>
          <a:prstGeom prst="rect">
            <a:avLst/>
          </a:prstGeom>
        </p:spPr>
        <p:txBody>
          <a:bodyPr vert="horz" wrap="square" lIns="0" tIns="15875" rIns="0" bIns="0" rtlCol="0">
            <a:spAutoFit/>
          </a:bodyPr>
          <a:lstStyle/>
          <a:p>
            <a:pPr marL="12700">
              <a:lnSpc>
                <a:spcPct val="100000"/>
              </a:lnSpc>
              <a:spcBef>
                <a:spcPts val="125"/>
              </a:spcBef>
            </a:pPr>
            <a:r>
              <a:rPr sz="1400" b="1" spc="30" dirty="0">
                <a:solidFill>
                  <a:schemeClr val="tx1"/>
                </a:solidFill>
                <a:latin typeface="Open Sans" panose="020B0606030504020204" pitchFamily="34" charset="0"/>
                <a:ea typeface="Open Sans" panose="020B0606030504020204" pitchFamily="34" charset="0"/>
                <a:cs typeface="Open Sans" panose="020B0606030504020204" pitchFamily="34" charset="0"/>
              </a:rPr>
              <a:t>C</a:t>
            </a:r>
            <a:r>
              <a:rPr sz="1400" b="1" spc="-20" dirty="0">
                <a:solidFill>
                  <a:schemeClr val="tx1"/>
                </a:solidFill>
                <a:latin typeface="Open Sans" panose="020B0606030504020204" pitchFamily="34" charset="0"/>
                <a:ea typeface="Open Sans" panose="020B0606030504020204" pitchFamily="34" charset="0"/>
                <a:cs typeface="Open Sans" panose="020B0606030504020204" pitchFamily="34" charset="0"/>
              </a:rPr>
              <a:t>l</a:t>
            </a:r>
            <a:r>
              <a:rPr sz="1400" b="1" spc="40" dirty="0">
                <a:solidFill>
                  <a:schemeClr val="tx1"/>
                </a:solidFill>
                <a:latin typeface="Open Sans" panose="020B0606030504020204" pitchFamily="34" charset="0"/>
                <a:ea typeface="Open Sans" panose="020B0606030504020204" pitchFamily="34" charset="0"/>
                <a:cs typeface="Open Sans" panose="020B0606030504020204" pitchFamily="34" charset="0"/>
              </a:rPr>
              <a:t>ou</a:t>
            </a:r>
            <a:r>
              <a:rPr sz="1400" b="1" spc="15" dirty="0">
                <a:solidFill>
                  <a:schemeClr val="tx1"/>
                </a:solidFill>
                <a:latin typeface="Open Sans" panose="020B0606030504020204" pitchFamily="34" charset="0"/>
                <a:ea typeface="Open Sans" panose="020B0606030504020204" pitchFamily="34" charset="0"/>
                <a:cs typeface="Open Sans" panose="020B0606030504020204" pitchFamily="34" charset="0"/>
              </a:rPr>
              <a:t>d</a:t>
            </a:r>
            <a:r>
              <a:rPr sz="1400" spc="-1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sz="1400" b="1" spc="30" dirty="0">
                <a:solidFill>
                  <a:schemeClr val="tx1"/>
                </a:solidFill>
                <a:latin typeface="Open Sans" panose="020B0606030504020204" pitchFamily="34" charset="0"/>
                <a:ea typeface="Open Sans" panose="020B0606030504020204" pitchFamily="34" charset="0"/>
                <a:cs typeface="Open Sans" panose="020B0606030504020204" pitchFamily="34" charset="0"/>
              </a:rPr>
              <a:t>C</a:t>
            </a:r>
            <a:r>
              <a:rPr sz="1400" b="1" spc="40" dirty="0">
                <a:solidFill>
                  <a:schemeClr val="tx1"/>
                </a:solidFill>
                <a:latin typeface="Open Sans" panose="020B0606030504020204" pitchFamily="34" charset="0"/>
                <a:ea typeface="Open Sans" panose="020B0606030504020204" pitchFamily="34" charset="0"/>
                <a:cs typeface="Open Sans" panose="020B0606030504020204" pitchFamily="34" charset="0"/>
              </a:rPr>
              <a:t>o</a:t>
            </a:r>
            <a:r>
              <a:rPr sz="1400" b="1" spc="25" dirty="0">
                <a:solidFill>
                  <a:schemeClr val="tx1"/>
                </a:solidFill>
                <a:latin typeface="Open Sans" panose="020B0606030504020204" pitchFamily="34" charset="0"/>
                <a:ea typeface="Open Sans" panose="020B0606030504020204" pitchFamily="34" charset="0"/>
                <a:cs typeface="Open Sans" panose="020B0606030504020204" pitchFamily="34" charset="0"/>
              </a:rPr>
              <a:t>m</a:t>
            </a:r>
            <a:r>
              <a:rPr sz="1400" b="1" spc="40" dirty="0">
                <a:solidFill>
                  <a:schemeClr val="tx1"/>
                </a:solidFill>
                <a:latin typeface="Open Sans" panose="020B0606030504020204" pitchFamily="34" charset="0"/>
                <a:ea typeface="Open Sans" panose="020B0606030504020204" pitchFamily="34" charset="0"/>
                <a:cs typeface="Open Sans" panose="020B0606030504020204" pitchFamily="34" charset="0"/>
              </a:rPr>
              <a:t>pu</a:t>
            </a:r>
            <a:r>
              <a:rPr sz="1400" b="1" spc="-25" dirty="0">
                <a:solidFill>
                  <a:schemeClr val="tx1"/>
                </a:solidFill>
                <a:latin typeface="Open Sans" panose="020B0606030504020204" pitchFamily="34" charset="0"/>
                <a:ea typeface="Open Sans" panose="020B0606030504020204" pitchFamily="34" charset="0"/>
                <a:cs typeface="Open Sans" panose="020B0606030504020204" pitchFamily="34" charset="0"/>
              </a:rPr>
              <a:t>t</a:t>
            </a:r>
            <a:r>
              <a:rPr sz="1400" b="1" spc="-20" dirty="0">
                <a:solidFill>
                  <a:schemeClr val="tx1"/>
                </a:solidFill>
                <a:latin typeface="Open Sans" panose="020B0606030504020204" pitchFamily="34" charset="0"/>
                <a:ea typeface="Open Sans" panose="020B0606030504020204" pitchFamily="34" charset="0"/>
                <a:cs typeface="Open Sans" panose="020B0606030504020204" pitchFamily="34" charset="0"/>
              </a:rPr>
              <a:t>i</a:t>
            </a:r>
            <a:r>
              <a:rPr sz="1400" b="1" spc="40" dirty="0">
                <a:solidFill>
                  <a:schemeClr val="tx1"/>
                </a:solidFill>
                <a:latin typeface="Open Sans" panose="020B0606030504020204" pitchFamily="34" charset="0"/>
                <a:ea typeface="Open Sans" panose="020B0606030504020204" pitchFamily="34" charset="0"/>
                <a:cs typeface="Open Sans" panose="020B0606030504020204" pitchFamily="34" charset="0"/>
              </a:rPr>
              <a:t>n</a:t>
            </a:r>
            <a:r>
              <a:rPr sz="1400" b="1" spc="15" dirty="0">
                <a:solidFill>
                  <a:schemeClr val="tx1"/>
                </a:solidFill>
                <a:latin typeface="Open Sans" panose="020B0606030504020204" pitchFamily="34" charset="0"/>
                <a:ea typeface="Open Sans" panose="020B0606030504020204" pitchFamily="34" charset="0"/>
                <a:cs typeface="Open Sans" panose="020B0606030504020204" pitchFamily="34" charset="0"/>
              </a:rPr>
              <a:t>g</a:t>
            </a:r>
            <a:endParaRPr sz="1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7" name="object 7">
            <a:extLst>
              <a:ext uri="{FF2B5EF4-FFF2-40B4-BE49-F238E27FC236}">
                <a16:creationId xmlns:a16="http://schemas.microsoft.com/office/drawing/2014/main" id="{7B9B213A-F17C-4D90-8012-7E461BE1A937}"/>
              </a:ext>
            </a:extLst>
          </p:cNvPr>
          <p:cNvSpPr txBox="1"/>
          <p:nvPr/>
        </p:nvSpPr>
        <p:spPr>
          <a:xfrm>
            <a:off x="2645524" y="3775212"/>
            <a:ext cx="2643590" cy="231474"/>
          </a:xfrm>
          <a:prstGeom prst="rect">
            <a:avLst/>
          </a:prstGeom>
        </p:spPr>
        <p:txBody>
          <a:bodyPr vert="horz" wrap="square" lIns="0" tIns="15875" rIns="0" bIns="0" rtlCol="0">
            <a:spAutoFit/>
          </a:bodyPr>
          <a:lstStyle/>
          <a:p>
            <a:pPr marL="12700">
              <a:lnSpc>
                <a:spcPct val="100000"/>
              </a:lnSpc>
              <a:spcBef>
                <a:spcPts val="125"/>
              </a:spcBef>
            </a:pPr>
            <a:r>
              <a:rPr sz="1400" b="1" spc="30" dirty="0">
                <a:solidFill>
                  <a:schemeClr val="tx1"/>
                </a:solidFill>
                <a:latin typeface="Open Sans" panose="020B0606030504020204" pitchFamily="34" charset="0"/>
                <a:ea typeface="Open Sans" panose="020B0606030504020204" pitchFamily="34" charset="0"/>
                <a:cs typeface="Open Sans" panose="020B0606030504020204" pitchFamily="34" charset="0"/>
              </a:rPr>
              <a:t>D</a:t>
            </a:r>
            <a:r>
              <a:rPr sz="1400" b="1" spc="45" dirty="0">
                <a:solidFill>
                  <a:schemeClr val="tx1"/>
                </a:solidFill>
                <a:latin typeface="Open Sans" panose="020B0606030504020204" pitchFamily="34" charset="0"/>
                <a:ea typeface="Open Sans" panose="020B0606030504020204" pitchFamily="34" charset="0"/>
                <a:cs typeface="Open Sans" panose="020B0606030504020204" pitchFamily="34" charset="0"/>
              </a:rPr>
              <a:t>e</a:t>
            </a:r>
            <a:r>
              <a:rPr sz="1400" b="1" spc="40" dirty="0">
                <a:solidFill>
                  <a:schemeClr val="tx1"/>
                </a:solidFill>
                <a:latin typeface="Open Sans" panose="020B0606030504020204" pitchFamily="34" charset="0"/>
                <a:ea typeface="Open Sans" panose="020B0606030504020204" pitchFamily="34" charset="0"/>
                <a:cs typeface="Open Sans" panose="020B0606030504020204" pitchFamily="34" charset="0"/>
              </a:rPr>
              <a:t>p</a:t>
            </a:r>
            <a:r>
              <a:rPr sz="1400" b="1" spc="-20" dirty="0">
                <a:solidFill>
                  <a:schemeClr val="tx1"/>
                </a:solidFill>
                <a:latin typeface="Open Sans" panose="020B0606030504020204" pitchFamily="34" charset="0"/>
                <a:ea typeface="Open Sans" panose="020B0606030504020204" pitchFamily="34" charset="0"/>
                <a:cs typeface="Open Sans" panose="020B0606030504020204" pitchFamily="34" charset="0"/>
              </a:rPr>
              <a:t>l</a:t>
            </a:r>
            <a:r>
              <a:rPr sz="1400" b="1" spc="40" dirty="0">
                <a:solidFill>
                  <a:schemeClr val="tx1"/>
                </a:solidFill>
                <a:latin typeface="Open Sans" panose="020B0606030504020204" pitchFamily="34" charset="0"/>
                <a:ea typeface="Open Sans" panose="020B0606030504020204" pitchFamily="34" charset="0"/>
                <a:cs typeface="Open Sans" panose="020B0606030504020204" pitchFamily="34" charset="0"/>
              </a:rPr>
              <a:t>o</a:t>
            </a:r>
            <a:r>
              <a:rPr sz="1400" b="1" spc="45" dirty="0">
                <a:solidFill>
                  <a:schemeClr val="tx1"/>
                </a:solidFill>
                <a:latin typeface="Open Sans" panose="020B0606030504020204" pitchFamily="34" charset="0"/>
                <a:ea typeface="Open Sans" panose="020B0606030504020204" pitchFamily="34" charset="0"/>
                <a:cs typeface="Open Sans" panose="020B0606030504020204" pitchFamily="34" charset="0"/>
              </a:rPr>
              <a:t>y</a:t>
            </a:r>
            <a:r>
              <a:rPr sz="1400" b="1" spc="25" dirty="0">
                <a:solidFill>
                  <a:schemeClr val="tx1"/>
                </a:solidFill>
                <a:latin typeface="Open Sans" panose="020B0606030504020204" pitchFamily="34" charset="0"/>
                <a:ea typeface="Open Sans" panose="020B0606030504020204" pitchFamily="34" charset="0"/>
                <a:cs typeface="Open Sans" panose="020B0606030504020204" pitchFamily="34" charset="0"/>
              </a:rPr>
              <a:t>m</a:t>
            </a:r>
            <a:r>
              <a:rPr sz="1400" b="1" spc="-30" dirty="0">
                <a:solidFill>
                  <a:schemeClr val="tx1"/>
                </a:solidFill>
                <a:latin typeface="Open Sans" panose="020B0606030504020204" pitchFamily="34" charset="0"/>
                <a:ea typeface="Open Sans" panose="020B0606030504020204" pitchFamily="34" charset="0"/>
                <a:cs typeface="Open Sans" panose="020B0606030504020204" pitchFamily="34" charset="0"/>
              </a:rPr>
              <a:t>en</a:t>
            </a:r>
            <a:r>
              <a:rPr sz="1400" b="1" spc="-25" dirty="0">
                <a:solidFill>
                  <a:schemeClr val="tx1"/>
                </a:solidFill>
                <a:latin typeface="Open Sans" panose="020B0606030504020204" pitchFamily="34" charset="0"/>
                <a:ea typeface="Open Sans" panose="020B0606030504020204" pitchFamily="34" charset="0"/>
                <a:cs typeface="Open Sans" panose="020B0606030504020204" pitchFamily="34" charset="0"/>
              </a:rPr>
              <a:t>t</a:t>
            </a:r>
            <a:r>
              <a:rPr sz="1400" b="1" spc="15" dirty="0">
                <a:solidFill>
                  <a:schemeClr val="tx1"/>
                </a:solidFill>
                <a:latin typeface="Open Sans" panose="020B0606030504020204" pitchFamily="34" charset="0"/>
                <a:ea typeface="Open Sans" panose="020B0606030504020204" pitchFamily="34" charset="0"/>
                <a:cs typeface="Open Sans" panose="020B0606030504020204" pitchFamily="34" charset="0"/>
              </a:rPr>
              <a:t>s</a:t>
            </a:r>
            <a:r>
              <a:rPr sz="1400" spc="-95"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sz="1400" b="1" spc="15" dirty="0">
                <a:solidFill>
                  <a:schemeClr val="tx1"/>
                </a:solidFill>
                <a:latin typeface="Open Sans" panose="020B0606030504020204" pitchFamily="34" charset="0"/>
                <a:ea typeface="Open Sans" panose="020B0606030504020204" pitchFamily="34" charset="0"/>
                <a:cs typeface="Open Sans" panose="020B0606030504020204" pitchFamily="34" charset="0"/>
              </a:rPr>
              <a:t>&amp;</a:t>
            </a:r>
            <a:r>
              <a:rPr sz="1400" spc="-35"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sz="1400" b="1" spc="105" dirty="0">
                <a:solidFill>
                  <a:schemeClr val="tx1"/>
                </a:solidFill>
                <a:latin typeface="Open Sans" panose="020B0606030504020204" pitchFamily="34" charset="0"/>
                <a:ea typeface="Open Sans" panose="020B0606030504020204" pitchFamily="34" charset="0"/>
                <a:cs typeface="Open Sans" panose="020B0606030504020204" pitchFamily="34" charset="0"/>
              </a:rPr>
              <a:t>M</a:t>
            </a:r>
            <a:r>
              <a:rPr sz="1400" b="1" spc="40" dirty="0">
                <a:solidFill>
                  <a:schemeClr val="tx1"/>
                </a:solidFill>
                <a:latin typeface="Open Sans" panose="020B0606030504020204" pitchFamily="34" charset="0"/>
                <a:ea typeface="Open Sans" panose="020B0606030504020204" pitchFamily="34" charset="0"/>
                <a:cs typeface="Open Sans" panose="020B0606030504020204" pitchFamily="34" charset="0"/>
              </a:rPr>
              <a:t>od</a:t>
            </a:r>
            <a:r>
              <a:rPr sz="1400" b="1" spc="-30" dirty="0">
                <a:solidFill>
                  <a:schemeClr val="tx1"/>
                </a:solidFill>
                <a:latin typeface="Open Sans" panose="020B0606030504020204" pitchFamily="34" charset="0"/>
                <a:ea typeface="Open Sans" panose="020B0606030504020204" pitchFamily="34" charset="0"/>
                <a:cs typeface="Open Sans" panose="020B0606030504020204" pitchFamily="34" charset="0"/>
              </a:rPr>
              <a:t>e</a:t>
            </a:r>
            <a:r>
              <a:rPr sz="1400" b="1" spc="-20" dirty="0">
                <a:solidFill>
                  <a:schemeClr val="tx1"/>
                </a:solidFill>
                <a:latin typeface="Open Sans" panose="020B0606030504020204" pitchFamily="34" charset="0"/>
                <a:ea typeface="Open Sans" panose="020B0606030504020204" pitchFamily="34" charset="0"/>
                <a:cs typeface="Open Sans" panose="020B0606030504020204" pitchFamily="34" charset="0"/>
              </a:rPr>
              <a:t>l</a:t>
            </a:r>
            <a:r>
              <a:rPr sz="1400" b="1" spc="15" dirty="0">
                <a:solidFill>
                  <a:schemeClr val="tx1"/>
                </a:solidFill>
                <a:latin typeface="Open Sans" panose="020B0606030504020204" pitchFamily="34" charset="0"/>
                <a:ea typeface="Open Sans" panose="020B0606030504020204" pitchFamily="34" charset="0"/>
                <a:cs typeface="Open Sans" panose="020B0606030504020204" pitchFamily="34" charset="0"/>
              </a:rPr>
              <a:t>s</a:t>
            </a:r>
            <a:endParaRPr sz="1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0" name="object 10">
            <a:extLst>
              <a:ext uri="{FF2B5EF4-FFF2-40B4-BE49-F238E27FC236}">
                <a16:creationId xmlns:a16="http://schemas.microsoft.com/office/drawing/2014/main" id="{DFB96691-BA6D-08B2-2FCC-0EA42F0A71D8}"/>
              </a:ext>
            </a:extLst>
          </p:cNvPr>
          <p:cNvSpPr txBox="1"/>
          <p:nvPr/>
        </p:nvSpPr>
        <p:spPr>
          <a:xfrm>
            <a:off x="2665551" y="5182453"/>
            <a:ext cx="1337600" cy="231474"/>
          </a:xfrm>
          <a:prstGeom prst="rect">
            <a:avLst/>
          </a:prstGeom>
        </p:spPr>
        <p:txBody>
          <a:bodyPr vert="horz" wrap="square" lIns="0" tIns="15875" rIns="0" bIns="0" rtlCol="0">
            <a:spAutoFit/>
          </a:bodyPr>
          <a:lstStyle/>
          <a:p>
            <a:pPr marL="12700">
              <a:lnSpc>
                <a:spcPct val="100000"/>
              </a:lnSpc>
              <a:spcBef>
                <a:spcPts val="125"/>
              </a:spcBef>
            </a:pPr>
            <a:r>
              <a:rPr sz="1400" b="1" spc="15" dirty="0">
                <a:solidFill>
                  <a:schemeClr val="tx1"/>
                </a:solidFill>
                <a:latin typeface="Open Sans" panose="020B0606030504020204" pitchFamily="34" charset="0"/>
                <a:ea typeface="Open Sans" panose="020B0606030504020204" pitchFamily="34" charset="0"/>
                <a:cs typeface="Open Sans" panose="020B0606030504020204" pitchFamily="34" charset="0"/>
              </a:rPr>
              <a:t>Advantages</a:t>
            </a:r>
            <a:endParaRPr sz="1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3" name="object 13">
            <a:extLst>
              <a:ext uri="{FF2B5EF4-FFF2-40B4-BE49-F238E27FC236}">
                <a16:creationId xmlns:a16="http://schemas.microsoft.com/office/drawing/2014/main" id="{6F402F73-69CB-0770-ADF0-BC90A880DCB9}"/>
              </a:ext>
            </a:extLst>
          </p:cNvPr>
          <p:cNvSpPr txBox="1"/>
          <p:nvPr/>
        </p:nvSpPr>
        <p:spPr>
          <a:xfrm>
            <a:off x="8847271" y="2393955"/>
            <a:ext cx="2462986" cy="231474"/>
          </a:xfrm>
          <a:prstGeom prst="rect">
            <a:avLst/>
          </a:prstGeom>
        </p:spPr>
        <p:txBody>
          <a:bodyPr vert="horz" wrap="square" lIns="0" tIns="15875" rIns="0" bIns="0" rtlCol="0">
            <a:spAutoFit/>
          </a:bodyPr>
          <a:lstStyle/>
          <a:p>
            <a:pPr marL="12700">
              <a:lnSpc>
                <a:spcPct val="100000"/>
              </a:lnSpc>
              <a:spcBef>
                <a:spcPts val="125"/>
              </a:spcBef>
            </a:pPr>
            <a:r>
              <a:rPr sz="1400" b="1" spc="-120" dirty="0">
                <a:solidFill>
                  <a:schemeClr val="tx1"/>
                </a:solidFill>
                <a:latin typeface="Open Sans" panose="020B0606030504020204" pitchFamily="34" charset="0"/>
                <a:ea typeface="Open Sans" panose="020B0606030504020204" pitchFamily="34" charset="0"/>
                <a:cs typeface="Open Sans" panose="020B0606030504020204" pitchFamily="34" charset="0"/>
              </a:rPr>
              <a:t>A</a:t>
            </a:r>
            <a:r>
              <a:rPr sz="1400" b="1" spc="-50" dirty="0">
                <a:solidFill>
                  <a:schemeClr val="tx1"/>
                </a:solidFill>
                <a:latin typeface="Open Sans" panose="020B0606030504020204" pitchFamily="34" charset="0"/>
                <a:ea typeface="Open Sans" panose="020B0606030504020204" pitchFamily="34" charset="0"/>
                <a:cs typeface="Open Sans" panose="020B0606030504020204" pitchFamily="34" charset="0"/>
              </a:rPr>
              <a:t>W</a:t>
            </a:r>
            <a:r>
              <a:rPr sz="1400" b="1" spc="15" dirty="0">
                <a:solidFill>
                  <a:schemeClr val="tx1"/>
                </a:solidFill>
                <a:latin typeface="Open Sans" panose="020B0606030504020204" pitchFamily="34" charset="0"/>
                <a:ea typeface="Open Sans" panose="020B0606030504020204" pitchFamily="34" charset="0"/>
                <a:cs typeface="Open Sans" panose="020B0606030504020204" pitchFamily="34" charset="0"/>
              </a:rPr>
              <a:t>S</a:t>
            </a:r>
            <a:r>
              <a:rPr sz="1400" spc="114"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sz="1400" b="1" spc="35" dirty="0">
                <a:solidFill>
                  <a:schemeClr val="tx1"/>
                </a:solidFill>
                <a:latin typeface="Open Sans" panose="020B0606030504020204" pitchFamily="34" charset="0"/>
                <a:ea typeface="Open Sans" panose="020B0606030504020204" pitchFamily="34" charset="0"/>
                <a:cs typeface="Open Sans" panose="020B0606030504020204" pitchFamily="34" charset="0"/>
              </a:rPr>
              <a:t>S</a:t>
            </a:r>
            <a:r>
              <a:rPr sz="1400" b="1" spc="40" dirty="0">
                <a:solidFill>
                  <a:schemeClr val="tx1"/>
                </a:solidFill>
                <a:latin typeface="Open Sans" panose="020B0606030504020204" pitchFamily="34" charset="0"/>
                <a:ea typeface="Open Sans" panose="020B0606030504020204" pitchFamily="34" charset="0"/>
                <a:cs typeface="Open Sans" panose="020B0606030504020204" pitchFamily="34" charset="0"/>
              </a:rPr>
              <a:t>u</a:t>
            </a:r>
            <a:r>
              <a:rPr sz="1400" b="1" spc="-20" dirty="0">
                <a:solidFill>
                  <a:schemeClr val="tx1"/>
                </a:solidFill>
                <a:latin typeface="Open Sans" panose="020B0606030504020204" pitchFamily="34" charset="0"/>
                <a:ea typeface="Open Sans" panose="020B0606030504020204" pitchFamily="34" charset="0"/>
                <a:cs typeface="Open Sans" panose="020B0606030504020204" pitchFamily="34" charset="0"/>
              </a:rPr>
              <a:t>i</a:t>
            </a:r>
            <a:r>
              <a:rPr sz="1400" b="1" spc="-25" dirty="0">
                <a:solidFill>
                  <a:schemeClr val="tx1"/>
                </a:solidFill>
                <a:latin typeface="Open Sans" panose="020B0606030504020204" pitchFamily="34" charset="0"/>
                <a:ea typeface="Open Sans" panose="020B0606030504020204" pitchFamily="34" charset="0"/>
                <a:cs typeface="Open Sans" panose="020B0606030504020204" pitchFamily="34" charset="0"/>
              </a:rPr>
              <a:t>t</a:t>
            </a:r>
            <a:r>
              <a:rPr sz="1400" b="1" spc="15" dirty="0">
                <a:solidFill>
                  <a:schemeClr val="tx1"/>
                </a:solidFill>
                <a:latin typeface="Open Sans" panose="020B0606030504020204" pitchFamily="34" charset="0"/>
                <a:ea typeface="Open Sans" panose="020B0606030504020204" pitchFamily="34" charset="0"/>
                <a:cs typeface="Open Sans" panose="020B0606030504020204" pitchFamily="34" charset="0"/>
              </a:rPr>
              <a:t>e</a:t>
            </a:r>
            <a:r>
              <a:rPr sz="1400" spc="-95"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sz="1400" b="1" spc="-25"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r>
              <a:rPr sz="1400" b="1" spc="30" dirty="0">
                <a:solidFill>
                  <a:schemeClr val="tx1"/>
                </a:solidFill>
                <a:latin typeface="Open Sans" panose="020B0606030504020204" pitchFamily="34" charset="0"/>
                <a:ea typeface="Open Sans" panose="020B0606030504020204" pitchFamily="34" charset="0"/>
                <a:cs typeface="Open Sans" panose="020B0606030504020204" pitchFamily="34" charset="0"/>
              </a:rPr>
              <a:t>w</a:t>
            </a:r>
            <a:r>
              <a:rPr sz="1400" b="1" spc="-20" dirty="0">
                <a:solidFill>
                  <a:schemeClr val="tx1"/>
                </a:solidFill>
                <a:latin typeface="Open Sans" panose="020B0606030504020204" pitchFamily="34" charset="0"/>
                <a:ea typeface="Open Sans" panose="020B0606030504020204" pitchFamily="34" charset="0"/>
                <a:cs typeface="Open Sans" panose="020B0606030504020204" pitchFamily="34" charset="0"/>
              </a:rPr>
              <a:t>i</a:t>
            </a:r>
            <a:r>
              <a:rPr sz="1400" b="1" spc="-25" dirty="0">
                <a:solidFill>
                  <a:schemeClr val="tx1"/>
                </a:solidFill>
                <a:latin typeface="Open Sans" panose="020B0606030504020204" pitchFamily="34" charset="0"/>
                <a:ea typeface="Open Sans" panose="020B0606030504020204" pitchFamily="34" charset="0"/>
                <a:cs typeface="Open Sans" panose="020B0606030504020204" pitchFamily="34" charset="0"/>
              </a:rPr>
              <a:t>t</a:t>
            </a:r>
            <a:r>
              <a:rPr sz="1400" b="1" spc="15" dirty="0">
                <a:solidFill>
                  <a:schemeClr val="tx1"/>
                </a:solidFill>
                <a:latin typeface="Open Sans" panose="020B0606030504020204" pitchFamily="34" charset="0"/>
                <a:ea typeface="Open Sans" panose="020B0606030504020204" pitchFamily="34" charset="0"/>
                <a:cs typeface="Open Sans" panose="020B0606030504020204" pitchFamily="34" charset="0"/>
              </a:rPr>
              <a:t>h</a:t>
            </a:r>
            <a:r>
              <a:rPr sz="1400" spc="5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sz="1400" b="1" spc="40" dirty="0">
                <a:solidFill>
                  <a:schemeClr val="tx1"/>
                </a:solidFill>
                <a:latin typeface="Open Sans" panose="020B0606030504020204" pitchFamily="34" charset="0"/>
                <a:ea typeface="Open Sans" panose="020B0606030504020204" pitchFamily="34" charset="0"/>
                <a:cs typeface="Open Sans" panose="020B0606030504020204" pitchFamily="34" charset="0"/>
              </a:rPr>
              <a:t>ana</a:t>
            </a:r>
            <a:r>
              <a:rPr sz="1400" b="1" spc="-20" dirty="0">
                <a:solidFill>
                  <a:schemeClr val="tx1"/>
                </a:solidFill>
                <a:latin typeface="Open Sans" panose="020B0606030504020204" pitchFamily="34" charset="0"/>
                <a:ea typeface="Open Sans" panose="020B0606030504020204" pitchFamily="34" charset="0"/>
                <a:cs typeface="Open Sans" panose="020B0606030504020204" pitchFamily="34" charset="0"/>
              </a:rPr>
              <a:t>l</a:t>
            </a:r>
            <a:r>
              <a:rPr sz="1400" b="1" spc="40" dirty="0">
                <a:solidFill>
                  <a:schemeClr val="tx1"/>
                </a:solidFill>
                <a:latin typeface="Open Sans" panose="020B0606030504020204" pitchFamily="34" charset="0"/>
                <a:ea typeface="Open Sans" panose="020B0606030504020204" pitchFamily="34" charset="0"/>
                <a:cs typeface="Open Sans" panose="020B0606030504020204" pitchFamily="34" charset="0"/>
              </a:rPr>
              <a:t>og</a:t>
            </a:r>
            <a:r>
              <a:rPr sz="1400" b="1" spc="-30" dirty="0">
                <a:solidFill>
                  <a:schemeClr val="tx1"/>
                </a:solidFill>
                <a:latin typeface="Open Sans" panose="020B0606030504020204" pitchFamily="34" charset="0"/>
                <a:ea typeface="Open Sans" panose="020B0606030504020204" pitchFamily="34" charset="0"/>
                <a:cs typeface="Open Sans" panose="020B0606030504020204" pitchFamily="34" charset="0"/>
              </a:rPr>
              <a:t>y</a:t>
            </a:r>
            <a:r>
              <a:rPr sz="1400" b="1" spc="5"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endParaRPr sz="1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6" name="object 16">
            <a:extLst>
              <a:ext uri="{FF2B5EF4-FFF2-40B4-BE49-F238E27FC236}">
                <a16:creationId xmlns:a16="http://schemas.microsoft.com/office/drawing/2014/main" id="{13B0F589-049E-0A20-5CE0-04FACC6B4FB2}"/>
              </a:ext>
            </a:extLst>
          </p:cNvPr>
          <p:cNvSpPr txBox="1"/>
          <p:nvPr/>
        </p:nvSpPr>
        <p:spPr>
          <a:xfrm>
            <a:off x="8849032" y="3800994"/>
            <a:ext cx="2085061" cy="231474"/>
          </a:xfrm>
          <a:prstGeom prst="rect">
            <a:avLst/>
          </a:prstGeom>
        </p:spPr>
        <p:txBody>
          <a:bodyPr vert="horz" wrap="square" lIns="0" tIns="15875" rIns="0" bIns="0" rtlCol="0">
            <a:spAutoFit/>
          </a:bodyPr>
          <a:lstStyle/>
          <a:p>
            <a:pPr marL="12700">
              <a:lnSpc>
                <a:spcPct val="100000"/>
              </a:lnSpc>
              <a:spcBef>
                <a:spcPts val="125"/>
              </a:spcBef>
            </a:pPr>
            <a:r>
              <a:rPr sz="1400" b="1" spc="35" dirty="0">
                <a:solidFill>
                  <a:schemeClr val="tx1"/>
                </a:solidFill>
                <a:latin typeface="Open Sans" panose="020B0606030504020204" pitchFamily="34" charset="0"/>
                <a:ea typeface="Open Sans" panose="020B0606030504020204" pitchFamily="34" charset="0"/>
                <a:cs typeface="Open Sans" panose="020B0606030504020204" pitchFamily="34" charset="0"/>
              </a:rPr>
              <a:t>V</a:t>
            </a:r>
            <a:r>
              <a:rPr sz="1400" b="1" spc="-20" dirty="0">
                <a:solidFill>
                  <a:schemeClr val="tx1"/>
                </a:solidFill>
                <a:latin typeface="Open Sans" panose="020B0606030504020204" pitchFamily="34" charset="0"/>
                <a:ea typeface="Open Sans" panose="020B0606030504020204" pitchFamily="34" charset="0"/>
                <a:cs typeface="Open Sans" panose="020B0606030504020204" pitchFamily="34" charset="0"/>
              </a:rPr>
              <a:t>i</a:t>
            </a:r>
            <a:r>
              <a:rPr sz="1400" b="1" spc="50" dirty="0">
                <a:solidFill>
                  <a:schemeClr val="tx1"/>
                </a:solidFill>
                <a:latin typeface="Open Sans" panose="020B0606030504020204" pitchFamily="34" charset="0"/>
                <a:ea typeface="Open Sans" panose="020B0606030504020204" pitchFamily="34" charset="0"/>
                <a:cs typeface="Open Sans" panose="020B0606030504020204" pitchFamily="34" charset="0"/>
              </a:rPr>
              <a:t>r</a:t>
            </a:r>
            <a:r>
              <a:rPr sz="1400" b="1" spc="-25" dirty="0">
                <a:solidFill>
                  <a:schemeClr val="tx1"/>
                </a:solidFill>
                <a:latin typeface="Open Sans" panose="020B0606030504020204" pitchFamily="34" charset="0"/>
                <a:ea typeface="Open Sans" panose="020B0606030504020204" pitchFamily="34" charset="0"/>
                <a:cs typeface="Open Sans" panose="020B0606030504020204" pitchFamily="34" charset="0"/>
              </a:rPr>
              <a:t>t</a:t>
            </a:r>
            <a:r>
              <a:rPr sz="1400" b="1" spc="40" dirty="0">
                <a:solidFill>
                  <a:schemeClr val="tx1"/>
                </a:solidFill>
                <a:latin typeface="Open Sans" panose="020B0606030504020204" pitchFamily="34" charset="0"/>
                <a:ea typeface="Open Sans" panose="020B0606030504020204" pitchFamily="34" charset="0"/>
                <a:cs typeface="Open Sans" panose="020B0606030504020204" pitchFamily="34" charset="0"/>
              </a:rPr>
              <a:t>ua</a:t>
            </a:r>
            <a:r>
              <a:rPr sz="1400" b="1" spc="-20" dirty="0">
                <a:solidFill>
                  <a:schemeClr val="tx1"/>
                </a:solidFill>
                <a:latin typeface="Open Sans" panose="020B0606030504020204" pitchFamily="34" charset="0"/>
                <a:ea typeface="Open Sans" panose="020B0606030504020204" pitchFamily="34" charset="0"/>
                <a:cs typeface="Open Sans" panose="020B0606030504020204" pitchFamily="34" charset="0"/>
              </a:rPr>
              <a:t>li</a:t>
            </a:r>
            <a:r>
              <a:rPr sz="1400" b="1" spc="40" dirty="0">
                <a:solidFill>
                  <a:schemeClr val="tx1"/>
                </a:solidFill>
                <a:latin typeface="Open Sans" panose="020B0606030504020204" pitchFamily="34" charset="0"/>
                <a:ea typeface="Open Sans" panose="020B0606030504020204" pitchFamily="34" charset="0"/>
                <a:cs typeface="Open Sans" panose="020B0606030504020204" pitchFamily="34" charset="0"/>
              </a:rPr>
              <a:t>z</a:t>
            </a:r>
            <a:r>
              <a:rPr sz="1400" b="1" spc="-30" dirty="0">
                <a:solidFill>
                  <a:schemeClr val="tx1"/>
                </a:solidFill>
                <a:latin typeface="Open Sans" panose="020B0606030504020204" pitchFamily="34" charset="0"/>
                <a:ea typeface="Open Sans" panose="020B0606030504020204" pitchFamily="34" charset="0"/>
                <a:cs typeface="Open Sans" panose="020B0606030504020204" pitchFamily="34" charset="0"/>
              </a:rPr>
              <a:t>a</a:t>
            </a:r>
            <a:r>
              <a:rPr sz="1400" b="1" spc="-25" dirty="0">
                <a:solidFill>
                  <a:schemeClr val="tx1"/>
                </a:solidFill>
                <a:latin typeface="Open Sans" panose="020B0606030504020204" pitchFamily="34" charset="0"/>
                <a:ea typeface="Open Sans" panose="020B0606030504020204" pitchFamily="34" charset="0"/>
                <a:cs typeface="Open Sans" panose="020B0606030504020204" pitchFamily="34" charset="0"/>
              </a:rPr>
              <a:t>t</a:t>
            </a:r>
            <a:r>
              <a:rPr sz="1400" b="1" spc="-20" dirty="0">
                <a:solidFill>
                  <a:schemeClr val="tx1"/>
                </a:solidFill>
                <a:latin typeface="Open Sans" panose="020B0606030504020204" pitchFamily="34" charset="0"/>
                <a:ea typeface="Open Sans" panose="020B0606030504020204" pitchFamily="34" charset="0"/>
                <a:cs typeface="Open Sans" panose="020B0606030504020204" pitchFamily="34" charset="0"/>
              </a:rPr>
              <a:t>i</a:t>
            </a:r>
            <a:r>
              <a:rPr sz="1400" b="1" spc="40" dirty="0">
                <a:solidFill>
                  <a:schemeClr val="tx1"/>
                </a:solidFill>
                <a:latin typeface="Open Sans" panose="020B0606030504020204" pitchFamily="34" charset="0"/>
                <a:ea typeface="Open Sans" panose="020B0606030504020204" pitchFamily="34" charset="0"/>
                <a:cs typeface="Open Sans" panose="020B0606030504020204" pitchFamily="34" charset="0"/>
              </a:rPr>
              <a:t>o</a:t>
            </a:r>
            <a:r>
              <a:rPr sz="1400" b="1" spc="15" dirty="0">
                <a:solidFill>
                  <a:schemeClr val="tx1"/>
                </a:solidFill>
                <a:latin typeface="Open Sans" panose="020B0606030504020204" pitchFamily="34" charset="0"/>
                <a:ea typeface="Open Sans" panose="020B0606030504020204" pitchFamily="34" charset="0"/>
                <a:cs typeface="Open Sans" panose="020B0606030504020204" pitchFamily="34" charset="0"/>
              </a:rPr>
              <a:t>n</a:t>
            </a:r>
            <a:r>
              <a:rPr sz="1400" spc="-25"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sz="1400" b="1" spc="-20" dirty="0">
                <a:solidFill>
                  <a:schemeClr val="tx1"/>
                </a:solidFill>
                <a:latin typeface="Open Sans" panose="020B0606030504020204" pitchFamily="34" charset="0"/>
                <a:ea typeface="Open Sans" panose="020B0606030504020204" pitchFamily="34" charset="0"/>
                <a:cs typeface="Open Sans" panose="020B0606030504020204" pitchFamily="34" charset="0"/>
              </a:rPr>
              <a:t>i</a:t>
            </a:r>
            <a:r>
              <a:rPr sz="1400" b="1" spc="15" dirty="0">
                <a:solidFill>
                  <a:schemeClr val="tx1"/>
                </a:solidFill>
                <a:latin typeface="Open Sans" panose="020B0606030504020204" pitchFamily="34" charset="0"/>
                <a:ea typeface="Open Sans" panose="020B0606030504020204" pitchFamily="34" charset="0"/>
                <a:cs typeface="Open Sans" panose="020B0606030504020204" pitchFamily="34" charset="0"/>
              </a:rPr>
              <a:t>n</a:t>
            </a:r>
            <a:r>
              <a:rPr sz="1400" spc="-1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sz="1400" b="1" spc="-120" dirty="0">
                <a:solidFill>
                  <a:schemeClr val="tx1"/>
                </a:solidFill>
                <a:latin typeface="Open Sans" panose="020B0606030504020204" pitchFamily="34" charset="0"/>
                <a:ea typeface="Open Sans" panose="020B0606030504020204" pitchFamily="34" charset="0"/>
                <a:cs typeface="Open Sans" panose="020B0606030504020204" pitchFamily="34" charset="0"/>
              </a:rPr>
              <a:t>A</a:t>
            </a:r>
            <a:r>
              <a:rPr sz="1400" b="1" spc="-50" dirty="0">
                <a:solidFill>
                  <a:schemeClr val="tx1"/>
                </a:solidFill>
                <a:latin typeface="Open Sans" panose="020B0606030504020204" pitchFamily="34" charset="0"/>
                <a:ea typeface="Open Sans" panose="020B0606030504020204" pitchFamily="34" charset="0"/>
                <a:cs typeface="Open Sans" panose="020B0606030504020204" pitchFamily="34" charset="0"/>
              </a:rPr>
              <a:t>W</a:t>
            </a:r>
            <a:r>
              <a:rPr sz="1400" b="1" spc="15" dirty="0">
                <a:solidFill>
                  <a:schemeClr val="tx1"/>
                </a:solidFill>
                <a:latin typeface="Open Sans" panose="020B0606030504020204" pitchFamily="34" charset="0"/>
                <a:ea typeface="Open Sans" panose="020B0606030504020204" pitchFamily="34" charset="0"/>
                <a:cs typeface="Open Sans" panose="020B0606030504020204" pitchFamily="34" charset="0"/>
              </a:rPr>
              <a:t>S</a:t>
            </a:r>
            <a:endParaRPr sz="1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9" name="object 19">
            <a:extLst>
              <a:ext uri="{FF2B5EF4-FFF2-40B4-BE49-F238E27FC236}">
                <a16:creationId xmlns:a16="http://schemas.microsoft.com/office/drawing/2014/main" id="{A83A9B04-1207-5255-CBF1-10F14E1F2983}"/>
              </a:ext>
            </a:extLst>
          </p:cNvPr>
          <p:cNvSpPr txBox="1"/>
          <p:nvPr/>
        </p:nvSpPr>
        <p:spPr>
          <a:xfrm>
            <a:off x="8849802" y="5171617"/>
            <a:ext cx="1893187" cy="231474"/>
          </a:xfrm>
          <a:prstGeom prst="rect">
            <a:avLst/>
          </a:prstGeom>
        </p:spPr>
        <p:txBody>
          <a:bodyPr vert="horz" wrap="square" lIns="0" tIns="15875" rIns="0" bIns="0" rtlCol="0">
            <a:spAutoFit/>
          </a:bodyPr>
          <a:lstStyle/>
          <a:p>
            <a:pPr marL="12700">
              <a:lnSpc>
                <a:spcPct val="100000"/>
              </a:lnSpc>
              <a:spcBef>
                <a:spcPts val="125"/>
              </a:spcBef>
            </a:pPr>
            <a:r>
              <a:rPr sz="1400" b="1" spc="35" dirty="0">
                <a:solidFill>
                  <a:schemeClr val="tx1"/>
                </a:solidFill>
                <a:latin typeface="Open Sans" panose="020B0606030504020204" pitchFamily="34" charset="0"/>
                <a:ea typeface="Open Sans" panose="020B0606030504020204" pitchFamily="34" charset="0"/>
                <a:cs typeface="Open Sans" panose="020B0606030504020204" pitchFamily="34" charset="0"/>
              </a:rPr>
              <a:t>XE</a:t>
            </a:r>
            <a:r>
              <a:rPr sz="1400" b="1" spc="15" dirty="0">
                <a:solidFill>
                  <a:schemeClr val="tx1"/>
                </a:solidFill>
                <a:latin typeface="Open Sans" panose="020B0606030504020204" pitchFamily="34" charset="0"/>
                <a:ea typeface="Open Sans" panose="020B0606030504020204" pitchFamily="34" charset="0"/>
                <a:cs typeface="Open Sans" panose="020B0606030504020204" pitchFamily="34" charset="0"/>
              </a:rPr>
              <a:t>N</a:t>
            </a:r>
            <a:r>
              <a:rPr sz="1400" spc="-35"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sz="1400" b="1" spc="-45" dirty="0">
                <a:solidFill>
                  <a:schemeClr val="tx1"/>
                </a:solidFill>
                <a:latin typeface="Open Sans" panose="020B0606030504020204" pitchFamily="34" charset="0"/>
                <a:ea typeface="Open Sans" panose="020B0606030504020204" pitchFamily="34" charset="0"/>
                <a:cs typeface="Open Sans" panose="020B0606030504020204" pitchFamily="34" charset="0"/>
              </a:rPr>
              <a:t>H</a:t>
            </a:r>
            <a:r>
              <a:rPr sz="1400" b="1" spc="40" dirty="0">
                <a:solidFill>
                  <a:schemeClr val="tx1"/>
                </a:solidFill>
                <a:latin typeface="Open Sans" panose="020B0606030504020204" pitchFamily="34" charset="0"/>
                <a:ea typeface="Open Sans" panose="020B0606030504020204" pitchFamily="34" charset="0"/>
                <a:cs typeface="Open Sans" panose="020B0606030504020204" pitchFamily="34" charset="0"/>
              </a:rPr>
              <a:t>ype</a:t>
            </a:r>
            <a:r>
              <a:rPr sz="1400" b="1" spc="50" dirty="0">
                <a:solidFill>
                  <a:schemeClr val="tx1"/>
                </a:solidFill>
                <a:latin typeface="Open Sans" panose="020B0606030504020204" pitchFamily="34" charset="0"/>
                <a:ea typeface="Open Sans" panose="020B0606030504020204" pitchFamily="34" charset="0"/>
                <a:cs typeface="Open Sans" panose="020B0606030504020204" pitchFamily="34" charset="0"/>
              </a:rPr>
              <a:t>r</a:t>
            </a:r>
            <a:r>
              <a:rPr sz="1400" b="1" spc="40" dirty="0">
                <a:solidFill>
                  <a:schemeClr val="tx1"/>
                </a:solidFill>
                <a:latin typeface="Open Sans" panose="020B0606030504020204" pitchFamily="34" charset="0"/>
                <a:ea typeface="Open Sans" panose="020B0606030504020204" pitchFamily="34" charset="0"/>
                <a:cs typeface="Open Sans" panose="020B0606030504020204" pitchFamily="34" charset="0"/>
              </a:rPr>
              <a:t>v</a:t>
            </a:r>
            <a:r>
              <a:rPr sz="1400" b="1" spc="-20" dirty="0">
                <a:solidFill>
                  <a:schemeClr val="tx1"/>
                </a:solidFill>
                <a:latin typeface="Open Sans" panose="020B0606030504020204" pitchFamily="34" charset="0"/>
                <a:ea typeface="Open Sans" panose="020B0606030504020204" pitchFamily="34" charset="0"/>
                <a:cs typeface="Open Sans" panose="020B0606030504020204" pitchFamily="34" charset="0"/>
              </a:rPr>
              <a:t>i</a:t>
            </a:r>
            <a:r>
              <a:rPr sz="1400" b="1" spc="-30" dirty="0">
                <a:solidFill>
                  <a:schemeClr val="tx1"/>
                </a:solidFill>
                <a:latin typeface="Open Sans" panose="020B0606030504020204" pitchFamily="34" charset="0"/>
                <a:ea typeface="Open Sans" panose="020B0606030504020204" pitchFamily="34" charset="0"/>
                <a:cs typeface="Open Sans" panose="020B0606030504020204" pitchFamily="34" charset="0"/>
              </a:rPr>
              <a:t>s</a:t>
            </a:r>
            <a:r>
              <a:rPr sz="1400" b="1" spc="40" dirty="0">
                <a:solidFill>
                  <a:schemeClr val="tx1"/>
                </a:solidFill>
                <a:latin typeface="Open Sans" panose="020B0606030504020204" pitchFamily="34" charset="0"/>
                <a:ea typeface="Open Sans" panose="020B0606030504020204" pitchFamily="34" charset="0"/>
                <a:cs typeface="Open Sans" panose="020B0606030504020204" pitchFamily="34" charset="0"/>
              </a:rPr>
              <a:t>o</a:t>
            </a:r>
            <a:r>
              <a:rPr sz="1400" b="1" spc="10" dirty="0">
                <a:solidFill>
                  <a:schemeClr val="tx1"/>
                </a:solidFill>
                <a:latin typeface="Open Sans" panose="020B0606030504020204" pitchFamily="34" charset="0"/>
                <a:ea typeface="Open Sans" panose="020B0606030504020204" pitchFamily="34" charset="0"/>
                <a:cs typeface="Open Sans" panose="020B0606030504020204" pitchFamily="34" charset="0"/>
              </a:rPr>
              <a:t>r</a:t>
            </a:r>
            <a:endParaRPr sz="1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238" name="Group 237">
            <a:extLst>
              <a:ext uri="{FF2B5EF4-FFF2-40B4-BE49-F238E27FC236}">
                <a16:creationId xmlns:a16="http://schemas.microsoft.com/office/drawing/2014/main" id="{650D0CDD-25AD-24CA-9C8D-E610BFD24CFA}"/>
              </a:ext>
            </a:extLst>
          </p:cNvPr>
          <p:cNvGrpSpPr/>
          <p:nvPr/>
        </p:nvGrpSpPr>
        <p:grpSpPr>
          <a:xfrm>
            <a:off x="5070621" y="995104"/>
            <a:ext cx="2021125" cy="642419"/>
            <a:chOff x="5070621" y="995104"/>
            <a:chExt cx="2021125" cy="642419"/>
          </a:xfrm>
        </p:grpSpPr>
        <p:sp>
          <p:nvSpPr>
            <p:cNvPr id="122" name="object 2">
              <a:extLst>
                <a:ext uri="{FF2B5EF4-FFF2-40B4-BE49-F238E27FC236}">
                  <a16:creationId xmlns:a16="http://schemas.microsoft.com/office/drawing/2014/main" id="{F4EBF1C7-5139-9868-667E-51430030E4AC}"/>
                </a:ext>
              </a:extLst>
            </p:cNvPr>
            <p:cNvSpPr txBox="1">
              <a:spLocks/>
            </p:cNvSpPr>
            <p:nvPr/>
          </p:nvSpPr>
          <p:spPr>
            <a:xfrm>
              <a:off x="5100254" y="995104"/>
              <a:ext cx="1991492" cy="632224"/>
            </a:xfrm>
            <a:prstGeom prst="rect">
              <a:avLst/>
            </a:prstGeom>
          </p:spPr>
          <p:txBody>
            <a:bodyPr vert="horz" wrap="square" lIns="0" tIns="16510" rIns="0" bIns="0" rtlCol="0">
              <a:spAutoFit/>
            </a:bodyPr>
            <a:lstStyle>
              <a:lvl1pPr>
                <a:defRPr sz="3950" b="1" i="0">
                  <a:solidFill>
                    <a:srgbClr val="7F7F7F"/>
                  </a:solidFill>
                  <a:latin typeface="Arial"/>
                  <a:ea typeface="+mj-ea"/>
                  <a:cs typeface="Arial"/>
                </a:defRPr>
              </a:lvl1pPr>
            </a:lstStyle>
            <a:p>
              <a:pPr marL="12700" algn="ctr">
                <a:spcBef>
                  <a:spcPts val="130"/>
                </a:spcBef>
              </a:pPr>
              <a:r>
                <a:rPr lang="en-IN" sz="4000" b="0" kern="0" spc="-10" dirty="0">
                  <a:latin typeface="Open Sans" panose="020B0606030504020204" pitchFamily="34" charset="0"/>
                  <a:ea typeface="Open Sans" panose="020B0606030504020204" pitchFamily="34" charset="0"/>
                  <a:cs typeface="Open Sans" panose="020B0606030504020204" pitchFamily="34" charset="0"/>
                </a:rPr>
                <a:t>A</a:t>
              </a:r>
              <a:r>
                <a:rPr lang="en-IN" sz="4000" b="0" kern="0" spc="50" dirty="0">
                  <a:latin typeface="Open Sans" panose="020B0606030504020204" pitchFamily="34" charset="0"/>
                  <a:ea typeface="Open Sans" panose="020B0606030504020204" pitchFamily="34" charset="0"/>
                  <a:cs typeface="Open Sans" panose="020B0606030504020204" pitchFamily="34" charset="0"/>
                </a:rPr>
                <a:t>g</a:t>
              </a:r>
              <a:r>
                <a:rPr lang="en-IN" sz="4000" b="0" kern="0" spc="-25" dirty="0">
                  <a:latin typeface="Open Sans" panose="020B0606030504020204" pitchFamily="34" charset="0"/>
                  <a:ea typeface="Open Sans" panose="020B0606030504020204" pitchFamily="34" charset="0"/>
                  <a:cs typeface="Open Sans" panose="020B0606030504020204" pitchFamily="34" charset="0"/>
                </a:rPr>
                <a:t>e</a:t>
              </a:r>
              <a:r>
                <a:rPr lang="en-IN" sz="4000" b="0" kern="0" spc="-100" dirty="0">
                  <a:latin typeface="Open Sans" panose="020B0606030504020204" pitchFamily="34" charset="0"/>
                  <a:ea typeface="Open Sans" panose="020B0606030504020204" pitchFamily="34" charset="0"/>
                  <a:cs typeface="Open Sans" panose="020B0606030504020204" pitchFamily="34" charset="0"/>
                </a:rPr>
                <a:t>n</a:t>
              </a:r>
              <a:r>
                <a:rPr lang="en-IN" sz="4000" b="0" kern="0" spc="-25" dirty="0">
                  <a:latin typeface="Open Sans" panose="020B0606030504020204" pitchFamily="34" charset="0"/>
                  <a:ea typeface="Open Sans" panose="020B0606030504020204" pitchFamily="34" charset="0"/>
                  <a:cs typeface="Open Sans" panose="020B0606030504020204" pitchFamily="34" charset="0"/>
                </a:rPr>
                <a:t>d</a:t>
              </a:r>
              <a:r>
                <a:rPr lang="en-IN" sz="4000" b="0" kern="0" spc="15" dirty="0">
                  <a:latin typeface="Open Sans" panose="020B0606030504020204" pitchFamily="34" charset="0"/>
                  <a:ea typeface="Open Sans" panose="020B0606030504020204" pitchFamily="34" charset="0"/>
                  <a:cs typeface="Open Sans" panose="020B0606030504020204" pitchFamily="34" charset="0"/>
                </a:rPr>
                <a:t>a</a:t>
              </a:r>
            </a:p>
          </p:txBody>
        </p:sp>
        <p:sp>
          <p:nvSpPr>
            <p:cNvPr id="204" name="object 2">
              <a:extLst>
                <a:ext uri="{FF2B5EF4-FFF2-40B4-BE49-F238E27FC236}">
                  <a16:creationId xmlns:a16="http://schemas.microsoft.com/office/drawing/2014/main" id="{2AC65BAF-34B4-7C87-6BE2-1FB15B6920D3}"/>
                </a:ext>
              </a:extLst>
            </p:cNvPr>
            <p:cNvSpPr txBox="1">
              <a:spLocks/>
            </p:cNvSpPr>
            <p:nvPr/>
          </p:nvSpPr>
          <p:spPr>
            <a:xfrm>
              <a:off x="5070621" y="1005299"/>
              <a:ext cx="1991492" cy="632224"/>
            </a:xfrm>
            <a:prstGeom prst="rect">
              <a:avLst/>
            </a:prstGeom>
          </p:spPr>
          <p:txBody>
            <a:bodyPr vert="horz" wrap="square" lIns="0" tIns="16510" rIns="0" bIns="0" rtlCol="0">
              <a:spAutoFit/>
            </a:bodyPr>
            <a:lstStyle>
              <a:lvl1pPr>
                <a:defRPr sz="3950" b="1" i="0">
                  <a:solidFill>
                    <a:srgbClr val="7F7F7F"/>
                  </a:solidFill>
                  <a:latin typeface="Arial"/>
                  <a:ea typeface="+mj-ea"/>
                  <a:cs typeface="Arial"/>
                </a:defRPr>
              </a:lvl1pPr>
            </a:lstStyle>
            <a:p>
              <a:pPr marL="12700" algn="ctr">
                <a:spcBef>
                  <a:spcPts val="130"/>
                </a:spcBef>
              </a:pPr>
              <a:r>
                <a:rPr lang="en-IN" sz="4000" b="0" kern="0" spc="-10" dirty="0">
                  <a:solidFill>
                    <a:schemeClr val="tx1"/>
                  </a:solidFill>
                  <a:latin typeface="Open Sans" panose="020B0606030504020204" pitchFamily="34" charset="0"/>
                  <a:ea typeface="Open Sans" panose="020B0606030504020204" pitchFamily="34" charset="0"/>
                  <a:cs typeface="Open Sans" panose="020B0606030504020204" pitchFamily="34" charset="0"/>
                </a:rPr>
                <a:t>A</a:t>
              </a:r>
              <a:r>
                <a:rPr lang="en-IN" sz="4000" b="0" kern="0" spc="50" dirty="0">
                  <a:solidFill>
                    <a:schemeClr val="tx1"/>
                  </a:solidFill>
                  <a:latin typeface="Open Sans" panose="020B0606030504020204" pitchFamily="34" charset="0"/>
                  <a:ea typeface="Open Sans" panose="020B0606030504020204" pitchFamily="34" charset="0"/>
                  <a:cs typeface="Open Sans" panose="020B0606030504020204" pitchFamily="34" charset="0"/>
                </a:rPr>
                <a:t>g</a:t>
              </a:r>
              <a:r>
                <a:rPr lang="en-IN" sz="4000" b="0" kern="0" spc="-25" dirty="0">
                  <a:solidFill>
                    <a:schemeClr val="tx1"/>
                  </a:solidFill>
                  <a:latin typeface="Open Sans" panose="020B0606030504020204" pitchFamily="34" charset="0"/>
                  <a:ea typeface="Open Sans" panose="020B0606030504020204" pitchFamily="34" charset="0"/>
                  <a:cs typeface="Open Sans" panose="020B0606030504020204" pitchFamily="34" charset="0"/>
                </a:rPr>
                <a:t>e</a:t>
              </a:r>
              <a:r>
                <a:rPr lang="en-IN" sz="4000" b="0" kern="0" spc="-100" dirty="0">
                  <a:solidFill>
                    <a:schemeClr val="tx1"/>
                  </a:solidFill>
                  <a:latin typeface="Open Sans" panose="020B0606030504020204" pitchFamily="34" charset="0"/>
                  <a:ea typeface="Open Sans" panose="020B0606030504020204" pitchFamily="34" charset="0"/>
                  <a:cs typeface="Open Sans" panose="020B0606030504020204" pitchFamily="34" charset="0"/>
                </a:rPr>
                <a:t>n</a:t>
              </a:r>
              <a:r>
                <a:rPr lang="en-IN" sz="4000" b="0" kern="0" spc="-25" dirty="0">
                  <a:solidFill>
                    <a:schemeClr val="tx1"/>
                  </a:solidFill>
                  <a:latin typeface="Open Sans" panose="020B0606030504020204" pitchFamily="34" charset="0"/>
                  <a:ea typeface="Open Sans" panose="020B0606030504020204" pitchFamily="34" charset="0"/>
                  <a:cs typeface="Open Sans" panose="020B0606030504020204" pitchFamily="34" charset="0"/>
                </a:rPr>
                <a:t>d</a:t>
              </a:r>
              <a:r>
                <a:rPr lang="en-IN" sz="4000" b="0" kern="0" spc="15" dirty="0">
                  <a:solidFill>
                    <a:schemeClr val="tx1"/>
                  </a:solidFill>
                  <a:latin typeface="Open Sans" panose="020B0606030504020204" pitchFamily="34" charset="0"/>
                  <a:ea typeface="Open Sans" panose="020B0606030504020204" pitchFamily="34" charset="0"/>
                  <a:cs typeface="Open Sans" panose="020B0606030504020204" pitchFamily="34" charset="0"/>
                </a:rPr>
                <a:t>a</a:t>
              </a:r>
            </a:p>
          </p:txBody>
        </p:sp>
      </p:grpSp>
      <p:grpSp>
        <p:nvGrpSpPr>
          <p:cNvPr id="237" name="Group 236">
            <a:extLst>
              <a:ext uri="{FF2B5EF4-FFF2-40B4-BE49-F238E27FC236}">
                <a16:creationId xmlns:a16="http://schemas.microsoft.com/office/drawing/2014/main" id="{DFDA9BED-7BAE-1929-4A2F-7F0D15DF0CB3}"/>
              </a:ext>
            </a:extLst>
          </p:cNvPr>
          <p:cNvGrpSpPr/>
          <p:nvPr/>
        </p:nvGrpSpPr>
        <p:grpSpPr>
          <a:xfrm>
            <a:off x="1638833" y="2235028"/>
            <a:ext cx="857819" cy="3467451"/>
            <a:chOff x="1638833" y="2235028"/>
            <a:chExt cx="857819" cy="3467451"/>
          </a:xfrm>
        </p:grpSpPr>
        <p:sp>
          <p:nvSpPr>
            <p:cNvPr id="105" name="object 5">
              <a:extLst>
                <a:ext uri="{FF2B5EF4-FFF2-40B4-BE49-F238E27FC236}">
                  <a16:creationId xmlns:a16="http://schemas.microsoft.com/office/drawing/2014/main" id="{DB4FA3FD-BC55-35E9-FA01-CFC51B8AB5BC}"/>
                </a:ext>
              </a:extLst>
            </p:cNvPr>
            <p:cNvSpPr txBox="1"/>
            <p:nvPr/>
          </p:nvSpPr>
          <p:spPr>
            <a:xfrm>
              <a:off x="1824855" y="3513759"/>
              <a:ext cx="222250" cy="449580"/>
            </a:xfrm>
            <a:prstGeom prst="rect">
              <a:avLst/>
            </a:prstGeom>
          </p:spPr>
          <p:txBody>
            <a:bodyPr vert="horz" wrap="square" lIns="0" tIns="16510" rIns="0" bIns="0" rtlCol="0">
              <a:spAutoFit/>
            </a:bodyPr>
            <a:lstStyle/>
            <a:p>
              <a:pPr marL="12700">
                <a:lnSpc>
                  <a:spcPct val="100000"/>
                </a:lnSpc>
                <a:spcBef>
                  <a:spcPts val="130"/>
                </a:spcBef>
              </a:pPr>
              <a:r>
                <a:rPr sz="2750" spc="15" dirty="0">
                  <a:solidFill>
                    <a:srgbClr val="FFFFFF"/>
                  </a:solidFill>
                  <a:latin typeface="Open Sans" panose="020B0606030504020204" pitchFamily="34" charset="0"/>
                  <a:ea typeface="Open Sans" panose="020B0606030504020204" pitchFamily="34" charset="0"/>
                  <a:cs typeface="Open Sans" panose="020B0606030504020204" pitchFamily="34" charset="0"/>
                </a:rPr>
                <a:t>1</a:t>
              </a:r>
              <a:endParaRPr sz="2750">
                <a:latin typeface="Open Sans" panose="020B0606030504020204" pitchFamily="34" charset="0"/>
                <a:ea typeface="Open Sans" panose="020B0606030504020204" pitchFamily="34" charset="0"/>
                <a:cs typeface="Open Sans" panose="020B0606030504020204" pitchFamily="34" charset="0"/>
              </a:endParaRPr>
            </a:p>
          </p:txBody>
        </p:sp>
        <p:grpSp>
          <p:nvGrpSpPr>
            <p:cNvPr id="235" name="Group 234">
              <a:extLst>
                <a:ext uri="{FF2B5EF4-FFF2-40B4-BE49-F238E27FC236}">
                  <a16:creationId xmlns:a16="http://schemas.microsoft.com/office/drawing/2014/main" id="{6783FC86-304D-11F0-1E18-9355EF08A6BA}"/>
                </a:ext>
              </a:extLst>
            </p:cNvPr>
            <p:cNvGrpSpPr/>
            <p:nvPr/>
          </p:nvGrpSpPr>
          <p:grpSpPr>
            <a:xfrm>
              <a:off x="1638833" y="2235028"/>
              <a:ext cx="854291" cy="822350"/>
              <a:chOff x="1638833" y="2235028"/>
              <a:chExt cx="854291" cy="822350"/>
            </a:xfrm>
          </p:grpSpPr>
          <p:sp>
            <p:nvSpPr>
              <p:cNvPr id="103" name="object 3">
                <a:extLst>
                  <a:ext uri="{FF2B5EF4-FFF2-40B4-BE49-F238E27FC236}">
                    <a16:creationId xmlns:a16="http://schemas.microsoft.com/office/drawing/2014/main" id="{B88E5707-CFB9-2B19-5F4E-340B7F8EE54E}"/>
                  </a:ext>
                </a:extLst>
              </p:cNvPr>
              <p:cNvSpPr/>
              <p:nvPr/>
            </p:nvSpPr>
            <p:spPr>
              <a:xfrm>
                <a:off x="1722625" y="2235028"/>
                <a:ext cx="712470" cy="734060"/>
              </a:xfrm>
              <a:custGeom>
                <a:avLst/>
                <a:gdLst/>
                <a:ahLst/>
                <a:cxnLst/>
                <a:rect l="l" t="t" r="r" b="b"/>
                <a:pathLst>
                  <a:path w="712469" h="734060">
                    <a:moveTo>
                      <a:pt x="712457" y="0"/>
                    </a:moveTo>
                    <a:lnTo>
                      <a:pt x="0" y="0"/>
                    </a:lnTo>
                    <a:lnTo>
                      <a:pt x="0" y="733449"/>
                    </a:lnTo>
                    <a:lnTo>
                      <a:pt x="712457" y="733449"/>
                    </a:lnTo>
                    <a:lnTo>
                      <a:pt x="712457" y="0"/>
                    </a:lnTo>
                    <a:close/>
                  </a:path>
                </a:pathLst>
              </a:custGeom>
              <a:solidFill>
                <a:srgbClr val="F07F09"/>
              </a:solidFill>
            </p:spPr>
            <p:txBody>
              <a:bodyPr wrap="square" lIns="0" tIns="0" rIns="0" bIns="0" rtlCol="0"/>
              <a:lstStyle/>
              <a:p>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123" name="object 3">
                <a:extLst>
                  <a:ext uri="{FF2B5EF4-FFF2-40B4-BE49-F238E27FC236}">
                    <a16:creationId xmlns:a16="http://schemas.microsoft.com/office/drawing/2014/main" id="{C19719EF-4BFD-30C6-84E3-FDF1DE0599CB}"/>
                  </a:ext>
                </a:extLst>
              </p:cNvPr>
              <p:cNvSpPr/>
              <p:nvPr/>
            </p:nvSpPr>
            <p:spPr>
              <a:xfrm>
                <a:off x="1722625" y="2256891"/>
                <a:ext cx="712470" cy="734060"/>
              </a:xfrm>
              <a:custGeom>
                <a:avLst/>
                <a:gdLst/>
                <a:ahLst/>
                <a:cxnLst/>
                <a:rect l="l" t="t" r="r" b="b"/>
                <a:pathLst>
                  <a:path w="712469" h="734060">
                    <a:moveTo>
                      <a:pt x="712457" y="0"/>
                    </a:moveTo>
                    <a:lnTo>
                      <a:pt x="0" y="0"/>
                    </a:lnTo>
                    <a:lnTo>
                      <a:pt x="0" y="733449"/>
                    </a:lnTo>
                    <a:lnTo>
                      <a:pt x="712457" y="733449"/>
                    </a:lnTo>
                    <a:lnTo>
                      <a:pt x="712457" y="0"/>
                    </a:lnTo>
                    <a:close/>
                  </a:path>
                </a:pathLst>
              </a:custGeom>
              <a:solidFill>
                <a:srgbClr val="F07F09"/>
              </a:solidFill>
            </p:spPr>
            <p:txBody>
              <a:bodyPr wrap="square" lIns="0" tIns="0" rIns="0" bIns="0" rtlCol="0"/>
              <a:lstStyle/>
              <a:p>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59" name="Rectangle: Rounded Corners 158">
                <a:extLst>
                  <a:ext uri="{FF2B5EF4-FFF2-40B4-BE49-F238E27FC236}">
                    <a16:creationId xmlns:a16="http://schemas.microsoft.com/office/drawing/2014/main" id="{819D61A7-C3E2-E4F8-9FA1-71C03C560F84}"/>
                  </a:ext>
                </a:extLst>
              </p:cNvPr>
              <p:cNvSpPr/>
              <p:nvPr/>
            </p:nvSpPr>
            <p:spPr>
              <a:xfrm>
                <a:off x="1683636" y="2235028"/>
                <a:ext cx="809488" cy="82235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0" name="Rectangle: Rounded Corners 159">
                <a:extLst>
                  <a:ext uri="{FF2B5EF4-FFF2-40B4-BE49-F238E27FC236}">
                    <a16:creationId xmlns:a16="http://schemas.microsoft.com/office/drawing/2014/main" id="{8BB0F2E3-9F64-276E-9D83-234CF186D788}"/>
                  </a:ext>
                </a:extLst>
              </p:cNvPr>
              <p:cNvSpPr/>
              <p:nvPr/>
            </p:nvSpPr>
            <p:spPr>
              <a:xfrm>
                <a:off x="1638833" y="2235028"/>
                <a:ext cx="809488" cy="82235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Open Sans" panose="020B0606030504020204" pitchFamily="34" charset="0"/>
                  <a:ea typeface="Open Sans" panose="020B0606030504020204" pitchFamily="34" charset="0"/>
                  <a:cs typeface="Open Sans" panose="020B0606030504020204" pitchFamily="34" charset="0"/>
                </a:endParaRPr>
              </a:p>
            </p:txBody>
          </p:sp>
        </p:grpSp>
        <p:sp>
          <p:nvSpPr>
            <p:cNvPr id="210" name="object 3">
              <a:extLst>
                <a:ext uri="{FF2B5EF4-FFF2-40B4-BE49-F238E27FC236}">
                  <a16:creationId xmlns:a16="http://schemas.microsoft.com/office/drawing/2014/main" id="{66BCD130-77F7-BAE4-9205-3AF880113B78}"/>
                </a:ext>
              </a:extLst>
            </p:cNvPr>
            <p:cNvSpPr/>
            <p:nvPr/>
          </p:nvSpPr>
          <p:spPr>
            <a:xfrm>
              <a:off x="1722625" y="3527838"/>
              <a:ext cx="712470" cy="734060"/>
            </a:xfrm>
            <a:custGeom>
              <a:avLst/>
              <a:gdLst/>
              <a:ahLst/>
              <a:cxnLst/>
              <a:rect l="l" t="t" r="r" b="b"/>
              <a:pathLst>
                <a:path w="712469" h="734060">
                  <a:moveTo>
                    <a:pt x="712457" y="0"/>
                  </a:moveTo>
                  <a:lnTo>
                    <a:pt x="0" y="0"/>
                  </a:lnTo>
                  <a:lnTo>
                    <a:pt x="0" y="733449"/>
                  </a:lnTo>
                  <a:lnTo>
                    <a:pt x="712457" y="733449"/>
                  </a:lnTo>
                  <a:lnTo>
                    <a:pt x="712457" y="0"/>
                  </a:lnTo>
                  <a:close/>
                </a:path>
              </a:pathLst>
            </a:custGeom>
            <a:solidFill>
              <a:srgbClr val="F07F09"/>
            </a:solidFill>
          </p:spPr>
          <p:txBody>
            <a:bodyPr wrap="square" lIns="0" tIns="0" rIns="0" bIns="0" rtlCol="0"/>
            <a:lstStyle/>
            <a:p>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211" name="object 5">
              <a:extLst>
                <a:ext uri="{FF2B5EF4-FFF2-40B4-BE49-F238E27FC236}">
                  <a16:creationId xmlns:a16="http://schemas.microsoft.com/office/drawing/2014/main" id="{FC62B346-0DF1-A196-FD47-DDFE0E91A548}"/>
                </a:ext>
              </a:extLst>
            </p:cNvPr>
            <p:cNvSpPr txBox="1"/>
            <p:nvPr/>
          </p:nvSpPr>
          <p:spPr>
            <a:xfrm>
              <a:off x="1977255" y="3666159"/>
              <a:ext cx="222250" cy="449580"/>
            </a:xfrm>
            <a:prstGeom prst="rect">
              <a:avLst/>
            </a:prstGeom>
          </p:spPr>
          <p:txBody>
            <a:bodyPr vert="horz" wrap="square" lIns="0" tIns="16510" rIns="0" bIns="0" rtlCol="0">
              <a:spAutoFit/>
            </a:bodyPr>
            <a:lstStyle/>
            <a:p>
              <a:pPr marL="12700">
                <a:lnSpc>
                  <a:spcPct val="100000"/>
                </a:lnSpc>
                <a:spcBef>
                  <a:spcPts val="130"/>
                </a:spcBef>
              </a:pPr>
              <a:r>
                <a:rPr sz="2750" spc="15" dirty="0">
                  <a:solidFill>
                    <a:srgbClr val="FFFFFF"/>
                  </a:solidFill>
                  <a:latin typeface="Open Sans" panose="020B0606030504020204" pitchFamily="34" charset="0"/>
                  <a:ea typeface="Open Sans" panose="020B0606030504020204" pitchFamily="34" charset="0"/>
                  <a:cs typeface="Open Sans" panose="020B0606030504020204" pitchFamily="34" charset="0"/>
                </a:rPr>
                <a:t>1</a:t>
              </a:r>
              <a:endParaRPr sz="2750">
                <a:latin typeface="Open Sans" panose="020B0606030504020204" pitchFamily="34" charset="0"/>
                <a:ea typeface="Open Sans" panose="020B0606030504020204" pitchFamily="34" charset="0"/>
                <a:cs typeface="Open Sans" panose="020B0606030504020204" pitchFamily="34" charset="0"/>
              </a:endParaRPr>
            </a:p>
          </p:txBody>
        </p:sp>
        <p:sp>
          <p:nvSpPr>
            <p:cNvPr id="212" name="object 3">
              <a:extLst>
                <a:ext uri="{FF2B5EF4-FFF2-40B4-BE49-F238E27FC236}">
                  <a16:creationId xmlns:a16="http://schemas.microsoft.com/office/drawing/2014/main" id="{1F5F3AA2-27A6-619F-CE6B-5DF5B4123245}"/>
                </a:ext>
              </a:extLst>
            </p:cNvPr>
            <p:cNvSpPr/>
            <p:nvPr/>
          </p:nvSpPr>
          <p:spPr>
            <a:xfrm>
              <a:off x="1722625" y="3549701"/>
              <a:ext cx="712470" cy="734060"/>
            </a:xfrm>
            <a:custGeom>
              <a:avLst/>
              <a:gdLst/>
              <a:ahLst/>
              <a:cxnLst/>
              <a:rect l="l" t="t" r="r" b="b"/>
              <a:pathLst>
                <a:path w="712469" h="734060">
                  <a:moveTo>
                    <a:pt x="712457" y="0"/>
                  </a:moveTo>
                  <a:lnTo>
                    <a:pt x="0" y="0"/>
                  </a:lnTo>
                  <a:lnTo>
                    <a:pt x="0" y="733449"/>
                  </a:lnTo>
                  <a:lnTo>
                    <a:pt x="712457" y="733449"/>
                  </a:lnTo>
                  <a:lnTo>
                    <a:pt x="712457" y="0"/>
                  </a:lnTo>
                  <a:close/>
                </a:path>
              </a:pathLst>
            </a:custGeom>
            <a:solidFill>
              <a:srgbClr val="F07F09"/>
            </a:solidFill>
          </p:spPr>
          <p:txBody>
            <a:bodyPr wrap="square" lIns="0" tIns="0" rIns="0" bIns="0" rtlCol="0"/>
            <a:lstStyle/>
            <a:p>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3" name="Rectangle: Rounded Corners 212">
              <a:extLst>
                <a:ext uri="{FF2B5EF4-FFF2-40B4-BE49-F238E27FC236}">
                  <a16:creationId xmlns:a16="http://schemas.microsoft.com/office/drawing/2014/main" id="{2CDF873D-CD4F-6953-C16F-20208A428030}"/>
                </a:ext>
              </a:extLst>
            </p:cNvPr>
            <p:cNvSpPr/>
            <p:nvPr/>
          </p:nvSpPr>
          <p:spPr>
            <a:xfrm>
              <a:off x="1683636" y="3527838"/>
              <a:ext cx="809488" cy="82235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4" name="Rectangle: Rounded Corners 213">
              <a:extLst>
                <a:ext uri="{FF2B5EF4-FFF2-40B4-BE49-F238E27FC236}">
                  <a16:creationId xmlns:a16="http://schemas.microsoft.com/office/drawing/2014/main" id="{ADD32459-33EB-0CFA-2EC8-7083C2D7D46A}"/>
                </a:ext>
              </a:extLst>
            </p:cNvPr>
            <p:cNvSpPr/>
            <p:nvPr/>
          </p:nvSpPr>
          <p:spPr>
            <a:xfrm>
              <a:off x="1638833" y="3527838"/>
              <a:ext cx="809488" cy="82235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Open Sans" panose="020B0606030504020204" pitchFamily="34" charset="0"/>
                <a:ea typeface="Open Sans" panose="020B0606030504020204" pitchFamily="34" charset="0"/>
                <a:cs typeface="Open Sans" panose="020B0606030504020204" pitchFamily="34" charset="0"/>
              </a:endParaRPr>
            </a:p>
          </p:txBody>
        </p:sp>
        <p:sp>
          <p:nvSpPr>
            <p:cNvPr id="220" name="object 3">
              <a:extLst>
                <a:ext uri="{FF2B5EF4-FFF2-40B4-BE49-F238E27FC236}">
                  <a16:creationId xmlns:a16="http://schemas.microsoft.com/office/drawing/2014/main" id="{8BA909EE-DCC2-F4A0-839A-5107DC0685FD}"/>
                </a:ext>
              </a:extLst>
            </p:cNvPr>
            <p:cNvSpPr/>
            <p:nvPr/>
          </p:nvSpPr>
          <p:spPr>
            <a:xfrm>
              <a:off x="1726153" y="4880129"/>
              <a:ext cx="712470" cy="734060"/>
            </a:xfrm>
            <a:custGeom>
              <a:avLst/>
              <a:gdLst/>
              <a:ahLst/>
              <a:cxnLst/>
              <a:rect l="l" t="t" r="r" b="b"/>
              <a:pathLst>
                <a:path w="712469" h="734060">
                  <a:moveTo>
                    <a:pt x="712457" y="0"/>
                  </a:moveTo>
                  <a:lnTo>
                    <a:pt x="0" y="0"/>
                  </a:lnTo>
                  <a:lnTo>
                    <a:pt x="0" y="733449"/>
                  </a:lnTo>
                  <a:lnTo>
                    <a:pt x="712457" y="733449"/>
                  </a:lnTo>
                  <a:lnTo>
                    <a:pt x="712457" y="0"/>
                  </a:lnTo>
                  <a:close/>
                </a:path>
              </a:pathLst>
            </a:custGeom>
            <a:solidFill>
              <a:srgbClr val="F07F09"/>
            </a:solidFill>
          </p:spPr>
          <p:txBody>
            <a:bodyPr wrap="square" lIns="0" tIns="0" rIns="0" bIns="0" rtlCol="0"/>
            <a:lstStyle/>
            <a:p>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221" name="object 5">
              <a:extLst>
                <a:ext uri="{FF2B5EF4-FFF2-40B4-BE49-F238E27FC236}">
                  <a16:creationId xmlns:a16="http://schemas.microsoft.com/office/drawing/2014/main" id="{D3EC9F7E-CF1A-9BE4-548E-89F3B27F4F2A}"/>
                </a:ext>
              </a:extLst>
            </p:cNvPr>
            <p:cNvSpPr txBox="1"/>
            <p:nvPr/>
          </p:nvSpPr>
          <p:spPr>
            <a:xfrm>
              <a:off x="1980783" y="5018450"/>
              <a:ext cx="222250" cy="449580"/>
            </a:xfrm>
            <a:prstGeom prst="rect">
              <a:avLst/>
            </a:prstGeom>
          </p:spPr>
          <p:txBody>
            <a:bodyPr vert="horz" wrap="square" lIns="0" tIns="16510" rIns="0" bIns="0" rtlCol="0">
              <a:spAutoFit/>
            </a:bodyPr>
            <a:lstStyle/>
            <a:p>
              <a:pPr marL="12700">
                <a:lnSpc>
                  <a:spcPct val="100000"/>
                </a:lnSpc>
                <a:spcBef>
                  <a:spcPts val="130"/>
                </a:spcBef>
              </a:pPr>
              <a:r>
                <a:rPr sz="2750" spc="15" dirty="0">
                  <a:solidFill>
                    <a:srgbClr val="FFFFFF"/>
                  </a:solidFill>
                  <a:latin typeface="Open Sans" panose="020B0606030504020204" pitchFamily="34" charset="0"/>
                  <a:ea typeface="Open Sans" panose="020B0606030504020204" pitchFamily="34" charset="0"/>
                  <a:cs typeface="Open Sans" panose="020B0606030504020204" pitchFamily="34" charset="0"/>
                </a:rPr>
                <a:t>1</a:t>
              </a:r>
              <a:endParaRPr sz="2750">
                <a:latin typeface="Open Sans" panose="020B0606030504020204" pitchFamily="34" charset="0"/>
                <a:ea typeface="Open Sans" panose="020B0606030504020204" pitchFamily="34" charset="0"/>
                <a:cs typeface="Open Sans" panose="020B0606030504020204" pitchFamily="34" charset="0"/>
              </a:endParaRPr>
            </a:p>
          </p:txBody>
        </p:sp>
        <p:sp>
          <p:nvSpPr>
            <p:cNvPr id="222" name="object 3">
              <a:extLst>
                <a:ext uri="{FF2B5EF4-FFF2-40B4-BE49-F238E27FC236}">
                  <a16:creationId xmlns:a16="http://schemas.microsoft.com/office/drawing/2014/main" id="{7A3AB015-349A-A954-3397-71D177671B0A}"/>
                </a:ext>
              </a:extLst>
            </p:cNvPr>
            <p:cNvSpPr/>
            <p:nvPr/>
          </p:nvSpPr>
          <p:spPr>
            <a:xfrm>
              <a:off x="1726153" y="4901992"/>
              <a:ext cx="712470" cy="734060"/>
            </a:xfrm>
            <a:custGeom>
              <a:avLst/>
              <a:gdLst/>
              <a:ahLst/>
              <a:cxnLst/>
              <a:rect l="l" t="t" r="r" b="b"/>
              <a:pathLst>
                <a:path w="712469" h="734060">
                  <a:moveTo>
                    <a:pt x="712457" y="0"/>
                  </a:moveTo>
                  <a:lnTo>
                    <a:pt x="0" y="0"/>
                  </a:lnTo>
                  <a:lnTo>
                    <a:pt x="0" y="733449"/>
                  </a:lnTo>
                  <a:lnTo>
                    <a:pt x="712457" y="733449"/>
                  </a:lnTo>
                  <a:lnTo>
                    <a:pt x="712457" y="0"/>
                  </a:lnTo>
                  <a:close/>
                </a:path>
              </a:pathLst>
            </a:custGeom>
            <a:solidFill>
              <a:srgbClr val="F07F09"/>
            </a:solidFill>
          </p:spPr>
          <p:txBody>
            <a:bodyPr wrap="square" lIns="0" tIns="0" rIns="0" bIns="0" rtlCol="0"/>
            <a:lstStyle/>
            <a:p>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3" name="Rectangle: Rounded Corners 222">
              <a:extLst>
                <a:ext uri="{FF2B5EF4-FFF2-40B4-BE49-F238E27FC236}">
                  <a16:creationId xmlns:a16="http://schemas.microsoft.com/office/drawing/2014/main" id="{B2C48E70-1397-769D-D6D6-6997F8A56597}"/>
                </a:ext>
              </a:extLst>
            </p:cNvPr>
            <p:cNvSpPr/>
            <p:nvPr/>
          </p:nvSpPr>
          <p:spPr>
            <a:xfrm>
              <a:off x="1687164" y="4880129"/>
              <a:ext cx="809488" cy="82235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4" name="Rectangle: Rounded Corners 223">
              <a:extLst>
                <a:ext uri="{FF2B5EF4-FFF2-40B4-BE49-F238E27FC236}">
                  <a16:creationId xmlns:a16="http://schemas.microsoft.com/office/drawing/2014/main" id="{3D190D9E-C992-E5BB-0BD3-C6044D430DB6}"/>
                </a:ext>
              </a:extLst>
            </p:cNvPr>
            <p:cNvSpPr/>
            <p:nvPr/>
          </p:nvSpPr>
          <p:spPr>
            <a:xfrm>
              <a:off x="1642361" y="4880129"/>
              <a:ext cx="809488" cy="82235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36" name="Group 235">
            <a:extLst>
              <a:ext uri="{FF2B5EF4-FFF2-40B4-BE49-F238E27FC236}">
                <a16:creationId xmlns:a16="http://schemas.microsoft.com/office/drawing/2014/main" id="{225D65FC-B2AA-47CA-C568-4F11E15759F4}"/>
              </a:ext>
            </a:extLst>
          </p:cNvPr>
          <p:cNvGrpSpPr/>
          <p:nvPr/>
        </p:nvGrpSpPr>
        <p:grpSpPr>
          <a:xfrm>
            <a:off x="7688575" y="2252722"/>
            <a:ext cx="855879" cy="3449757"/>
            <a:chOff x="7688575" y="2252722"/>
            <a:chExt cx="855879" cy="3449757"/>
          </a:xfrm>
        </p:grpSpPr>
        <p:sp>
          <p:nvSpPr>
            <p:cNvPr id="205" name="object 3">
              <a:extLst>
                <a:ext uri="{FF2B5EF4-FFF2-40B4-BE49-F238E27FC236}">
                  <a16:creationId xmlns:a16="http://schemas.microsoft.com/office/drawing/2014/main" id="{FD118835-4144-5C03-187F-B8A168020A5C}"/>
                </a:ext>
              </a:extLst>
            </p:cNvPr>
            <p:cNvSpPr/>
            <p:nvPr/>
          </p:nvSpPr>
          <p:spPr>
            <a:xfrm>
              <a:off x="7773577" y="2252722"/>
              <a:ext cx="712470" cy="734060"/>
            </a:xfrm>
            <a:custGeom>
              <a:avLst/>
              <a:gdLst/>
              <a:ahLst/>
              <a:cxnLst/>
              <a:rect l="l" t="t" r="r" b="b"/>
              <a:pathLst>
                <a:path w="712469" h="734060">
                  <a:moveTo>
                    <a:pt x="712457" y="0"/>
                  </a:moveTo>
                  <a:lnTo>
                    <a:pt x="0" y="0"/>
                  </a:lnTo>
                  <a:lnTo>
                    <a:pt x="0" y="733449"/>
                  </a:lnTo>
                  <a:lnTo>
                    <a:pt x="712457" y="733449"/>
                  </a:lnTo>
                  <a:lnTo>
                    <a:pt x="712457" y="0"/>
                  </a:lnTo>
                  <a:close/>
                </a:path>
              </a:pathLst>
            </a:custGeom>
            <a:solidFill>
              <a:srgbClr val="F07F09"/>
            </a:solidFill>
          </p:spPr>
          <p:txBody>
            <a:bodyPr wrap="square" lIns="0" tIns="0" rIns="0" bIns="0" rtlCol="0"/>
            <a:lstStyle/>
            <a:p>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206" name="object 5">
              <a:extLst>
                <a:ext uri="{FF2B5EF4-FFF2-40B4-BE49-F238E27FC236}">
                  <a16:creationId xmlns:a16="http://schemas.microsoft.com/office/drawing/2014/main" id="{10474F2A-285F-CCB3-30CE-58B4ACF34E22}"/>
                </a:ext>
              </a:extLst>
            </p:cNvPr>
            <p:cNvSpPr txBox="1"/>
            <p:nvPr/>
          </p:nvSpPr>
          <p:spPr>
            <a:xfrm>
              <a:off x="8028207" y="2391043"/>
              <a:ext cx="222250" cy="449580"/>
            </a:xfrm>
            <a:prstGeom prst="rect">
              <a:avLst/>
            </a:prstGeom>
          </p:spPr>
          <p:txBody>
            <a:bodyPr vert="horz" wrap="square" lIns="0" tIns="16510" rIns="0" bIns="0" rtlCol="0">
              <a:spAutoFit/>
            </a:bodyPr>
            <a:lstStyle/>
            <a:p>
              <a:pPr marL="12700">
                <a:lnSpc>
                  <a:spcPct val="100000"/>
                </a:lnSpc>
                <a:spcBef>
                  <a:spcPts val="130"/>
                </a:spcBef>
              </a:pPr>
              <a:r>
                <a:rPr sz="2750" spc="15" dirty="0">
                  <a:solidFill>
                    <a:srgbClr val="FFFFFF"/>
                  </a:solidFill>
                  <a:latin typeface="Open Sans" panose="020B0606030504020204" pitchFamily="34" charset="0"/>
                  <a:ea typeface="Open Sans" panose="020B0606030504020204" pitchFamily="34" charset="0"/>
                  <a:cs typeface="Open Sans" panose="020B0606030504020204" pitchFamily="34" charset="0"/>
                </a:rPr>
                <a:t>1</a:t>
              </a:r>
              <a:endParaRPr sz="2750">
                <a:latin typeface="Open Sans" panose="020B0606030504020204" pitchFamily="34" charset="0"/>
                <a:ea typeface="Open Sans" panose="020B0606030504020204" pitchFamily="34" charset="0"/>
                <a:cs typeface="Open Sans" panose="020B0606030504020204" pitchFamily="34" charset="0"/>
              </a:endParaRPr>
            </a:p>
          </p:txBody>
        </p:sp>
        <p:sp>
          <p:nvSpPr>
            <p:cNvPr id="207" name="object 3">
              <a:extLst>
                <a:ext uri="{FF2B5EF4-FFF2-40B4-BE49-F238E27FC236}">
                  <a16:creationId xmlns:a16="http://schemas.microsoft.com/office/drawing/2014/main" id="{365122B1-5BAC-6F16-0479-D693926F42B2}"/>
                </a:ext>
              </a:extLst>
            </p:cNvPr>
            <p:cNvSpPr/>
            <p:nvPr/>
          </p:nvSpPr>
          <p:spPr>
            <a:xfrm>
              <a:off x="7773577" y="2274585"/>
              <a:ext cx="712470" cy="734060"/>
            </a:xfrm>
            <a:custGeom>
              <a:avLst/>
              <a:gdLst/>
              <a:ahLst/>
              <a:cxnLst/>
              <a:rect l="l" t="t" r="r" b="b"/>
              <a:pathLst>
                <a:path w="712469" h="734060">
                  <a:moveTo>
                    <a:pt x="712457" y="0"/>
                  </a:moveTo>
                  <a:lnTo>
                    <a:pt x="0" y="0"/>
                  </a:lnTo>
                  <a:lnTo>
                    <a:pt x="0" y="733449"/>
                  </a:lnTo>
                  <a:lnTo>
                    <a:pt x="712457" y="733449"/>
                  </a:lnTo>
                  <a:lnTo>
                    <a:pt x="712457" y="0"/>
                  </a:lnTo>
                  <a:close/>
                </a:path>
              </a:pathLst>
            </a:custGeom>
            <a:solidFill>
              <a:srgbClr val="F07F09"/>
            </a:solidFill>
          </p:spPr>
          <p:txBody>
            <a:bodyPr wrap="square" lIns="0" tIns="0" rIns="0" bIns="0" rtlCol="0"/>
            <a:lstStyle/>
            <a:p>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08" name="Rectangle: Rounded Corners 207">
              <a:extLst>
                <a:ext uri="{FF2B5EF4-FFF2-40B4-BE49-F238E27FC236}">
                  <a16:creationId xmlns:a16="http://schemas.microsoft.com/office/drawing/2014/main" id="{53CF215B-FD08-9635-5776-D37DA1148257}"/>
                </a:ext>
              </a:extLst>
            </p:cNvPr>
            <p:cNvSpPr/>
            <p:nvPr/>
          </p:nvSpPr>
          <p:spPr>
            <a:xfrm>
              <a:off x="7734588" y="2252722"/>
              <a:ext cx="809488" cy="82235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09" name="Rectangle: Rounded Corners 208">
              <a:extLst>
                <a:ext uri="{FF2B5EF4-FFF2-40B4-BE49-F238E27FC236}">
                  <a16:creationId xmlns:a16="http://schemas.microsoft.com/office/drawing/2014/main" id="{41741A01-7D36-BD85-1ABF-1F43ED537FEA}"/>
                </a:ext>
              </a:extLst>
            </p:cNvPr>
            <p:cNvSpPr/>
            <p:nvPr/>
          </p:nvSpPr>
          <p:spPr>
            <a:xfrm>
              <a:off x="7689785" y="2252722"/>
              <a:ext cx="809488" cy="82235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Open Sans" panose="020B0606030504020204" pitchFamily="34" charset="0"/>
                <a:ea typeface="Open Sans" panose="020B0606030504020204" pitchFamily="34" charset="0"/>
                <a:cs typeface="Open Sans" panose="020B0606030504020204" pitchFamily="34" charset="0"/>
              </a:endParaRPr>
            </a:p>
          </p:txBody>
        </p:sp>
        <p:sp>
          <p:nvSpPr>
            <p:cNvPr id="215" name="object 3">
              <a:extLst>
                <a:ext uri="{FF2B5EF4-FFF2-40B4-BE49-F238E27FC236}">
                  <a16:creationId xmlns:a16="http://schemas.microsoft.com/office/drawing/2014/main" id="{76232B73-61BA-6680-1052-DA9312A79E3E}"/>
                </a:ext>
              </a:extLst>
            </p:cNvPr>
            <p:cNvSpPr/>
            <p:nvPr/>
          </p:nvSpPr>
          <p:spPr>
            <a:xfrm>
              <a:off x="7773955" y="3527838"/>
              <a:ext cx="712470" cy="734060"/>
            </a:xfrm>
            <a:custGeom>
              <a:avLst/>
              <a:gdLst/>
              <a:ahLst/>
              <a:cxnLst/>
              <a:rect l="l" t="t" r="r" b="b"/>
              <a:pathLst>
                <a:path w="712469" h="734060">
                  <a:moveTo>
                    <a:pt x="712457" y="0"/>
                  </a:moveTo>
                  <a:lnTo>
                    <a:pt x="0" y="0"/>
                  </a:lnTo>
                  <a:lnTo>
                    <a:pt x="0" y="733449"/>
                  </a:lnTo>
                  <a:lnTo>
                    <a:pt x="712457" y="733449"/>
                  </a:lnTo>
                  <a:lnTo>
                    <a:pt x="712457" y="0"/>
                  </a:lnTo>
                  <a:close/>
                </a:path>
              </a:pathLst>
            </a:custGeom>
            <a:solidFill>
              <a:srgbClr val="F07F09"/>
            </a:solidFill>
          </p:spPr>
          <p:txBody>
            <a:bodyPr wrap="square" lIns="0" tIns="0" rIns="0" bIns="0" rtlCol="0"/>
            <a:lstStyle/>
            <a:p>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216" name="object 5">
              <a:extLst>
                <a:ext uri="{FF2B5EF4-FFF2-40B4-BE49-F238E27FC236}">
                  <a16:creationId xmlns:a16="http://schemas.microsoft.com/office/drawing/2014/main" id="{D6606770-D881-B81C-F45A-5DA43A374259}"/>
                </a:ext>
              </a:extLst>
            </p:cNvPr>
            <p:cNvSpPr txBox="1"/>
            <p:nvPr/>
          </p:nvSpPr>
          <p:spPr>
            <a:xfrm>
              <a:off x="8028585" y="3666159"/>
              <a:ext cx="222250" cy="449580"/>
            </a:xfrm>
            <a:prstGeom prst="rect">
              <a:avLst/>
            </a:prstGeom>
          </p:spPr>
          <p:txBody>
            <a:bodyPr vert="horz" wrap="square" lIns="0" tIns="16510" rIns="0" bIns="0" rtlCol="0">
              <a:spAutoFit/>
            </a:bodyPr>
            <a:lstStyle/>
            <a:p>
              <a:pPr marL="12700">
                <a:lnSpc>
                  <a:spcPct val="100000"/>
                </a:lnSpc>
                <a:spcBef>
                  <a:spcPts val="130"/>
                </a:spcBef>
              </a:pPr>
              <a:r>
                <a:rPr sz="2750" spc="15" dirty="0">
                  <a:solidFill>
                    <a:srgbClr val="FFFFFF"/>
                  </a:solidFill>
                  <a:latin typeface="Open Sans" panose="020B0606030504020204" pitchFamily="34" charset="0"/>
                  <a:ea typeface="Open Sans" panose="020B0606030504020204" pitchFamily="34" charset="0"/>
                  <a:cs typeface="Open Sans" panose="020B0606030504020204" pitchFamily="34" charset="0"/>
                </a:rPr>
                <a:t>1</a:t>
              </a:r>
              <a:endParaRPr sz="2750">
                <a:latin typeface="Open Sans" panose="020B0606030504020204" pitchFamily="34" charset="0"/>
                <a:ea typeface="Open Sans" panose="020B0606030504020204" pitchFamily="34" charset="0"/>
                <a:cs typeface="Open Sans" panose="020B0606030504020204" pitchFamily="34" charset="0"/>
              </a:endParaRPr>
            </a:p>
          </p:txBody>
        </p:sp>
        <p:sp>
          <p:nvSpPr>
            <p:cNvPr id="217" name="object 3">
              <a:extLst>
                <a:ext uri="{FF2B5EF4-FFF2-40B4-BE49-F238E27FC236}">
                  <a16:creationId xmlns:a16="http://schemas.microsoft.com/office/drawing/2014/main" id="{308D13F0-7025-60C4-4C03-5CB5DCA16DB9}"/>
                </a:ext>
              </a:extLst>
            </p:cNvPr>
            <p:cNvSpPr/>
            <p:nvPr/>
          </p:nvSpPr>
          <p:spPr>
            <a:xfrm>
              <a:off x="7773955" y="3549701"/>
              <a:ext cx="712470" cy="734060"/>
            </a:xfrm>
            <a:custGeom>
              <a:avLst/>
              <a:gdLst/>
              <a:ahLst/>
              <a:cxnLst/>
              <a:rect l="l" t="t" r="r" b="b"/>
              <a:pathLst>
                <a:path w="712469" h="734060">
                  <a:moveTo>
                    <a:pt x="712457" y="0"/>
                  </a:moveTo>
                  <a:lnTo>
                    <a:pt x="0" y="0"/>
                  </a:lnTo>
                  <a:lnTo>
                    <a:pt x="0" y="733449"/>
                  </a:lnTo>
                  <a:lnTo>
                    <a:pt x="712457" y="733449"/>
                  </a:lnTo>
                  <a:lnTo>
                    <a:pt x="712457" y="0"/>
                  </a:lnTo>
                  <a:close/>
                </a:path>
              </a:pathLst>
            </a:custGeom>
            <a:solidFill>
              <a:srgbClr val="F07F09"/>
            </a:solidFill>
          </p:spPr>
          <p:txBody>
            <a:bodyPr wrap="square" lIns="0" tIns="0" rIns="0" bIns="0" rtlCol="0"/>
            <a:lstStyle/>
            <a:p>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18" name="Rectangle: Rounded Corners 217">
              <a:extLst>
                <a:ext uri="{FF2B5EF4-FFF2-40B4-BE49-F238E27FC236}">
                  <a16:creationId xmlns:a16="http://schemas.microsoft.com/office/drawing/2014/main" id="{6731A2B3-1D74-6DC4-E2B3-C5023154595B}"/>
                </a:ext>
              </a:extLst>
            </p:cNvPr>
            <p:cNvSpPr/>
            <p:nvPr/>
          </p:nvSpPr>
          <p:spPr>
            <a:xfrm>
              <a:off x="7734966" y="3527838"/>
              <a:ext cx="809488" cy="82235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9" name="Rectangle: Rounded Corners 218">
              <a:extLst>
                <a:ext uri="{FF2B5EF4-FFF2-40B4-BE49-F238E27FC236}">
                  <a16:creationId xmlns:a16="http://schemas.microsoft.com/office/drawing/2014/main" id="{6755BFD4-CF2E-19B6-241B-DAA3DD79D5AC}"/>
                </a:ext>
              </a:extLst>
            </p:cNvPr>
            <p:cNvSpPr/>
            <p:nvPr/>
          </p:nvSpPr>
          <p:spPr>
            <a:xfrm>
              <a:off x="7690163" y="3527838"/>
              <a:ext cx="809488" cy="82235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Open Sans" panose="020B0606030504020204" pitchFamily="34" charset="0"/>
                <a:ea typeface="Open Sans" panose="020B0606030504020204" pitchFamily="34" charset="0"/>
                <a:cs typeface="Open Sans" panose="020B0606030504020204" pitchFamily="34" charset="0"/>
              </a:endParaRPr>
            </a:p>
          </p:txBody>
        </p:sp>
        <p:sp>
          <p:nvSpPr>
            <p:cNvPr id="225" name="object 3">
              <a:extLst>
                <a:ext uri="{FF2B5EF4-FFF2-40B4-BE49-F238E27FC236}">
                  <a16:creationId xmlns:a16="http://schemas.microsoft.com/office/drawing/2014/main" id="{1A4A94BD-C335-A7AE-300E-2AEE836DEA87}"/>
                </a:ext>
              </a:extLst>
            </p:cNvPr>
            <p:cNvSpPr/>
            <p:nvPr/>
          </p:nvSpPr>
          <p:spPr>
            <a:xfrm>
              <a:off x="7772367" y="4880129"/>
              <a:ext cx="712470" cy="734060"/>
            </a:xfrm>
            <a:custGeom>
              <a:avLst/>
              <a:gdLst/>
              <a:ahLst/>
              <a:cxnLst/>
              <a:rect l="l" t="t" r="r" b="b"/>
              <a:pathLst>
                <a:path w="712469" h="734060">
                  <a:moveTo>
                    <a:pt x="712457" y="0"/>
                  </a:moveTo>
                  <a:lnTo>
                    <a:pt x="0" y="0"/>
                  </a:lnTo>
                  <a:lnTo>
                    <a:pt x="0" y="733449"/>
                  </a:lnTo>
                  <a:lnTo>
                    <a:pt x="712457" y="733449"/>
                  </a:lnTo>
                  <a:lnTo>
                    <a:pt x="712457" y="0"/>
                  </a:lnTo>
                  <a:close/>
                </a:path>
              </a:pathLst>
            </a:custGeom>
            <a:solidFill>
              <a:srgbClr val="F07F09"/>
            </a:solidFill>
          </p:spPr>
          <p:txBody>
            <a:bodyPr wrap="square" lIns="0" tIns="0" rIns="0" bIns="0" rtlCol="0"/>
            <a:lstStyle/>
            <a:p>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226" name="object 5">
              <a:extLst>
                <a:ext uri="{FF2B5EF4-FFF2-40B4-BE49-F238E27FC236}">
                  <a16:creationId xmlns:a16="http://schemas.microsoft.com/office/drawing/2014/main" id="{1A2B1623-C9A0-269B-D72A-E23018F061F3}"/>
                </a:ext>
              </a:extLst>
            </p:cNvPr>
            <p:cNvSpPr txBox="1"/>
            <p:nvPr/>
          </p:nvSpPr>
          <p:spPr>
            <a:xfrm>
              <a:off x="8026997" y="5018450"/>
              <a:ext cx="222250" cy="449580"/>
            </a:xfrm>
            <a:prstGeom prst="rect">
              <a:avLst/>
            </a:prstGeom>
          </p:spPr>
          <p:txBody>
            <a:bodyPr vert="horz" wrap="square" lIns="0" tIns="16510" rIns="0" bIns="0" rtlCol="0">
              <a:spAutoFit/>
            </a:bodyPr>
            <a:lstStyle/>
            <a:p>
              <a:pPr marL="12700">
                <a:lnSpc>
                  <a:spcPct val="100000"/>
                </a:lnSpc>
                <a:spcBef>
                  <a:spcPts val="130"/>
                </a:spcBef>
              </a:pPr>
              <a:r>
                <a:rPr sz="2750" spc="15" dirty="0">
                  <a:solidFill>
                    <a:srgbClr val="FFFFFF"/>
                  </a:solidFill>
                  <a:latin typeface="Open Sans" panose="020B0606030504020204" pitchFamily="34" charset="0"/>
                  <a:ea typeface="Open Sans" panose="020B0606030504020204" pitchFamily="34" charset="0"/>
                  <a:cs typeface="Open Sans" panose="020B0606030504020204" pitchFamily="34" charset="0"/>
                </a:rPr>
                <a:t>1</a:t>
              </a:r>
              <a:endParaRPr sz="2750">
                <a:latin typeface="Open Sans" panose="020B0606030504020204" pitchFamily="34" charset="0"/>
                <a:ea typeface="Open Sans" panose="020B0606030504020204" pitchFamily="34" charset="0"/>
                <a:cs typeface="Open Sans" panose="020B0606030504020204" pitchFamily="34" charset="0"/>
              </a:endParaRPr>
            </a:p>
          </p:txBody>
        </p:sp>
        <p:sp>
          <p:nvSpPr>
            <p:cNvPr id="227" name="object 3">
              <a:extLst>
                <a:ext uri="{FF2B5EF4-FFF2-40B4-BE49-F238E27FC236}">
                  <a16:creationId xmlns:a16="http://schemas.microsoft.com/office/drawing/2014/main" id="{19C2244A-564F-42B6-B522-D569E0F37D33}"/>
                </a:ext>
              </a:extLst>
            </p:cNvPr>
            <p:cNvSpPr/>
            <p:nvPr/>
          </p:nvSpPr>
          <p:spPr>
            <a:xfrm>
              <a:off x="7772367" y="4901992"/>
              <a:ext cx="712470" cy="734060"/>
            </a:xfrm>
            <a:custGeom>
              <a:avLst/>
              <a:gdLst/>
              <a:ahLst/>
              <a:cxnLst/>
              <a:rect l="l" t="t" r="r" b="b"/>
              <a:pathLst>
                <a:path w="712469" h="734060">
                  <a:moveTo>
                    <a:pt x="712457" y="0"/>
                  </a:moveTo>
                  <a:lnTo>
                    <a:pt x="0" y="0"/>
                  </a:lnTo>
                  <a:lnTo>
                    <a:pt x="0" y="733449"/>
                  </a:lnTo>
                  <a:lnTo>
                    <a:pt x="712457" y="733449"/>
                  </a:lnTo>
                  <a:lnTo>
                    <a:pt x="712457" y="0"/>
                  </a:lnTo>
                  <a:close/>
                </a:path>
              </a:pathLst>
            </a:custGeom>
            <a:solidFill>
              <a:srgbClr val="F07F09"/>
            </a:solidFill>
          </p:spPr>
          <p:txBody>
            <a:bodyPr wrap="square" lIns="0" tIns="0" rIns="0" bIns="0" rtlCol="0"/>
            <a:lstStyle/>
            <a:p>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228" name="Rectangle: Rounded Corners 227">
              <a:extLst>
                <a:ext uri="{FF2B5EF4-FFF2-40B4-BE49-F238E27FC236}">
                  <a16:creationId xmlns:a16="http://schemas.microsoft.com/office/drawing/2014/main" id="{71F7B409-4A3D-4A30-6C75-7626A2BD0E10}"/>
                </a:ext>
              </a:extLst>
            </p:cNvPr>
            <p:cNvSpPr/>
            <p:nvPr/>
          </p:nvSpPr>
          <p:spPr>
            <a:xfrm>
              <a:off x="7733378" y="4880129"/>
              <a:ext cx="809488" cy="82235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9" name="Rectangle: Rounded Corners 228">
              <a:extLst>
                <a:ext uri="{FF2B5EF4-FFF2-40B4-BE49-F238E27FC236}">
                  <a16:creationId xmlns:a16="http://schemas.microsoft.com/office/drawing/2014/main" id="{19CE8880-1BC4-6399-D11D-B964ECCBF86A}"/>
                </a:ext>
              </a:extLst>
            </p:cNvPr>
            <p:cNvSpPr/>
            <p:nvPr/>
          </p:nvSpPr>
          <p:spPr>
            <a:xfrm>
              <a:off x="7688575" y="4880129"/>
              <a:ext cx="809488" cy="82235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Open Sans" panose="020B0606030504020204" pitchFamily="34" charset="0"/>
                <a:ea typeface="Open Sans" panose="020B0606030504020204" pitchFamily="34" charset="0"/>
                <a:cs typeface="Open Sans" panose="020B0606030504020204" pitchFamily="34" charset="0"/>
              </a:endParaRPr>
            </a:p>
          </p:txBody>
        </p:sp>
      </p:grpSp>
      <p:sp>
        <p:nvSpPr>
          <p:cNvPr id="239" name="Rectangle 238">
            <a:extLst>
              <a:ext uri="{FF2B5EF4-FFF2-40B4-BE49-F238E27FC236}">
                <a16:creationId xmlns:a16="http://schemas.microsoft.com/office/drawing/2014/main" id="{61379B7C-96A7-2467-4F99-707DD44C7AA6}"/>
              </a:ext>
            </a:extLst>
          </p:cNvPr>
          <p:cNvSpPr/>
          <p:nvPr/>
        </p:nvSpPr>
        <p:spPr>
          <a:xfrm>
            <a:off x="1754273" y="2362311"/>
            <a:ext cx="578608" cy="584775"/>
          </a:xfrm>
          <a:prstGeom prst="rect">
            <a:avLst/>
          </a:prstGeom>
          <a:noFill/>
        </p:spPr>
        <p:txBody>
          <a:bodyPr wrap="square" lIns="91440" tIns="45720" rIns="91440" bIns="45720">
            <a:spAutoFit/>
          </a:bodyPr>
          <a:lstStyle/>
          <a:p>
            <a:pPr algn="ctr"/>
            <a:r>
              <a:rPr lang="en-US" sz="3200" b="1" dirty="0">
                <a:ln w="9525">
                  <a:solidFill>
                    <a:schemeClr val="bg1"/>
                  </a:solidFill>
                  <a:prstDash val="solid"/>
                </a:ln>
                <a:solidFill>
                  <a:schemeClr val="bg1"/>
                </a:solidFill>
                <a:effectLst>
                  <a:outerShdw blurRad="12700" dist="38100" dir="2700000" algn="tl" rotWithShape="0">
                    <a:schemeClr val="bg1">
                      <a:lumMod val="50000"/>
                    </a:schemeClr>
                  </a:outerShdw>
                </a:effectLst>
              </a:rPr>
              <a:t>1</a:t>
            </a:r>
          </a:p>
        </p:txBody>
      </p:sp>
      <p:sp>
        <p:nvSpPr>
          <p:cNvPr id="240" name="Rectangle 239">
            <a:extLst>
              <a:ext uri="{FF2B5EF4-FFF2-40B4-BE49-F238E27FC236}">
                <a16:creationId xmlns:a16="http://schemas.microsoft.com/office/drawing/2014/main" id="{B34EE0F9-6096-F3A3-5360-D545BAB715BD}"/>
              </a:ext>
            </a:extLst>
          </p:cNvPr>
          <p:cNvSpPr/>
          <p:nvPr/>
        </p:nvSpPr>
        <p:spPr>
          <a:xfrm>
            <a:off x="7804015" y="2362311"/>
            <a:ext cx="578608" cy="584775"/>
          </a:xfrm>
          <a:prstGeom prst="rect">
            <a:avLst/>
          </a:prstGeom>
          <a:noFill/>
        </p:spPr>
        <p:txBody>
          <a:bodyPr wrap="square" lIns="91440" tIns="45720" rIns="91440" bIns="45720">
            <a:spAutoFit/>
          </a:bodyPr>
          <a:lstStyle/>
          <a:p>
            <a:pPr algn="ctr"/>
            <a:r>
              <a:rPr lang="en-US" sz="3200" b="1" dirty="0">
                <a:ln w="9525">
                  <a:solidFill>
                    <a:schemeClr val="bg1"/>
                  </a:solidFill>
                  <a:prstDash val="solid"/>
                </a:ln>
                <a:solidFill>
                  <a:schemeClr val="bg1"/>
                </a:solidFill>
                <a:effectLst>
                  <a:outerShdw blurRad="12700" dist="38100" dir="2700000" algn="tl" rotWithShape="0">
                    <a:schemeClr val="bg1">
                      <a:lumMod val="50000"/>
                    </a:schemeClr>
                  </a:outerShdw>
                </a:effectLst>
              </a:rPr>
              <a:t>2</a:t>
            </a:r>
          </a:p>
        </p:txBody>
      </p:sp>
      <p:sp>
        <p:nvSpPr>
          <p:cNvPr id="241" name="Rectangle 240">
            <a:extLst>
              <a:ext uri="{FF2B5EF4-FFF2-40B4-BE49-F238E27FC236}">
                <a16:creationId xmlns:a16="http://schemas.microsoft.com/office/drawing/2014/main" id="{0C4CAF85-7CE6-DC46-7778-2D1DB614264E}"/>
              </a:ext>
            </a:extLst>
          </p:cNvPr>
          <p:cNvSpPr/>
          <p:nvPr/>
        </p:nvSpPr>
        <p:spPr>
          <a:xfrm>
            <a:off x="1754273" y="3624343"/>
            <a:ext cx="578608" cy="1077218"/>
          </a:xfrm>
          <a:prstGeom prst="rect">
            <a:avLst/>
          </a:prstGeom>
          <a:noFill/>
        </p:spPr>
        <p:txBody>
          <a:bodyPr wrap="square" lIns="91440" tIns="45720" rIns="91440" bIns="45720">
            <a:spAutoFit/>
          </a:bodyPr>
          <a:lstStyle/>
          <a:p>
            <a:pPr algn="ctr"/>
            <a:r>
              <a:rPr lang="en-US" sz="3200" b="1" dirty="0">
                <a:ln w="9525">
                  <a:solidFill>
                    <a:schemeClr val="bg1"/>
                  </a:solidFill>
                  <a:prstDash val="solid"/>
                </a:ln>
                <a:solidFill>
                  <a:schemeClr val="bg1"/>
                </a:solidFill>
                <a:effectLst>
                  <a:outerShdw blurRad="12700" dist="38100" dir="2700000" algn="tl" rotWithShape="0">
                    <a:schemeClr val="bg1">
                      <a:lumMod val="50000"/>
                    </a:schemeClr>
                  </a:outerShdw>
                </a:effectLst>
              </a:rPr>
              <a:t>3</a:t>
            </a:r>
          </a:p>
          <a:p>
            <a:pPr algn="ctr"/>
            <a:endParaRPr lang="en-US" sz="3200" b="1" dirty="0">
              <a:ln w="9525">
                <a:solidFill>
                  <a:schemeClr val="bg1"/>
                </a:solidFill>
                <a:prstDash val="solid"/>
              </a:ln>
              <a:solidFill>
                <a:schemeClr val="bg1"/>
              </a:solidFill>
              <a:effectLst>
                <a:outerShdw blurRad="12700" dist="38100" dir="2700000" algn="tl" rotWithShape="0">
                  <a:schemeClr val="bg1">
                    <a:lumMod val="50000"/>
                  </a:schemeClr>
                </a:outerShdw>
              </a:effectLst>
            </a:endParaRPr>
          </a:p>
        </p:txBody>
      </p:sp>
      <p:sp>
        <p:nvSpPr>
          <p:cNvPr id="242" name="Rectangle 241">
            <a:extLst>
              <a:ext uri="{FF2B5EF4-FFF2-40B4-BE49-F238E27FC236}">
                <a16:creationId xmlns:a16="http://schemas.microsoft.com/office/drawing/2014/main" id="{FAA003FC-809C-1167-CBFC-C6656B513A45}"/>
              </a:ext>
            </a:extLst>
          </p:cNvPr>
          <p:cNvSpPr/>
          <p:nvPr/>
        </p:nvSpPr>
        <p:spPr>
          <a:xfrm>
            <a:off x="7804015" y="3626809"/>
            <a:ext cx="578608" cy="584775"/>
          </a:xfrm>
          <a:prstGeom prst="rect">
            <a:avLst/>
          </a:prstGeom>
          <a:noFill/>
        </p:spPr>
        <p:txBody>
          <a:bodyPr wrap="square" lIns="91440" tIns="45720" rIns="91440" bIns="45720">
            <a:spAutoFit/>
          </a:bodyPr>
          <a:lstStyle/>
          <a:p>
            <a:pPr algn="ctr"/>
            <a:r>
              <a:rPr lang="en-US" sz="3200" b="1" dirty="0">
                <a:ln w="9525">
                  <a:solidFill>
                    <a:schemeClr val="bg1"/>
                  </a:solidFill>
                  <a:prstDash val="solid"/>
                </a:ln>
                <a:solidFill>
                  <a:schemeClr val="bg1"/>
                </a:solidFill>
                <a:effectLst>
                  <a:outerShdw blurRad="12700" dist="38100" dir="2700000" algn="tl" rotWithShape="0">
                    <a:schemeClr val="bg1">
                      <a:lumMod val="50000"/>
                    </a:schemeClr>
                  </a:outerShdw>
                </a:effectLst>
              </a:rPr>
              <a:t>4</a:t>
            </a:r>
          </a:p>
        </p:txBody>
      </p:sp>
      <p:sp>
        <p:nvSpPr>
          <p:cNvPr id="244" name="Rectangle 243">
            <a:extLst>
              <a:ext uri="{FF2B5EF4-FFF2-40B4-BE49-F238E27FC236}">
                <a16:creationId xmlns:a16="http://schemas.microsoft.com/office/drawing/2014/main" id="{7E49F3BF-1D94-4821-E616-F30CC15DD0BE}"/>
              </a:ext>
            </a:extLst>
          </p:cNvPr>
          <p:cNvSpPr/>
          <p:nvPr/>
        </p:nvSpPr>
        <p:spPr>
          <a:xfrm>
            <a:off x="1754273" y="4976634"/>
            <a:ext cx="578608" cy="584775"/>
          </a:xfrm>
          <a:prstGeom prst="rect">
            <a:avLst/>
          </a:prstGeom>
          <a:noFill/>
        </p:spPr>
        <p:txBody>
          <a:bodyPr wrap="square" lIns="91440" tIns="45720" rIns="91440" bIns="45720">
            <a:spAutoFit/>
          </a:bodyPr>
          <a:lstStyle/>
          <a:p>
            <a:pPr algn="ctr"/>
            <a:r>
              <a:rPr lang="en-US" sz="3200" b="1" dirty="0">
                <a:ln w="9525">
                  <a:solidFill>
                    <a:schemeClr val="bg1"/>
                  </a:solidFill>
                  <a:prstDash val="solid"/>
                </a:ln>
                <a:solidFill>
                  <a:schemeClr val="bg1"/>
                </a:solidFill>
                <a:effectLst>
                  <a:outerShdw blurRad="12700" dist="38100" dir="2700000" algn="tl" rotWithShape="0">
                    <a:schemeClr val="bg1">
                      <a:lumMod val="50000"/>
                    </a:schemeClr>
                  </a:outerShdw>
                </a:effectLst>
              </a:rPr>
              <a:t>5</a:t>
            </a:r>
          </a:p>
        </p:txBody>
      </p:sp>
      <p:sp>
        <p:nvSpPr>
          <p:cNvPr id="245" name="Rectangle 244">
            <a:extLst>
              <a:ext uri="{FF2B5EF4-FFF2-40B4-BE49-F238E27FC236}">
                <a16:creationId xmlns:a16="http://schemas.microsoft.com/office/drawing/2014/main" id="{1AED8201-409E-6D1D-2644-B636F9D2147F}"/>
              </a:ext>
            </a:extLst>
          </p:cNvPr>
          <p:cNvSpPr/>
          <p:nvPr/>
        </p:nvSpPr>
        <p:spPr>
          <a:xfrm>
            <a:off x="7807042" y="4994966"/>
            <a:ext cx="578608" cy="584775"/>
          </a:xfrm>
          <a:prstGeom prst="rect">
            <a:avLst/>
          </a:prstGeom>
          <a:noFill/>
        </p:spPr>
        <p:txBody>
          <a:bodyPr wrap="square" lIns="91440" tIns="45720" rIns="91440" bIns="45720">
            <a:spAutoFit/>
          </a:bodyPr>
          <a:lstStyle/>
          <a:p>
            <a:pPr algn="ctr"/>
            <a:r>
              <a:rPr lang="en-US" sz="3200" b="1" dirty="0">
                <a:ln w="9525">
                  <a:solidFill>
                    <a:schemeClr val="bg1"/>
                  </a:solidFill>
                  <a:prstDash val="solid"/>
                </a:ln>
                <a:solidFill>
                  <a:schemeClr val="bg1"/>
                </a:solidFill>
                <a:effectLst>
                  <a:outerShdw blurRad="12700" dist="38100" dir="2700000" algn="tl" rotWithShape="0">
                    <a:schemeClr val="bg1">
                      <a:lumMod val="50000"/>
                    </a:schemeClr>
                  </a:outerShdw>
                </a:effectLst>
              </a:rPr>
              <a:t>6</a:t>
            </a:r>
          </a:p>
        </p:txBody>
      </p:sp>
    </p:spTree>
    <p:extLst>
      <p:ext uri="{BB962C8B-B14F-4D97-AF65-F5344CB8AC3E}">
        <p14:creationId xmlns:p14="http://schemas.microsoft.com/office/powerpoint/2010/main" val="147873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gff3a7120db_0_4"/>
          <p:cNvSpPr txBox="1"/>
          <p:nvPr/>
        </p:nvSpPr>
        <p:spPr>
          <a:xfrm>
            <a:off x="179875" y="2112000"/>
            <a:ext cx="11686800" cy="168043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endParaRPr sz="5400" dirty="0">
              <a:solidFill>
                <a:srgbClr val="595959"/>
              </a:solidFill>
              <a:latin typeface="Open Sans"/>
              <a:ea typeface="Open Sans"/>
              <a:cs typeface="Open Sans"/>
              <a:sym typeface="Open Sans"/>
            </a:endParaRPr>
          </a:p>
          <a:p>
            <a:pPr marL="0" lvl="0" indent="0" algn="ctr" rtl="0">
              <a:lnSpc>
                <a:spcPct val="90000"/>
              </a:lnSpc>
              <a:spcBef>
                <a:spcPts val="0"/>
              </a:spcBef>
              <a:spcAft>
                <a:spcPts val="0"/>
              </a:spcAft>
              <a:buNone/>
            </a:pPr>
            <a:r>
              <a:rPr lang="en-US" sz="5400" dirty="0">
                <a:solidFill>
                  <a:srgbClr val="595959"/>
                </a:solidFill>
                <a:latin typeface="Open Sans"/>
                <a:ea typeface="Open Sans"/>
                <a:cs typeface="Open Sans"/>
                <a:sym typeface="Open Sans"/>
              </a:rPr>
              <a:t>Azure vs AWS vs GCP</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gff3a7120db_0_466"/>
          <p:cNvSpPr txBox="1"/>
          <p:nvPr/>
        </p:nvSpPr>
        <p:spPr>
          <a:xfrm>
            <a:off x="479084" y="227295"/>
            <a:ext cx="8656800" cy="769200"/>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a:buNone/>
            </a:pPr>
            <a:r>
              <a:rPr lang="en-US" sz="3200" b="1" i="0" u="none" strike="noStrike" cap="none">
                <a:solidFill>
                  <a:srgbClr val="604878"/>
                </a:solidFill>
                <a:latin typeface="Montserrat"/>
                <a:ea typeface="Montserrat"/>
                <a:cs typeface="Montserrat"/>
                <a:sym typeface="Montserrat"/>
              </a:rPr>
              <a:t> </a:t>
            </a:r>
            <a:r>
              <a:rPr lang="en-US" sz="3200" b="1">
                <a:solidFill>
                  <a:srgbClr val="604878"/>
                </a:solidFill>
                <a:latin typeface="Montserrat"/>
                <a:ea typeface="Montserrat"/>
                <a:cs typeface="Montserrat"/>
                <a:sym typeface="Montserrat"/>
              </a:rPr>
              <a:t>Azure Vs AWS Vs GCP</a:t>
            </a:r>
            <a:endParaRPr sz="1400" b="0" i="0" u="none" strike="noStrike" cap="none">
              <a:solidFill>
                <a:srgbClr val="000000"/>
              </a:solidFill>
              <a:latin typeface="Arial"/>
              <a:ea typeface="Arial"/>
              <a:cs typeface="Arial"/>
              <a:sym typeface="Arial"/>
            </a:endParaRPr>
          </a:p>
        </p:txBody>
      </p:sp>
      <p:sp>
        <p:nvSpPr>
          <p:cNvPr id="261" name="Google Shape;261;gff3a7120db_0_466"/>
          <p:cNvSpPr/>
          <p:nvPr/>
        </p:nvSpPr>
        <p:spPr>
          <a:xfrm rot="8100000">
            <a:off x="6059584" y="1477199"/>
            <a:ext cx="321719" cy="321719"/>
          </a:xfrm>
          <a:custGeom>
            <a:avLst/>
            <a:gdLst/>
            <a:ahLst/>
            <a:cxnLst/>
            <a:rect l="l" t="t" r="r" b="b"/>
            <a:pathLst>
              <a:path w="1784231" h="1784232" extrusionOk="0">
                <a:moveTo>
                  <a:pt x="0" y="0"/>
                </a:moveTo>
                <a:lnTo>
                  <a:pt x="1784231" y="0"/>
                </a:lnTo>
                <a:lnTo>
                  <a:pt x="1784231" y="1784232"/>
                </a:lnTo>
                <a:lnTo>
                  <a:pt x="1330292" y="1330292"/>
                </a:lnTo>
                <a:lnTo>
                  <a:pt x="1330293" y="453939"/>
                </a:lnTo>
                <a:lnTo>
                  <a:pt x="453939" y="453939"/>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900"/>
              <a:buFont typeface="Calibri"/>
              <a:buNone/>
            </a:pPr>
            <a:endParaRPr sz="900" b="0" i="0" u="none" strike="noStrike" cap="none">
              <a:solidFill>
                <a:srgbClr val="FFFFFF"/>
              </a:solidFill>
              <a:latin typeface="Calibri"/>
              <a:ea typeface="Calibri"/>
              <a:cs typeface="Calibri"/>
              <a:sym typeface="Calibri"/>
            </a:endParaRPr>
          </a:p>
        </p:txBody>
      </p:sp>
      <p:sp>
        <p:nvSpPr>
          <p:cNvPr id="262" name="Google Shape;262;gff3a7120db_0_466"/>
          <p:cNvSpPr/>
          <p:nvPr/>
        </p:nvSpPr>
        <p:spPr>
          <a:xfrm rot="8100000">
            <a:off x="5971876" y="2910636"/>
            <a:ext cx="321719" cy="321719"/>
          </a:xfrm>
          <a:custGeom>
            <a:avLst/>
            <a:gdLst/>
            <a:ahLst/>
            <a:cxnLst/>
            <a:rect l="l" t="t" r="r" b="b"/>
            <a:pathLst>
              <a:path w="1784231" h="1784232" extrusionOk="0">
                <a:moveTo>
                  <a:pt x="0" y="0"/>
                </a:moveTo>
                <a:lnTo>
                  <a:pt x="1784231" y="0"/>
                </a:lnTo>
                <a:lnTo>
                  <a:pt x="1784231" y="1784232"/>
                </a:lnTo>
                <a:lnTo>
                  <a:pt x="1330292" y="1330292"/>
                </a:lnTo>
                <a:lnTo>
                  <a:pt x="1330293" y="453939"/>
                </a:lnTo>
                <a:lnTo>
                  <a:pt x="453939" y="453939"/>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900"/>
              <a:buFont typeface="Calibri"/>
              <a:buNone/>
            </a:pPr>
            <a:endParaRPr sz="900" b="0" i="0" u="none" strike="noStrike" cap="none">
              <a:solidFill>
                <a:srgbClr val="FFFFFF"/>
              </a:solidFill>
              <a:latin typeface="Calibri"/>
              <a:ea typeface="Calibri"/>
              <a:cs typeface="Calibri"/>
              <a:sym typeface="Calibri"/>
            </a:endParaRPr>
          </a:p>
        </p:txBody>
      </p:sp>
      <p:sp>
        <p:nvSpPr>
          <p:cNvPr id="263" name="Google Shape;263;gff3a7120db_0_466"/>
          <p:cNvSpPr/>
          <p:nvPr/>
        </p:nvSpPr>
        <p:spPr>
          <a:xfrm rot="8100000">
            <a:off x="6086175" y="4126264"/>
            <a:ext cx="321719" cy="321719"/>
          </a:xfrm>
          <a:custGeom>
            <a:avLst/>
            <a:gdLst/>
            <a:ahLst/>
            <a:cxnLst/>
            <a:rect l="l" t="t" r="r" b="b"/>
            <a:pathLst>
              <a:path w="1784231" h="1784232" extrusionOk="0">
                <a:moveTo>
                  <a:pt x="0" y="0"/>
                </a:moveTo>
                <a:lnTo>
                  <a:pt x="1784231" y="0"/>
                </a:lnTo>
                <a:lnTo>
                  <a:pt x="1784231" y="1784232"/>
                </a:lnTo>
                <a:lnTo>
                  <a:pt x="1330292" y="1330292"/>
                </a:lnTo>
                <a:lnTo>
                  <a:pt x="1330293" y="453939"/>
                </a:lnTo>
                <a:lnTo>
                  <a:pt x="453939" y="453939"/>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900"/>
              <a:buFont typeface="Calibri"/>
              <a:buNone/>
            </a:pPr>
            <a:endParaRPr sz="900" b="0" i="0" u="none" strike="noStrike" cap="none">
              <a:solidFill>
                <a:srgbClr val="FFFFFF"/>
              </a:solidFill>
              <a:latin typeface="Calibri"/>
              <a:ea typeface="Calibri"/>
              <a:cs typeface="Calibri"/>
              <a:sym typeface="Calibri"/>
            </a:endParaRPr>
          </a:p>
        </p:txBody>
      </p:sp>
      <p:sp>
        <p:nvSpPr>
          <p:cNvPr id="264" name="Google Shape;264;gff3a7120db_0_466"/>
          <p:cNvSpPr/>
          <p:nvPr/>
        </p:nvSpPr>
        <p:spPr>
          <a:xfrm rot="8100000">
            <a:off x="5971875" y="5624070"/>
            <a:ext cx="321719" cy="321719"/>
          </a:xfrm>
          <a:custGeom>
            <a:avLst/>
            <a:gdLst/>
            <a:ahLst/>
            <a:cxnLst/>
            <a:rect l="l" t="t" r="r" b="b"/>
            <a:pathLst>
              <a:path w="1784231" h="1784232" extrusionOk="0">
                <a:moveTo>
                  <a:pt x="0" y="0"/>
                </a:moveTo>
                <a:lnTo>
                  <a:pt x="1784231" y="0"/>
                </a:lnTo>
                <a:lnTo>
                  <a:pt x="1784231" y="1784232"/>
                </a:lnTo>
                <a:lnTo>
                  <a:pt x="1330292" y="1330292"/>
                </a:lnTo>
                <a:lnTo>
                  <a:pt x="1330293" y="453939"/>
                </a:lnTo>
                <a:lnTo>
                  <a:pt x="453939" y="453939"/>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900"/>
              <a:buFont typeface="Calibri"/>
              <a:buNone/>
            </a:pPr>
            <a:endParaRPr sz="900" b="0" i="0" u="none" strike="noStrike" cap="none">
              <a:solidFill>
                <a:srgbClr val="FFFFFF"/>
              </a:solidFill>
              <a:latin typeface="Calibri"/>
              <a:ea typeface="Calibri"/>
              <a:cs typeface="Calibri"/>
              <a:sym typeface="Calibri"/>
            </a:endParaRPr>
          </a:p>
        </p:txBody>
      </p:sp>
      <p:grpSp>
        <p:nvGrpSpPr>
          <p:cNvPr id="265" name="Google Shape;265;gff3a7120db_0_466"/>
          <p:cNvGrpSpPr/>
          <p:nvPr/>
        </p:nvGrpSpPr>
        <p:grpSpPr>
          <a:xfrm>
            <a:off x="2882321" y="-243789"/>
            <a:ext cx="8325377" cy="8325377"/>
            <a:chOff x="-8274604" y="-1462750"/>
            <a:chExt cx="16650754" cy="16650754"/>
          </a:xfrm>
        </p:grpSpPr>
        <p:sp>
          <p:nvSpPr>
            <p:cNvPr id="266" name="Google Shape;266;gff3a7120db_0_466"/>
            <p:cNvSpPr/>
            <p:nvPr/>
          </p:nvSpPr>
          <p:spPr>
            <a:xfrm rot="10800000">
              <a:off x="55435" y="3531836"/>
              <a:ext cx="2868900" cy="6945900"/>
            </a:xfrm>
            <a:prstGeom prst="rect">
              <a:avLst/>
            </a:prstGeom>
            <a:solidFill>
              <a:srgbClr val="FFFFFF"/>
            </a:solidFill>
            <a:ln>
              <a:noFill/>
            </a:ln>
            <a:effectLst>
              <a:outerShdw blurRad="1270000" sx="108000" sy="108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Calibri"/>
                <a:buNone/>
              </a:pPr>
              <a:endParaRPr sz="900" b="0" i="0" u="none" strike="noStrike" cap="none">
                <a:solidFill>
                  <a:srgbClr val="FFFFFF"/>
                </a:solidFill>
                <a:latin typeface="Calibri"/>
                <a:ea typeface="Calibri"/>
                <a:cs typeface="Calibri"/>
                <a:sym typeface="Calibri"/>
              </a:endParaRPr>
            </a:p>
          </p:txBody>
        </p:sp>
        <p:sp>
          <p:nvSpPr>
            <p:cNvPr id="267" name="Google Shape;267;gff3a7120db_0_466"/>
            <p:cNvSpPr/>
            <p:nvPr/>
          </p:nvSpPr>
          <p:spPr>
            <a:xfrm rot="2700000">
              <a:off x="45959" y="5143409"/>
              <a:ext cx="3429326" cy="3429326"/>
            </a:xfrm>
            <a:prstGeom prst="rect">
              <a:avLst/>
            </a:prstGeom>
            <a:solidFill>
              <a:srgbClr val="6B9F2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Calibri"/>
                <a:buNone/>
              </a:pPr>
              <a:endParaRPr sz="900" b="0" i="0" u="none" strike="noStrike" cap="none">
                <a:solidFill>
                  <a:srgbClr val="FFFFFF"/>
                </a:solidFill>
                <a:latin typeface="Calibri"/>
                <a:ea typeface="Calibri"/>
                <a:cs typeface="Calibri"/>
                <a:sym typeface="Calibri"/>
              </a:endParaRPr>
            </a:p>
          </p:txBody>
        </p:sp>
        <p:sp>
          <p:nvSpPr>
            <p:cNvPr id="268" name="Google Shape;268;gff3a7120db_0_466"/>
            <p:cNvSpPr/>
            <p:nvPr/>
          </p:nvSpPr>
          <p:spPr>
            <a:xfrm rot="2700000">
              <a:off x="-5836158" y="975696"/>
              <a:ext cx="11773861" cy="11773861"/>
            </a:xfrm>
            <a:custGeom>
              <a:avLst/>
              <a:gdLst/>
              <a:ahLst/>
              <a:cxnLst/>
              <a:rect l="l" t="t" r="r" b="b"/>
              <a:pathLst>
                <a:path w="11767317" h="11767317" extrusionOk="0">
                  <a:moveTo>
                    <a:pt x="0" y="4063526"/>
                  </a:moveTo>
                  <a:lnTo>
                    <a:pt x="4063525" y="0"/>
                  </a:lnTo>
                  <a:lnTo>
                    <a:pt x="7477245" y="3413720"/>
                  </a:lnTo>
                  <a:lnTo>
                    <a:pt x="7477245" y="3413719"/>
                  </a:lnTo>
                  <a:lnTo>
                    <a:pt x="8353598" y="3413719"/>
                  </a:lnTo>
                  <a:lnTo>
                    <a:pt x="8353598" y="4290072"/>
                  </a:lnTo>
                  <a:lnTo>
                    <a:pt x="8353597" y="4290072"/>
                  </a:lnTo>
                  <a:lnTo>
                    <a:pt x="11767317" y="7703792"/>
                  </a:lnTo>
                  <a:lnTo>
                    <a:pt x="7703792" y="11767317"/>
                  </a:ln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Calibri"/>
                <a:buNone/>
              </a:pPr>
              <a:endParaRPr sz="900" b="0" i="0" u="none" strike="noStrike" cap="none">
                <a:solidFill>
                  <a:srgbClr val="FFFFFF"/>
                </a:solidFill>
                <a:latin typeface="Calibri"/>
                <a:ea typeface="Calibri"/>
                <a:cs typeface="Calibri"/>
                <a:sym typeface="Calibri"/>
              </a:endParaRPr>
            </a:p>
          </p:txBody>
        </p:sp>
      </p:grpSp>
      <p:grpSp>
        <p:nvGrpSpPr>
          <p:cNvPr id="269" name="Google Shape;269;gff3a7120db_0_466"/>
          <p:cNvGrpSpPr/>
          <p:nvPr/>
        </p:nvGrpSpPr>
        <p:grpSpPr>
          <a:xfrm>
            <a:off x="-775279" y="-243789"/>
            <a:ext cx="8325377" cy="8325377"/>
            <a:chOff x="-8274604" y="-1462750"/>
            <a:chExt cx="16650754" cy="16650754"/>
          </a:xfrm>
        </p:grpSpPr>
        <p:sp>
          <p:nvSpPr>
            <p:cNvPr id="270" name="Google Shape;270;gff3a7120db_0_466"/>
            <p:cNvSpPr/>
            <p:nvPr/>
          </p:nvSpPr>
          <p:spPr>
            <a:xfrm rot="10800000">
              <a:off x="55435" y="3531836"/>
              <a:ext cx="2868900" cy="6945900"/>
            </a:xfrm>
            <a:prstGeom prst="rect">
              <a:avLst/>
            </a:prstGeom>
            <a:solidFill>
              <a:srgbClr val="FFFFFF"/>
            </a:solidFill>
            <a:ln>
              <a:noFill/>
            </a:ln>
            <a:effectLst>
              <a:outerShdw blurRad="1270000" sx="108000" sy="108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Calibri"/>
                <a:buNone/>
              </a:pPr>
              <a:endParaRPr sz="900" b="0" i="0" u="none" strike="noStrike" cap="none">
                <a:solidFill>
                  <a:srgbClr val="FFFFFF"/>
                </a:solidFill>
                <a:latin typeface="Calibri"/>
                <a:ea typeface="Calibri"/>
                <a:cs typeface="Calibri"/>
                <a:sym typeface="Calibri"/>
              </a:endParaRPr>
            </a:p>
          </p:txBody>
        </p:sp>
        <p:sp>
          <p:nvSpPr>
            <p:cNvPr id="271" name="Google Shape;271;gff3a7120db_0_466"/>
            <p:cNvSpPr/>
            <p:nvPr/>
          </p:nvSpPr>
          <p:spPr>
            <a:xfrm rot="2700000">
              <a:off x="45959" y="5143409"/>
              <a:ext cx="3429326" cy="3429326"/>
            </a:xfrm>
            <a:prstGeom prst="rect">
              <a:avLst/>
            </a:prstGeom>
            <a:solidFill>
              <a:srgbClr val="9E87B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Calibri"/>
                <a:buNone/>
              </a:pPr>
              <a:endParaRPr sz="900" b="0" i="0" u="none" strike="noStrike" cap="none">
                <a:solidFill>
                  <a:srgbClr val="FFFFFF"/>
                </a:solidFill>
                <a:latin typeface="Calibri"/>
                <a:ea typeface="Calibri"/>
                <a:cs typeface="Calibri"/>
                <a:sym typeface="Calibri"/>
              </a:endParaRPr>
            </a:p>
          </p:txBody>
        </p:sp>
        <p:sp>
          <p:nvSpPr>
            <p:cNvPr id="272" name="Google Shape;272;gff3a7120db_0_466"/>
            <p:cNvSpPr/>
            <p:nvPr/>
          </p:nvSpPr>
          <p:spPr>
            <a:xfrm rot="2700000">
              <a:off x="-5836158" y="975696"/>
              <a:ext cx="11773861" cy="11773861"/>
            </a:xfrm>
            <a:custGeom>
              <a:avLst/>
              <a:gdLst/>
              <a:ahLst/>
              <a:cxnLst/>
              <a:rect l="l" t="t" r="r" b="b"/>
              <a:pathLst>
                <a:path w="11767317" h="11767317" extrusionOk="0">
                  <a:moveTo>
                    <a:pt x="0" y="4063526"/>
                  </a:moveTo>
                  <a:lnTo>
                    <a:pt x="4063525" y="0"/>
                  </a:lnTo>
                  <a:lnTo>
                    <a:pt x="7477245" y="3413720"/>
                  </a:lnTo>
                  <a:lnTo>
                    <a:pt x="7477245" y="3413719"/>
                  </a:lnTo>
                  <a:lnTo>
                    <a:pt x="8353598" y="3413719"/>
                  </a:lnTo>
                  <a:lnTo>
                    <a:pt x="8353598" y="4290072"/>
                  </a:lnTo>
                  <a:lnTo>
                    <a:pt x="8353597" y="4290072"/>
                  </a:lnTo>
                  <a:lnTo>
                    <a:pt x="11767317" y="7703792"/>
                  </a:lnTo>
                  <a:lnTo>
                    <a:pt x="7703792" y="11767317"/>
                  </a:ln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Calibri"/>
                <a:buNone/>
              </a:pPr>
              <a:endParaRPr sz="900" b="0" i="0" u="none" strike="noStrike" cap="none">
                <a:solidFill>
                  <a:srgbClr val="FFFFFF"/>
                </a:solidFill>
                <a:latin typeface="Calibri"/>
                <a:ea typeface="Calibri"/>
                <a:cs typeface="Calibri"/>
                <a:sym typeface="Calibri"/>
              </a:endParaRPr>
            </a:p>
          </p:txBody>
        </p:sp>
      </p:grpSp>
      <p:sp>
        <p:nvSpPr>
          <p:cNvPr id="273" name="Google Shape;273;gff3a7120db_0_466"/>
          <p:cNvSpPr/>
          <p:nvPr/>
        </p:nvSpPr>
        <p:spPr>
          <a:xfrm rot="10800000">
            <a:off x="-229705" y="2253506"/>
            <a:ext cx="1434300" cy="3473400"/>
          </a:xfrm>
          <a:prstGeom prst="rect">
            <a:avLst/>
          </a:prstGeom>
          <a:solidFill>
            <a:srgbClr val="FFFFFF"/>
          </a:solidFill>
          <a:ln>
            <a:noFill/>
          </a:ln>
          <a:effectLst>
            <a:outerShdw blurRad="1270000" sx="108000" sy="108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Calibri"/>
              <a:buNone/>
            </a:pPr>
            <a:endParaRPr sz="900" b="0" i="0" u="none" strike="noStrike" cap="none">
              <a:solidFill>
                <a:srgbClr val="FFFFFF"/>
              </a:solidFill>
              <a:latin typeface="Calibri"/>
              <a:ea typeface="Calibri"/>
              <a:cs typeface="Calibri"/>
              <a:sym typeface="Calibri"/>
            </a:endParaRPr>
          </a:p>
        </p:txBody>
      </p:sp>
      <p:sp>
        <p:nvSpPr>
          <p:cNvPr id="274" name="Google Shape;274;gff3a7120db_0_466"/>
          <p:cNvSpPr/>
          <p:nvPr/>
        </p:nvSpPr>
        <p:spPr>
          <a:xfrm rot="2700000">
            <a:off x="-233656" y="3059102"/>
            <a:ext cx="1714451" cy="1714451"/>
          </a:xfrm>
          <a:prstGeom prst="rect">
            <a:avLst/>
          </a:prstGeom>
          <a:solidFill>
            <a:srgbClr val="F9B2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Calibri"/>
              <a:buNone/>
            </a:pPr>
            <a:endParaRPr sz="900" b="0" i="0" u="none" strike="noStrike" cap="none">
              <a:solidFill>
                <a:srgbClr val="FFFFFF"/>
              </a:solidFill>
              <a:latin typeface="Calibri"/>
              <a:ea typeface="Calibri"/>
              <a:cs typeface="Calibri"/>
              <a:sym typeface="Calibri"/>
            </a:endParaRPr>
          </a:p>
        </p:txBody>
      </p:sp>
      <p:sp>
        <p:nvSpPr>
          <p:cNvPr id="275" name="Google Shape;275;gff3a7120db_0_466"/>
          <p:cNvSpPr/>
          <p:nvPr/>
        </p:nvSpPr>
        <p:spPr>
          <a:xfrm rot="2700000">
            <a:off x="-3165157" y="971174"/>
            <a:ext cx="5866129" cy="5866129"/>
          </a:xfrm>
          <a:custGeom>
            <a:avLst/>
            <a:gdLst/>
            <a:ahLst/>
            <a:cxnLst/>
            <a:rect l="l" t="t" r="r" b="b"/>
            <a:pathLst>
              <a:path w="11767317" h="11767317" extrusionOk="0">
                <a:moveTo>
                  <a:pt x="0" y="4063526"/>
                </a:moveTo>
                <a:lnTo>
                  <a:pt x="4063525" y="0"/>
                </a:lnTo>
                <a:lnTo>
                  <a:pt x="7477245" y="3413720"/>
                </a:lnTo>
                <a:lnTo>
                  <a:pt x="7477245" y="3413719"/>
                </a:lnTo>
                <a:lnTo>
                  <a:pt x="8353598" y="3413719"/>
                </a:lnTo>
                <a:lnTo>
                  <a:pt x="8353598" y="4290072"/>
                </a:lnTo>
                <a:lnTo>
                  <a:pt x="8353597" y="4290072"/>
                </a:lnTo>
                <a:lnTo>
                  <a:pt x="11767317" y="7703792"/>
                </a:lnTo>
                <a:lnTo>
                  <a:pt x="7703792" y="11767317"/>
                </a:ln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Calibri"/>
              <a:buNone/>
            </a:pPr>
            <a:endParaRPr sz="900" b="0" i="0" u="none" strike="noStrike" cap="none">
              <a:solidFill>
                <a:srgbClr val="FFFFFF"/>
              </a:solidFill>
              <a:latin typeface="Calibri"/>
              <a:ea typeface="Calibri"/>
              <a:cs typeface="Calibri"/>
              <a:sym typeface="Calibri"/>
            </a:endParaRPr>
          </a:p>
        </p:txBody>
      </p:sp>
      <p:sp>
        <p:nvSpPr>
          <p:cNvPr id="276" name="Google Shape;276;gff3a7120db_0_466"/>
          <p:cNvSpPr/>
          <p:nvPr/>
        </p:nvSpPr>
        <p:spPr>
          <a:xfrm flipH="1">
            <a:off x="-2106850" y="0"/>
            <a:ext cx="2211300" cy="685800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Calibri"/>
              <a:buNone/>
            </a:pPr>
            <a:endParaRPr sz="900" b="0" i="0" u="none" strike="noStrike" cap="none">
              <a:solidFill>
                <a:srgbClr val="FFFFFF"/>
              </a:solidFill>
              <a:latin typeface="Calibri"/>
              <a:ea typeface="Calibri"/>
              <a:cs typeface="Calibri"/>
              <a:sym typeface="Calibri"/>
            </a:endParaRPr>
          </a:p>
        </p:txBody>
      </p:sp>
      <p:pic>
        <p:nvPicPr>
          <p:cNvPr id="277" name="Google Shape;277;gff3a7120db_0_466"/>
          <p:cNvPicPr preferRelativeResize="0"/>
          <p:nvPr/>
        </p:nvPicPr>
        <p:blipFill>
          <a:blip r:embed="rId3">
            <a:alphaModFix/>
          </a:blip>
          <a:stretch>
            <a:fillRect/>
          </a:stretch>
        </p:blipFill>
        <p:spPr>
          <a:xfrm>
            <a:off x="2376337" y="1413075"/>
            <a:ext cx="1345125" cy="1345125"/>
          </a:xfrm>
          <a:prstGeom prst="rect">
            <a:avLst/>
          </a:prstGeom>
          <a:noFill/>
          <a:ln>
            <a:noFill/>
          </a:ln>
        </p:spPr>
      </p:pic>
      <p:pic>
        <p:nvPicPr>
          <p:cNvPr id="278" name="Google Shape;278;gff3a7120db_0_466"/>
          <p:cNvPicPr preferRelativeResize="0"/>
          <p:nvPr/>
        </p:nvPicPr>
        <p:blipFill>
          <a:blip r:embed="rId4">
            <a:alphaModFix/>
          </a:blip>
          <a:stretch>
            <a:fillRect/>
          </a:stretch>
        </p:blipFill>
        <p:spPr>
          <a:xfrm>
            <a:off x="5419888" y="1609417"/>
            <a:ext cx="2211300" cy="1160915"/>
          </a:xfrm>
          <a:prstGeom prst="rect">
            <a:avLst/>
          </a:prstGeom>
          <a:noFill/>
          <a:ln>
            <a:noFill/>
          </a:ln>
        </p:spPr>
      </p:pic>
      <p:pic>
        <p:nvPicPr>
          <p:cNvPr id="279" name="Google Shape;279;gff3a7120db_0_466"/>
          <p:cNvPicPr preferRelativeResize="0"/>
          <p:nvPr/>
        </p:nvPicPr>
        <p:blipFill>
          <a:blip r:embed="rId5">
            <a:alphaModFix/>
          </a:blip>
          <a:stretch>
            <a:fillRect/>
          </a:stretch>
        </p:blipFill>
        <p:spPr>
          <a:xfrm>
            <a:off x="8897913" y="1171176"/>
            <a:ext cx="2667873" cy="1400575"/>
          </a:xfrm>
          <a:prstGeom prst="rect">
            <a:avLst/>
          </a:prstGeom>
          <a:noFill/>
          <a:ln>
            <a:noFill/>
          </a:ln>
        </p:spPr>
      </p:pic>
      <p:sp>
        <p:nvSpPr>
          <p:cNvPr id="280" name="Google Shape;280;gff3a7120db_0_466"/>
          <p:cNvSpPr txBox="1"/>
          <p:nvPr/>
        </p:nvSpPr>
        <p:spPr>
          <a:xfrm>
            <a:off x="1976401" y="3273529"/>
            <a:ext cx="2424600" cy="3085430"/>
          </a:xfrm>
          <a:prstGeom prst="rect">
            <a:avLst/>
          </a:prstGeom>
          <a:noFill/>
          <a:ln>
            <a:noFill/>
          </a:ln>
        </p:spPr>
        <p:txBody>
          <a:bodyPr spcFirstLastPara="1" wrap="square" lIns="68575" tIns="34275" rIns="68575" bIns="34275" anchor="t" anchorCtr="0">
            <a:spAutoFit/>
          </a:bodyPr>
          <a:lstStyle/>
          <a:p>
            <a:pPr marL="0" marR="0" lvl="0" indent="0" algn="l" rtl="0">
              <a:lnSpc>
                <a:spcPct val="200000"/>
              </a:lnSpc>
              <a:spcBef>
                <a:spcPts val="0"/>
              </a:spcBef>
              <a:spcAft>
                <a:spcPts val="0"/>
              </a:spcAft>
              <a:buNone/>
            </a:pPr>
            <a:r>
              <a:rPr lang="en-US" b="1" dirty="0">
                <a:latin typeface="Open Sans"/>
                <a:ea typeface="Open Sans"/>
                <a:cs typeface="Open Sans"/>
                <a:sym typeface="Open Sans"/>
              </a:rPr>
              <a:t>Microsoft Azure </a:t>
            </a:r>
            <a:r>
              <a:rPr lang="en-US" dirty="0">
                <a:latin typeface="Open Sans"/>
                <a:ea typeface="Open Sans"/>
                <a:cs typeface="Open Sans"/>
                <a:sym typeface="Open Sans"/>
              </a:rPr>
              <a:t> initially called</a:t>
            </a:r>
            <a:endParaRPr dirty="0">
              <a:latin typeface="Open Sans"/>
              <a:ea typeface="Open Sans"/>
              <a:cs typeface="Open Sans"/>
              <a:sym typeface="Open Sans"/>
            </a:endParaRPr>
          </a:p>
          <a:p>
            <a:pPr marL="0" marR="0" lvl="0" indent="0" algn="l" rtl="0">
              <a:lnSpc>
                <a:spcPct val="200000"/>
              </a:lnSpc>
              <a:spcBef>
                <a:spcPts val="0"/>
              </a:spcBef>
              <a:spcAft>
                <a:spcPts val="0"/>
              </a:spcAft>
              <a:buNone/>
            </a:pPr>
            <a:r>
              <a:rPr lang="en-US" dirty="0">
                <a:latin typeface="Open Sans"/>
                <a:ea typeface="Open Sans"/>
                <a:cs typeface="Open Sans"/>
                <a:sym typeface="Open Sans"/>
              </a:rPr>
              <a:t>Azure, was launched in 2010 with the intent to provide competent Cloud Computing platform for businesses</a:t>
            </a:r>
            <a:r>
              <a:rPr lang="en-US" dirty="0">
                <a:solidFill>
                  <a:srgbClr val="000000"/>
                </a:solidFill>
                <a:latin typeface="Open Sans"/>
                <a:ea typeface="Open Sans"/>
                <a:cs typeface="Open Sans"/>
                <a:sym typeface="Open Sans"/>
              </a:rPr>
              <a:t>. </a:t>
            </a:r>
            <a:endParaRPr b="1" baseline="30000" dirty="0">
              <a:solidFill>
                <a:srgbClr val="F9B266"/>
              </a:solidFill>
              <a:latin typeface="Open Sans"/>
              <a:ea typeface="Open Sans"/>
              <a:cs typeface="Open Sans"/>
              <a:sym typeface="Open Sans"/>
            </a:endParaRPr>
          </a:p>
        </p:txBody>
      </p:sp>
      <p:sp>
        <p:nvSpPr>
          <p:cNvPr id="281" name="Google Shape;281;gff3a7120db_0_466"/>
          <p:cNvSpPr txBox="1"/>
          <p:nvPr/>
        </p:nvSpPr>
        <p:spPr>
          <a:xfrm>
            <a:off x="5711326" y="3273529"/>
            <a:ext cx="2544600" cy="3085430"/>
          </a:xfrm>
          <a:prstGeom prst="rect">
            <a:avLst/>
          </a:prstGeom>
          <a:noFill/>
          <a:ln>
            <a:noFill/>
          </a:ln>
        </p:spPr>
        <p:txBody>
          <a:bodyPr spcFirstLastPara="1" wrap="square" lIns="68575" tIns="34275" rIns="68575" bIns="34275" anchor="t" anchorCtr="0">
            <a:spAutoFit/>
          </a:bodyPr>
          <a:lstStyle/>
          <a:p>
            <a:pPr marL="0" marR="0" lvl="0" indent="0" algn="l" rtl="0">
              <a:lnSpc>
                <a:spcPct val="200000"/>
              </a:lnSpc>
              <a:spcBef>
                <a:spcPts val="0"/>
              </a:spcBef>
              <a:spcAft>
                <a:spcPts val="0"/>
              </a:spcAft>
              <a:buNone/>
            </a:pPr>
            <a:r>
              <a:rPr lang="en-US" b="1" dirty="0">
                <a:latin typeface="Open Sans"/>
                <a:ea typeface="Open Sans"/>
                <a:cs typeface="Open Sans"/>
                <a:sym typeface="Open Sans"/>
              </a:rPr>
              <a:t>Amazon Web Services </a:t>
            </a:r>
            <a:r>
              <a:rPr lang="en-US" dirty="0">
                <a:solidFill>
                  <a:srgbClr val="000000"/>
                </a:solidFill>
                <a:latin typeface="Open Sans"/>
                <a:ea typeface="Open Sans"/>
                <a:cs typeface="Open Sans"/>
                <a:sym typeface="Open Sans"/>
              </a:rPr>
              <a:t> is a </a:t>
            </a:r>
            <a:r>
              <a:rPr lang="en-US" dirty="0">
                <a:latin typeface="Open Sans"/>
                <a:ea typeface="Open Sans"/>
                <a:cs typeface="Open Sans"/>
                <a:sym typeface="Open Sans"/>
              </a:rPr>
              <a:t>subsidiary of amazon.com,</a:t>
            </a:r>
            <a:endParaRPr dirty="0">
              <a:latin typeface="Open Sans"/>
              <a:ea typeface="Open Sans"/>
              <a:cs typeface="Open Sans"/>
              <a:sym typeface="Open Sans"/>
            </a:endParaRPr>
          </a:p>
          <a:p>
            <a:pPr marL="0" marR="0" lvl="0" indent="0" algn="l" rtl="0">
              <a:lnSpc>
                <a:spcPct val="200000"/>
              </a:lnSpc>
              <a:spcBef>
                <a:spcPts val="0"/>
              </a:spcBef>
              <a:spcAft>
                <a:spcPts val="0"/>
              </a:spcAft>
              <a:buNone/>
            </a:pPr>
            <a:r>
              <a:rPr lang="en-US" dirty="0">
                <a:latin typeface="Open Sans"/>
                <a:ea typeface="Open Sans"/>
                <a:cs typeface="Open Sans"/>
                <a:sym typeface="Open Sans"/>
              </a:rPr>
              <a:t>which provides an on-demand Cloud Computing platform to individuals , companies and government on a paid-subscription basis.</a:t>
            </a:r>
            <a:endParaRPr baseline="30000" dirty="0">
              <a:solidFill>
                <a:srgbClr val="000000"/>
              </a:solidFill>
              <a:latin typeface="Open Sans"/>
              <a:ea typeface="Open Sans"/>
              <a:cs typeface="Open Sans"/>
              <a:sym typeface="Open Sans"/>
            </a:endParaRPr>
          </a:p>
        </p:txBody>
      </p:sp>
      <p:sp>
        <p:nvSpPr>
          <p:cNvPr id="282" name="Google Shape;282;gff3a7120db_0_466"/>
          <p:cNvSpPr txBox="1"/>
          <p:nvPr/>
        </p:nvSpPr>
        <p:spPr>
          <a:xfrm>
            <a:off x="9328482" y="3298986"/>
            <a:ext cx="2758200" cy="2869986"/>
          </a:xfrm>
          <a:prstGeom prst="rect">
            <a:avLst/>
          </a:prstGeom>
          <a:noFill/>
          <a:ln>
            <a:noFill/>
          </a:ln>
        </p:spPr>
        <p:txBody>
          <a:bodyPr spcFirstLastPara="1" wrap="square" lIns="68575" tIns="34275" rIns="68575" bIns="34275" anchor="t" anchorCtr="0">
            <a:spAutoFit/>
          </a:bodyPr>
          <a:lstStyle/>
          <a:p>
            <a:pPr marL="0" marR="0" lvl="0" indent="0" algn="l" rtl="0">
              <a:lnSpc>
                <a:spcPct val="150000"/>
              </a:lnSpc>
              <a:spcBef>
                <a:spcPts val="0"/>
              </a:spcBef>
              <a:spcAft>
                <a:spcPts val="0"/>
              </a:spcAft>
              <a:buNone/>
            </a:pPr>
            <a:r>
              <a:rPr lang="en-US" b="1" dirty="0">
                <a:latin typeface="Open Sans"/>
                <a:ea typeface="Open Sans"/>
                <a:cs typeface="Open Sans"/>
                <a:sym typeface="Open Sans"/>
              </a:rPr>
              <a:t>Google Cloud Platform , which </a:t>
            </a:r>
            <a:r>
              <a:rPr lang="en-US" dirty="0">
                <a:solidFill>
                  <a:srgbClr val="000000"/>
                </a:solidFill>
                <a:latin typeface="Open Sans"/>
                <a:ea typeface="Open Sans"/>
                <a:cs typeface="Open Sans"/>
                <a:sym typeface="Open Sans"/>
              </a:rPr>
              <a:t>is </a:t>
            </a:r>
            <a:r>
              <a:rPr lang="en-US" dirty="0">
                <a:latin typeface="Open Sans"/>
                <a:ea typeface="Open Sans"/>
                <a:cs typeface="Open Sans"/>
                <a:sym typeface="Open Sans"/>
              </a:rPr>
              <a:t>offered by </a:t>
            </a:r>
            <a:endParaRPr dirty="0"/>
          </a:p>
          <a:p>
            <a:pPr marL="0" marR="0" lvl="0" indent="0" algn="l" rtl="0">
              <a:lnSpc>
                <a:spcPct val="150000"/>
              </a:lnSpc>
              <a:spcBef>
                <a:spcPts val="0"/>
              </a:spcBef>
              <a:spcAft>
                <a:spcPts val="0"/>
              </a:spcAft>
              <a:buNone/>
            </a:pPr>
            <a:r>
              <a:rPr lang="en-US" dirty="0">
                <a:latin typeface="Open Sans"/>
                <a:ea typeface="Open Sans"/>
                <a:cs typeface="Open Sans"/>
                <a:sym typeface="Open Sans"/>
              </a:rPr>
              <a:t>Google is a suite of Cloud Computing services that runs on the same infrastructure that Google uses internally for its end user products such as Google search engine</a:t>
            </a:r>
            <a:r>
              <a:rPr lang="en-US" dirty="0">
                <a:solidFill>
                  <a:srgbClr val="000000"/>
                </a:solidFill>
                <a:latin typeface="Open Sans"/>
                <a:ea typeface="Open Sans"/>
                <a:cs typeface="Open Sans"/>
                <a:sym typeface="Open Sans"/>
              </a:rPr>
              <a:t>. </a:t>
            </a:r>
            <a:endParaRPr dirty="0"/>
          </a:p>
          <a:p>
            <a:pPr marL="0" marR="0" lvl="0" indent="0" algn="l" rtl="0">
              <a:lnSpc>
                <a:spcPct val="150000"/>
              </a:lnSpc>
              <a:spcBef>
                <a:spcPts val="0"/>
              </a:spcBef>
              <a:spcAft>
                <a:spcPts val="0"/>
              </a:spcAft>
              <a:buNone/>
            </a:pPr>
            <a:endParaRPr baseline="30000" dirty="0">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grpSp>
        <p:nvGrpSpPr>
          <p:cNvPr id="287" name="Google Shape;287;gff3a7120db_0_492"/>
          <p:cNvGrpSpPr/>
          <p:nvPr/>
        </p:nvGrpSpPr>
        <p:grpSpPr>
          <a:xfrm>
            <a:off x="120988" y="2369771"/>
            <a:ext cx="7160628" cy="1062758"/>
            <a:chOff x="3473184" y="2751615"/>
            <a:chExt cx="11549400" cy="1489500"/>
          </a:xfrm>
        </p:grpSpPr>
        <p:sp>
          <p:nvSpPr>
            <p:cNvPr id="288" name="Google Shape;288;gff3a7120db_0_492"/>
            <p:cNvSpPr/>
            <p:nvPr/>
          </p:nvSpPr>
          <p:spPr>
            <a:xfrm>
              <a:off x="3473184" y="2751615"/>
              <a:ext cx="11549400" cy="1489500"/>
            </a:xfrm>
            <a:prstGeom prst="homePlate">
              <a:avLst>
                <a:gd name="adj" fmla="val 50000"/>
              </a:avLst>
            </a:prstGeom>
            <a:solidFill>
              <a:srgbClr val="93E1FF"/>
            </a:solidFill>
            <a:ln w="127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b="1" i="0" u="none" strike="noStrike" cap="none">
                <a:solidFill>
                  <a:srgbClr val="FFFFFF"/>
                </a:solidFill>
                <a:latin typeface="Open Sans"/>
                <a:ea typeface="Open Sans"/>
                <a:cs typeface="Open Sans"/>
                <a:sym typeface="Open Sans"/>
              </a:endParaRPr>
            </a:p>
          </p:txBody>
        </p:sp>
        <p:sp>
          <p:nvSpPr>
            <p:cNvPr id="289" name="Google Shape;289;gff3a7120db_0_492"/>
            <p:cNvSpPr txBox="1"/>
            <p:nvPr/>
          </p:nvSpPr>
          <p:spPr>
            <a:xfrm>
              <a:off x="3839202" y="2864923"/>
              <a:ext cx="10181100" cy="1229325"/>
            </a:xfrm>
            <a:prstGeom prst="rect">
              <a:avLst/>
            </a:prstGeom>
            <a:solidFill>
              <a:srgbClr val="93E1FF"/>
            </a:solidFill>
            <a:ln>
              <a:noFill/>
            </a:ln>
          </p:spPr>
          <p:txBody>
            <a:bodyPr spcFirstLastPara="1" wrap="square" lIns="91425" tIns="45700" rIns="91425" bIns="45700" anchor="t" anchorCtr="0">
              <a:spAutoFit/>
            </a:bodyPr>
            <a:lstStyle/>
            <a:p>
              <a:pPr marL="457200" lvl="0" indent="0" algn="l" rtl="0">
                <a:lnSpc>
                  <a:spcPct val="175000"/>
                </a:lnSpc>
                <a:spcBef>
                  <a:spcPts val="1500"/>
                </a:spcBef>
                <a:spcAft>
                  <a:spcPts val="0"/>
                </a:spcAft>
                <a:buNone/>
              </a:pPr>
              <a:r>
                <a:rPr lang="en-US" dirty="0">
                  <a:solidFill>
                    <a:schemeClr val="dk1"/>
                  </a:solidFill>
                  <a:latin typeface="Open Sans"/>
                  <a:ea typeface="Open Sans"/>
                  <a:cs typeface="Open Sans"/>
                  <a:sym typeface="Open Sans"/>
                </a:rPr>
                <a:t>AWS has 66 availability zones with 12 more on the way.</a:t>
              </a:r>
              <a:endParaRPr dirty="0">
                <a:solidFill>
                  <a:schemeClr val="dk1"/>
                </a:solidFill>
                <a:latin typeface="Open Sans"/>
                <a:ea typeface="Open Sans"/>
                <a:cs typeface="Open Sans"/>
                <a:sym typeface="Open Sans"/>
              </a:endParaRPr>
            </a:p>
            <a:p>
              <a:pPr marL="0" marR="0" lvl="0" indent="0" algn="l" rtl="0">
                <a:lnSpc>
                  <a:spcPct val="100000"/>
                </a:lnSpc>
                <a:spcBef>
                  <a:spcPts val="0"/>
                </a:spcBef>
                <a:spcAft>
                  <a:spcPts val="0"/>
                </a:spcAft>
                <a:buClr>
                  <a:schemeClr val="dk1"/>
                </a:buClr>
                <a:buSzPts val="1400"/>
                <a:buFont typeface="Calibri"/>
                <a:buNone/>
              </a:pPr>
              <a:endParaRPr dirty="0">
                <a:solidFill>
                  <a:schemeClr val="accent1"/>
                </a:solidFill>
                <a:latin typeface="Open Sans"/>
                <a:ea typeface="Open Sans"/>
                <a:cs typeface="Open Sans"/>
                <a:sym typeface="Open Sans"/>
              </a:endParaRPr>
            </a:p>
          </p:txBody>
        </p:sp>
      </p:grpSp>
      <p:grpSp>
        <p:nvGrpSpPr>
          <p:cNvPr id="290" name="Google Shape;290;gff3a7120db_0_492"/>
          <p:cNvGrpSpPr/>
          <p:nvPr/>
        </p:nvGrpSpPr>
        <p:grpSpPr>
          <a:xfrm>
            <a:off x="120759" y="5031921"/>
            <a:ext cx="7388297" cy="1137051"/>
            <a:chOff x="3119093" y="5551721"/>
            <a:chExt cx="10623000" cy="1489500"/>
          </a:xfrm>
        </p:grpSpPr>
        <p:sp>
          <p:nvSpPr>
            <p:cNvPr id="291" name="Google Shape;291;gff3a7120db_0_492"/>
            <p:cNvSpPr/>
            <p:nvPr/>
          </p:nvSpPr>
          <p:spPr>
            <a:xfrm>
              <a:off x="3119093" y="5551721"/>
              <a:ext cx="10623000" cy="1489500"/>
            </a:xfrm>
            <a:prstGeom prst="homePlate">
              <a:avLst>
                <a:gd name="adj" fmla="val 50000"/>
              </a:avLst>
            </a:prstGeom>
            <a:solidFill>
              <a:srgbClr val="93E2FF"/>
            </a:solidFill>
            <a:ln w="127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b="1" i="0" u="none" strike="noStrike" cap="none" dirty="0">
                <a:solidFill>
                  <a:srgbClr val="FFFFFF"/>
                </a:solidFill>
                <a:latin typeface="Open Sans"/>
                <a:ea typeface="Open Sans"/>
                <a:cs typeface="Open Sans"/>
                <a:sym typeface="Open Sans"/>
              </a:endParaRPr>
            </a:p>
          </p:txBody>
        </p:sp>
        <p:sp>
          <p:nvSpPr>
            <p:cNvPr id="292" name="Google Shape;292;gff3a7120db_0_492"/>
            <p:cNvSpPr txBox="1"/>
            <p:nvPr/>
          </p:nvSpPr>
          <p:spPr>
            <a:xfrm>
              <a:off x="3302173" y="5551721"/>
              <a:ext cx="9362958" cy="1360671"/>
            </a:xfrm>
            <a:prstGeom prst="rect">
              <a:avLst/>
            </a:prstGeom>
            <a:solidFill>
              <a:srgbClr val="93E2FF"/>
            </a:solidFill>
            <a:ln>
              <a:noFill/>
            </a:ln>
          </p:spPr>
          <p:txBody>
            <a:bodyPr spcFirstLastPara="1" wrap="square" lIns="91425" tIns="45700" rIns="91425" bIns="45700" anchor="t" anchorCtr="0">
              <a:spAutoFit/>
            </a:bodyPr>
            <a:lstStyle/>
            <a:p>
              <a:pPr marL="457200" lvl="0" indent="0" algn="l" rtl="0">
                <a:lnSpc>
                  <a:spcPct val="175000"/>
                </a:lnSpc>
                <a:spcBef>
                  <a:spcPts val="1500"/>
                </a:spcBef>
                <a:spcAft>
                  <a:spcPts val="0"/>
                </a:spcAft>
                <a:buNone/>
              </a:pPr>
              <a:r>
                <a:rPr lang="en-US" dirty="0">
                  <a:solidFill>
                    <a:schemeClr val="dk1"/>
                  </a:solidFill>
                  <a:latin typeface="Open Sans"/>
                  <a:ea typeface="Open Sans"/>
                  <a:cs typeface="Open Sans"/>
                  <a:sym typeface="Open Sans"/>
                </a:rPr>
                <a:t>Google Cloud Platform has been made available in 20 regions around the world with 3 more on their way.</a:t>
              </a:r>
              <a:endParaRPr b="0" i="0" u="none" strike="noStrike" cap="none" dirty="0">
                <a:solidFill>
                  <a:schemeClr val="dk1"/>
                </a:solidFill>
                <a:latin typeface="Arial"/>
                <a:ea typeface="Arial"/>
                <a:cs typeface="Arial"/>
                <a:sym typeface="Arial"/>
              </a:endParaRPr>
            </a:p>
          </p:txBody>
        </p:sp>
      </p:grpSp>
      <p:sp>
        <p:nvSpPr>
          <p:cNvPr id="293" name="Google Shape;293;gff3a7120db_0_492"/>
          <p:cNvSpPr/>
          <p:nvPr/>
        </p:nvSpPr>
        <p:spPr>
          <a:xfrm>
            <a:off x="248104" y="1584623"/>
            <a:ext cx="4801500" cy="434400"/>
          </a:xfrm>
          <a:prstGeom prst="roundRect">
            <a:avLst>
              <a:gd name="adj" fmla="val 16667"/>
            </a:avLst>
          </a:prstGeom>
          <a:solidFill>
            <a:srgbClr val="FFFFFF"/>
          </a:solidFill>
          <a:ln w="12700" cap="flat" cmpd="sng">
            <a:solidFill>
              <a:srgbClr val="000000"/>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70C0"/>
              </a:buClr>
              <a:buSzPts val="1800"/>
              <a:buFont typeface="Open Sans"/>
              <a:buNone/>
            </a:pPr>
            <a:r>
              <a:rPr lang="en-US" sz="1800" b="1">
                <a:solidFill>
                  <a:srgbClr val="0070C0"/>
                </a:solidFill>
                <a:latin typeface="Open Sans"/>
                <a:ea typeface="Open Sans"/>
                <a:cs typeface="Open Sans"/>
                <a:sym typeface="Open Sans"/>
              </a:rPr>
              <a:t>Availability Zones</a:t>
            </a:r>
            <a:endParaRPr sz="1400" b="0" i="0" u="none" strike="noStrike" cap="none">
              <a:solidFill>
                <a:srgbClr val="000000"/>
              </a:solidFill>
              <a:latin typeface="Arial"/>
              <a:ea typeface="Arial"/>
              <a:cs typeface="Arial"/>
              <a:sym typeface="Arial"/>
            </a:endParaRPr>
          </a:p>
        </p:txBody>
      </p:sp>
      <p:grpSp>
        <p:nvGrpSpPr>
          <p:cNvPr id="294" name="Google Shape;294;gff3a7120db_0_492"/>
          <p:cNvGrpSpPr/>
          <p:nvPr/>
        </p:nvGrpSpPr>
        <p:grpSpPr>
          <a:xfrm>
            <a:off x="120850" y="3701684"/>
            <a:ext cx="7388151" cy="1155325"/>
            <a:chOff x="3291658" y="4750189"/>
            <a:chExt cx="11549400" cy="1712100"/>
          </a:xfrm>
        </p:grpSpPr>
        <p:sp>
          <p:nvSpPr>
            <p:cNvPr id="295" name="Google Shape;295;gff3a7120db_0_492"/>
            <p:cNvSpPr/>
            <p:nvPr/>
          </p:nvSpPr>
          <p:spPr>
            <a:xfrm>
              <a:off x="3291658" y="4750189"/>
              <a:ext cx="11549400" cy="1712100"/>
            </a:xfrm>
            <a:prstGeom prst="homePlate">
              <a:avLst>
                <a:gd name="adj" fmla="val 50000"/>
              </a:avLst>
            </a:prstGeom>
            <a:solidFill>
              <a:srgbClr val="93E2FF"/>
            </a:solidFill>
            <a:ln w="127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lang="en-IN" b="1" i="0" u="none" strike="noStrike" cap="none" dirty="0">
                <a:solidFill>
                  <a:srgbClr val="FFFFFF"/>
                </a:solidFill>
                <a:latin typeface="Open Sans"/>
                <a:ea typeface="Open Sans"/>
                <a:cs typeface="Open Sans"/>
                <a:sym typeface="Open Sans"/>
              </a:endParaRPr>
            </a:p>
          </p:txBody>
        </p:sp>
        <p:sp>
          <p:nvSpPr>
            <p:cNvPr id="296" name="Google Shape;296;gff3a7120db_0_492"/>
            <p:cNvSpPr txBox="1"/>
            <p:nvPr/>
          </p:nvSpPr>
          <p:spPr>
            <a:xfrm>
              <a:off x="3490565" y="4788076"/>
              <a:ext cx="9607501" cy="1539280"/>
            </a:xfrm>
            <a:prstGeom prst="rect">
              <a:avLst/>
            </a:prstGeom>
            <a:solidFill>
              <a:srgbClr val="93E2FF"/>
            </a:solidFill>
            <a:ln>
              <a:noFill/>
            </a:ln>
          </p:spPr>
          <p:txBody>
            <a:bodyPr spcFirstLastPara="1" wrap="square" lIns="91425" tIns="45700" rIns="91425" bIns="45700" anchor="t" anchorCtr="0">
              <a:spAutoFit/>
            </a:bodyPr>
            <a:lstStyle/>
            <a:p>
              <a:pPr marL="457200" lvl="0" indent="0" algn="l" rtl="0">
                <a:lnSpc>
                  <a:spcPct val="175000"/>
                </a:lnSpc>
                <a:spcBef>
                  <a:spcPts val="1500"/>
                </a:spcBef>
                <a:spcAft>
                  <a:spcPts val="0"/>
                </a:spcAft>
                <a:buNone/>
              </a:pPr>
              <a:r>
                <a:rPr lang="en-US" dirty="0">
                  <a:solidFill>
                    <a:schemeClr val="dk1"/>
                  </a:solidFill>
                  <a:latin typeface="Open Sans"/>
                  <a:ea typeface="Open Sans"/>
                  <a:cs typeface="Open Sans"/>
                  <a:sym typeface="Open Sans"/>
                </a:rPr>
                <a:t>Azure has 54 regions worldwide and is available in 140 countries all around the world.</a:t>
              </a:r>
            </a:p>
          </p:txBody>
        </p:sp>
      </p:grpSp>
      <p:sp>
        <p:nvSpPr>
          <p:cNvPr id="297" name="Google Shape;297;gff3a7120db_0_492"/>
          <p:cNvSpPr txBox="1"/>
          <p:nvPr/>
        </p:nvSpPr>
        <p:spPr>
          <a:xfrm>
            <a:off x="479084" y="227295"/>
            <a:ext cx="8656800" cy="769200"/>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a:buNone/>
            </a:pPr>
            <a:r>
              <a:rPr lang="en-US" sz="3200" b="1" i="0" u="none" strike="noStrike" cap="none">
                <a:solidFill>
                  <a:srgbClr val="604878"/>
                </a:solidFill>
                <a:latin typeface="Montserrat"/>
                <a:ea typeface="Montserrat"/>
                <a:cs typeface="Montserrat"/>
                <a:sym typeface="Montserrat"/>
              </a:rPr>
              <a:t> </a:t>
            </a:r>
            <a:r>
              <a:rPr lang="en-US" sz="3200" b="1">
                <a:solidFill>
                  <a:srgbClr val="604878"/>
                </a:solidFill>
                <a:latin typeface="Montserrat"/>
                <a:ea typeface="Montserrat"/>
                <a:cs typeface="Montserrat"/>
                <a:sym typeface="Montserrat"/>
              </a:rPr>
              <a:t>Azure Vs AWS Vs GCP</a:t>
            </a:r>
            <a:endParaRPr sz="1400" b="0" i="0" u="none" strike="noStrike" cap="none">
              <a:solidFill>
                <a:srgbClr val="000000"/>
              </a:solidFill>
              <a:latin typeface="Arial"/>
              <a:ea typeface="Arial"/>
              <a:cs typeface="Arial"/>
              <a:sym typeface="Arial"/>
            </a:endParaRPr>
          </a:p>
        </p:txBody>
      </p:sp>
      <p:pic>
        <p:nvPicPr>
          <p:cNvPr id="298" name="Google Shape;298;gff3a7120db_0_492"/>
          <p:cNvPicPr preferRelativeResize="0"/>
          <p:nvPr/>
        </p:nvPicPr>
        <p:blipFill>
          <a:blip r:embed="rId3">
            <a:alphaModFix/>
          </a:blip>
          <a:stretch>
            <a:fillRect/>
          </a:stretch>
        </p:blipFill>
        <p:spPr>
          <a:xfrm>
            <a:off x="7565624" y="2504950"/>
            <a:ext cx="4229949" cy="22207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9000"/>
                                  </p:stCondLst>
                                  <p:childTnLst>
                                    <p:set>
                                      <p:cBhvr>
                                        <p:cTn id="6" dur="1" fill="hold">
                                          <p:stCondLst>
                                            <p:cond delay="0"/>
                                          </p:stCondLst>
                                        </p:cTn>
                                        <p:tgtEl>
                                          <p:spTgt spid="287"/>
                                        </p:tgtEl>
                                        <p:attrNameLst>
                                          <p:attrName>style.visibility</p:attrName>
                                        </p:attrNameLst>
                                      </p:cBhvr>
                                      <p:to>
                                        <p:strVal val="visible"/>
                                      </p:to>
                                    </p:set>
                                    <p:animEffect transition="in" filter="fade">
                                      <p:cBhvr>
                                        <p:cTn id="7" dur="500"/>
                                        <p:tgtEl>
                                          <p:spTgt spid="287"/>
                                        </p:tgtEl>
                                      </p:cBhvr>
                                    </p:animEffect>
                                  </p:childTnLst>
                                </p:cTn>
                              </p:par>
                              <p:par>
                                <p:cTn id="8" presetID="10" presetClass="entr" presetSubtype="0" fill="hold" nodeType="withEffect">
                                  <p:stCondLst>
                                    <p:cond delay="48000"/>
                                  </p:stCondLst>
                                  <p:childTnLst>
                                    <p:set>
                                      <p:cBhvr>
                                        <p:cTn id="9" dur="1" fill="hold">
                                          <p:stCondLst>
                                            <p:cond delay="0"/>
                                          </p:stCondLst>
                                        </p:cTn>
                                        <p:tgtEl>
                                          <p:spTgt spid="290"/>
                                        </p:tgtEl>
                                        <p:attrNameLst>
                                          <p:attrName>style.visibility</p:attrName>
                                        </p:attrNameLst>
                                      </p:cBhvr>
                                      <p:to>
                                        <p:strVal val="visible"/>
                                      </p:to>
                                    </p:set>
                                    <p:animEffect transition="in" filter="fade">
                                      <p:cBhvr>
                                        <p:cTn id="10" dur="500"/>
                                        <p:tgtEl>
                                          <p:spTgt spid="290"/>
                                        </p:tgtEl>
                                      </p:cBhvr>
                                    </p:animEffect>
                                  </p:childTnLst>
                                </p:cTn>
                              </p:par>
                              <p:par>
                                <p:cTn id="11" presetID="10" presetClass="exit" presetSubtype="0" fill="hold" nodeType="withEffect">
                                  <p:stCondLst>
                                    <p:cond delay="63500"/>
                                  </p:stCondLst>
                                  <p:childTnLst>
                                    <p:animEffect transition="out" filter="fade">
                                      <p:cBhvr>
                                        <p:cTn id="12" dur="500"/>
                                        <p:tgtEl>
                                          <p:spTgt spid="287"/>
                                        </p:tgtEl>
                                      </p:cBhvr>
                                    </p:animEffect>
                                    <p:set>
                                      <p:cBhvr>
                                        <p:cTn id="13" dur="1" fill="hold">
                                          <p:stCondLst>
                                            <p:cond delay="500"/>
                                          </p:stCondLst>
                                        </p:cTn>
                                        <p:tgtEl>
                                          <p:spTgt spid="287"/>
                                        </p:tgtEl>
                                        <p:attrNameLst>
                                          <p:attrName>style.visibility</p:attrName>
                                        </p:attrNameLst>
                                      </p:cBhvr>
                                      <p:to>
                                        <p:strVal val="hidden"/>
                                      </p:to>
                                    </p:set>
                                  </p:childTnLst>
                                </p:cTn>
                              </p:par>
                              <p:par>
                                <p:cTn id="14" presetID="10" presetClass="exit" presetSubtype="0" fill="hold" nodeType="withEffect">
                                  <p:stCondLst>
                                    <p:cond delay="63500"/>
                                  </p:stCondLst>
                                  <p:childTnLst>
                                    <p:animEffect transition="out" filter="fade">
                                      <p:cBhvr>
                                        <p:cTn id="15" dur="500"/>
                                        <p:tgtEl>
                                          <p:spTgt spid="290"/>
                                        </p:tgtEl>
                                      </p:cBhvr>
                                    </p:animEffect>
                                    <p:set>
                                      <p:cBhvr>
                                        <p:cTn id="16" dur="1" fill="hold">
                                          <p:stCondLst>
                                            <p:cond delay="500"/>
                                          </p:stCondLst>
                                        </p:cTn>
                                        <p:tgtEl>
                                          <p:spTgt spid="290"/>
                                        </p:tgtEl>
                                        <p:attrNameLst>
                                          <p:attrName>style.visibility</p:attrName>
                                        </p:attrNameLst>
                                      </p:cBhvr>
                                      <p:to>
                                        <p:strVal val="hidden"/>
                                      </p:to>
                                    </p:set>
                                  </p:childTnLst>
                                </p:cTn>
                              </p:par>
                              <p:par>
                                <p:cTn id="17" presetID="10" presetClass="entr" presetSubtype="0" fill="hold" nodeType="withEffect">
                                  <p:stCondLst>
                                    <p:cond delay="48000"/>
                                  </p:stCondLst>
                                  <p:childTnLst>
                                    <p:set>
                                      <p:cBhvr>
                                        <p:cTn id="18" dur="1" fill="hold">
                                          <p:stCondLst>
                                            <p:cond delay="0"/>
                                          </p:stCondLst>
                                        </p:cTn>
                                        <p:tgtEl>
                                          <p:spTgt spid="294"/>
                                        </p:tgtEl>
                                        <p:attrNameLst>
                                          <p:attrName>style.visibility</p:attrName>
                                        </p:attrNameLst>
                                      </p:cBhvr>
                                      <p:to>
                                        <p:strVal val="visible"/>
                                      </p:to>
                                    </p:set>
                                    <p:animEffect transition="in" filter="fade">
                                      <p:cBhvr>
                                        <p:cTn id="19" dur="500"/>
                                        <p:tgtEl>
                                          <p:spTgt spid="294"/>
                                        </p:tgtEl>
                                      </p:cBhvr>
                                    </p:animEffect>
                                  </p:childTnLst>
                                </p:cTn>
                              </p:par>
                              <p:par>
                                <p:cTn id="20" presetID="10" presetClass="exit" presetSubtype="0" fill="hold" nodeType="withEffect">
                                  <p:stCondLst>
                                    <p:cond delay="63500"/>
                                  </p:stCondLst>
                                  <p:childTnLst>
                                    <p:animEffect transition="out" filter="fade">
                                      <p:cBhvr>
                                        <p:cTn id="21" dur="500"/>
                                        <p:tgtEl>
                                          <p:spTgt spid="294"/>
                                        </p:tgtEl>
                                      </p:cBhvr>
                                    </p:animEffect>
                                    <p:set>
                                      <p:cBhvr>
                                        <p:cTn id="22" dur="1" fill="hold">
                                          <p:stCondLst>
                                            <p:cond delay="500"/>
                                          </p:stCondLst>
                                        </p:cTn>
                                        <p:tgtEl>
                                          <p:spTgt spid="2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3"/>
        <p:cNvGrpSpPr/>
        <p:nvPr/>
      </p:nvGrpSpPr>
      <p:grpSpPr>
        <a:xfrm>
          <a:off x="0" y="0"/>
          <a:ext cx="0" cy="0"/>
          <a:chOff x="0" y="0"/>
          <a:chExt cx="0" cy="0"/>
        </a:xfrm>
      </p:grpSpPr>
      <p:pic>
        <p:nvPicPr>
          <p:cNvPr id="304" name="Google Shape;304;gff3a7120db_0_506"/>
          <p:cNvPicPr preferRelativeResize="0"/>
          <p:nvPr/>
        </p:nvPicPr>
        <p:blipFill rotWithShape="1">
          <a:blip r:embed="rId3">
            <a:alphaModFix/>
          </a:blip>
          <a:srcRect r="71131"/>
          <a:stretch/>
        </p:blipFill>
        <p:spPr>
          <a:xfrm>
            <a:off x="744525" y="2470425"/>
            <a:ext cx="1721375" cy="3971925"/>
          </a:xfrm>
          <a:prstGeom prst="rect">
            <a:avLst/>
          </a:prstGeom>
          <a:noFill/>
          <a:ln>
            <a:noFill/>
          </a:ln>
        </p:spPr>
      </p:pic>
      <p:sp>
        <p:nvSpPr>
          <p:cNvPr id="305" name="Google Shape;305;gff3a7120db_0_506"/>
          <p:cNvSpPr/>
          <p:nvPr/>
        </p:nvSpPr>
        <p:spPr>
          <a:xfrm>
            <a:off x="9906000" y="125694"/>
            <a:ext cx="2067000" cy="7221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06" name="Google Shape;306;gff3a7120db_0_506"/>
          <p:cNvPicPr preferRelativeResize="0"/>
          <p:nvPr/>
        </p:nvPicPr>
        <p:blipFill rotWithShape="1">
          <a:blip r:embed="rId4">
            <a:alphaModFix/>
          </a:blip>
          <a:srcRect/>
          <a:stretch/>
        </p:blipFill>
        <p:spPr>
          <a:xfrm>
            <a:off x="9982200" y="154976"/>
            <a:ext cx="1804254" cy="626073"/>
          </a:xfrm>
          <a:prstGeom prst="rect">
            <a:avLst/>
          </a:prstGeom>
          <a:noFill/>
          <a:ln>
            <a:noFill/>
          </a:ln>
        </p:spPr>
      </p:pic>
      <p:sp>
        <p:nvSpPr>
          <p:cNvPr id="307" name="Google Shape;307;gff3a7120db_0_506"/>
          <p:cNvSpPr/>
          <p:nvPr/>
        </p:nvSpPr>
        <p:spPr>
          <a:xfrm>
            <a:off x="2216950" y="1272800"/>
            <a:ext cx="3208500" cy="1886100"/>
          </a:xfrm>
          <a:prstGeom prst="wedgeRoundRectCallout">
            <a:avLst>
              <a:gd name="adj1" fmla="val -20833"/>
              <a:gd name="adj2" fmla="val 62500"/>
              <a:gd name="adj3" fmla="val 0"/>
            </a:avLst>
          </a:prstGeom>
          <a:solidFill>
            <a:srgbClr val="D4E5F5"/>
          </a:solidFill>
          <a:ln w="9525" cap="flat" cmpd="sng">
            <a:solidFill>
              <a:srgbClr val="D4E5F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20000"/>
              </a:lnSpc>
              <a:spcBef>
                <a:spcPts val="1900"/>
              </a:spcBef>
              <a:spcAft>
                <a:spcPts val="0"/>
              </a:spcAft>
              <a:buClr>
                <a:schemeClr val="dk1"/>
              </a:buClr>
              <a:buSzPts val="1100"/>
              <a:buFont typeface="Arial"/>
              <a:buNone/>
            </a:pPr>
            <a:r>
              <a:rPr lang="en-US" sz="1850" b="1" dirty="0">
                <a:solidFill>
                  <a:srgbClr val="212529"/>
                </a:solidFill>
                <a:latin typeface="Open Sans"/>
                <a:ea typeface="Open Sans"/>
                <a:cs typeface="Open Sans"/>
                <a:sym typeface="Open Sans"/>
              </a:rPr>
              <a:t>Market Shares and Growth Rate</a:t>
            </a:r>
            <a:endParaRPr sz="1850" b="1" dirty="0">
              <a:solidFill>
                <a:srgbClr val="212529"/>
              </a:solidFill>
              <a:latin typeface="Open Sans"/>
              <a:ea typeface="Open Sans"/>
              <a:cs typeface="Open Sans"/>
              <a:sym typeface="Open Sans"/>
            </a:endParaRPr>
          </a:p>
          <a:p>
            <a:pPr marL="0" lvl="0" indent="0" algn="ctr" rtl="0">
              <a:lnSpc>
                <a:spcPct val="115000"/>
              </a:lnSpc>
              <a:spcBef>
                <a:spcPts val="0"/>
              </a:spcBef>
              <a:spcAft>
                <a:spcPts val="0"/>
              </a:spcAft>
              <a:buClr>
                <a:schemeClr val="dk1"/>
              </a:buClr>
              <a:buSzPts val="1100"/>
              <a:buFont typeface="Arial"/>
              <a:buNone/>
            </a:pPr>
            <a:endParaRPr sz="1800" dirty="0">
              <a:solidFill>
                <a:schemeClr val="dk1"/>
              </a:solidFill>
              <a:latin typeface="Calibri"/>
              <a:ea typeface="Calibri"/>
              <a:cs typeface="Calibri"/>
              <a:sym typeface="Calibri"/>
            </a:endParaRPr>
          </a:p>
        </p:txBody>
      </p:sp>
      <p:sp>
        <p:nvSpPr>
          <p:cNvPr id="308" name="Google Shape;308;gff3a7120db_0_506"/>
          <p:cNvSpPr txBox="1"/>
          <p:nvPr/>
        </p:nvSpPr>
        <p:spPr>
          <a:xfrm>
            <a:off x="479084" y="227295"/>
            <a:ext cx="8656800" cy="769200"/>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a:buNone/>
            </a:pPr>
            <a:r>
              <a:rPr lang="en-US" sz="3200" b="1" i="0" u="none" strike="noStrike" cap="none">
                <a:solidFill>
                  <a:srgbClr val="604878"/>
                </a:solidFill>
                <a:latin typeface="Montserrat"/>
                <a:ea typeface="Montserrat"/>
                <a:cs typeface="Montserrat"/>
                <a:sym typeface="Montserrat"/>
              </a:rPr>
              <a:t> </a:t>
            </a:r>
            <a:r>
              <a:rPr lang="en-US" sz="3200" b="1">
                <a:solidFill>
                  <a:srgbClr val="604878"/>
                </a:solidFill>
                <a:latin typeface="Montserrat"/>
                <a:ea typeface="Montserrat"/>
                <a:cs typeface="Montserrat"/>
                <a:sym typeface="Montserrat"/>
              </a:rPr>
              <a:t>Azure Vs AWS Vs GCP</a:t>
            </a:r>
            <a:endParaRPr sz="1400" b="0" i="0" u="none" strike="noStrike" cap="none">
              <a:solidFill>
                <a:srgbClr val="000000"/>
              </a:solidFill>
              <a:latin typeface="Arial"/>
              <a:ea typeface="Arial"/>
              <a:cs typeface="Arial"/>
              <a:sym typeface="Arial"/>
            </a:endParaRPr>
          </a:p>
        </p:txBody>
      </p:sp>
      <p:pic>
        <p:nvPicPr>
          <p:cNvPr id="309" name="Google Shape;309;gff3a7120db_0_506"/>
          <p:cNvPicPr preferRelativeResize="0"/>
          <p:nvPr/>
        </p:nvPicPr>
        <p:blipFill>
          <a:blip r:embed="rId5">
            <a:alphaModFix/>
          </a:blip>
          <a:stretch>
            <a:fillRect/>
          </a:stretch>
        </p:blipFill>
        <p:spPr>
          <a:xfrm>
            <a:off x="5425450" y="1791155"/>
            <a:ext cx="6156599" cy="342808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gff3a7120db_0_516"/>
          <p:cNvSpPr/>
          <p:nvPr/>
        </p:nvSpPr>
        <p:spPr>
          <a:xfrm rot="8100000">
            <a:off x="6059584" y="1477199"/>
            <a:ext cx="321719" cy="321719"/>
          </a:xfrm>
          <a:custGeom>
            <a:avLst/>
            <a:gdLst/>
            <a:ahLst/>
            <a:cxnLst/>
            <a:rect l="l" t="t" r="r" b="b"/>
            <a:pathLst>
              <a:path w="1784231" h="1784232" extrusionOk="0">
                <a:moveTo>
                  <a:pt x="0" y="0"/>
                </a:moveTo>
                <a:lnTo>
                  <a:pt x="1784231" y="0"/>
                </a:lnTo>
                <a:lnTo>
                  <a:pt x="1784231" y="1784232"/>
                </a:lnTo>
                <a:lnTo>
                  <a:pt x="1330292" y="1330292"/>
                </a:lnTo>
                <a:lnTo>
                  <a:pt x="1330293" y="453939"/>
                </a:lnTo>
                <a:lnTo>
                  <a:pt x="453939" y="453939"/>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900"/>
              <a:buFont typeface="Calibri"/>
              <a:buNone/>
            </a:pPr>
            <a:endParaRPr sz="900" b="0" i="0" u="none" strike="noStrike" cap="none">
              <a:solidFill>
                <a:srgbClr val="FFFFFF"/>
              </a:solidFill>
              <a:latin typeface="Calibri"/>
              <a:ea typeface="Calibri"/>
              <a:cs typeface="Calibri"/>
              <a:sym typeface="Calibri"/>
            </a:endParaRPr>
          </a:p>
        </p:txBody>
      </p:sp>
      <p:sp>
        <p:nvSpPr>
          <p:cNvPr id="315" name="Google Shape;315;gff3a7120db_0_516"/>
          <p:cNvSpPr/>
          <p:nvPr/>
        </p:nvSpPr>
        <p:spPr>
          <a:xfrm rot="8100000">
            <a:off x="5971876" y="2910636"/>
            <a:ext cx="321719" cy="321719"/>
          </a:xfrm>
          <a:custGeom>
            <a:avLst/>
            <a:gdLst/>
            <a:ahLst/>
            <a:cxnLst/>
            <a:rect l="l" t="t" r="r" b="b"/>
            <a:pathLst>
              <a:path w="1784231" h="1784232" extrusionOk="0">
                <a:moveTo>
                  <a:pt x="0" y="0"/>
                </a:moveTo>
                <a:lnTo>
                  <a:pt x="1784231" y="0"/>
                </a:lnTo>
                <a:lnTo>
                  <a:pt x="1784231" y="1784232"/>
                </a:lnTo>
                <a:lnTo>
                  <a:pt x="1330292" y="1330292"/>
                </a:lnTo>
                <a:lnTo>
                  <a:pt x="1330293" y="453939"/>
                </a:lnTo>
                <a:lnTo>
                  <a:pt x="453939" y="453939"/>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900"/>
              <a:buFont typeface="Calibri"/>
              <a:buNone/>
            </a:pPr>
            <a:endParaRPr sz="900" b="0" i="0" u="none" strike="noStrike" cap="none">
              <a:solidFill>
                <a:srgbClr val="FFFFFF"/>
              </a:solidFill>
              <a:latin typeface="Calibri"/>
              <a:ea typeface="Calibri"/>
              <a:cs typeface="Calibri"/>
              <a:sym typeface="Calibri"/>
            </a:endParaRPr>
          </a:p>
        </p:txBody>
      </p:sp>
      <p:sp>
        <p:nvSpPr>
          <p:cNvPr id="316" name="Google Shape;316;gff3a7120db_0_516"/>
          <p:cNvSpPr/>
          <p:nvPr/>
        </p:nvSpPr>
        <p:spPr>
          <a:xfrm rot="8100000">
            <a:off x="6086175" y="4126264"/>
            <a:ext cx="321719" cy="321719"/>
          </a:xfrm>
          <a:custGeom>
            <a:avLst/>
            <a:gdLst/>
            <a:ahLst/>
            <a:cxnLst/>
            <a:rect l="l" t="t" r="r" b="b"/>
            <a:pathLst>
              <a:path w="1784231" h="1784232" extrusionOk="0">
                <a:moveTo>
                  <a:pt x="0" y="0"/>
                </a:moveTo>
                <a:lnTo>
                  <a:pt x="1784231" y="0"/>
                </a:lnTo>
                <a:lnTo>
                  <a:pt x="1784231" y="1784232"/>
                </a:lnTo>
                <a:lnTo>
                  <a:pt x="1330292" y="1330292"/>
                </a:lnTo>
                <a:lnTo>
                  <a:pt x="1330293" y="453939"/>
                </a:lnTo>
                <a:lnTo>
                  <a:pt x="453939" y="453939"/>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900"/>
              <a:buFont typeface="Calibri"/>
              <a:buNone/>
            </a:pPr>
            <a:endParaRPr sz="900" b="0" i="0" u="none" strike="noStrike" cap="none">
              <a:solidFill>
                <a:srgbClr val="FFFFFF"/>
              </a:solidFill>
              <a:latin typeface="Calibri"/>
              <a:ea typeface="Calibri"/>
              <a:cs typeface="Calibri"/>
              <a:sym typeface="Calibri"/>
            </a:endParaRPr>
          </a:p>
        </p:txBody>
      </p:sp>
      <p:sp>
        <p:nvSpPr>
          <p:cNvPr id="317" name="Google Shape;317;gff3a7120db_0_516"/>
          <p:cNvSpPr/>
          <p:nvPr/>
        </p:nvSpPr>
        <p:spPr>
          <a:xfrm rot="8100000">
            <a:off x="5971875" y="5624070"/>
            <a:ext cx="321719" cy="321719"/>
          </a:xfrm>
          <a:custGeom>
            <a:avLst/>
            <a:gdLst/>
            <a:ahLst/>
            <a:cxnLst/>
            <a:rect l="l" t="t" r="r" b="b"/>
            <a:pathLst>
              <a:path w="1784231" h="1784232" extrusionOk="0">
                <a:moveTo>
                  <a:pt x="0" y="0"/>
                </a:moveTo>
                <a:lnTo>
                  <a:pt x="1784231" y="0"/>
                </a:lnTo>
                <a:lnTo>
                  <a:pt x="1784231" y="1784232"/>
                </a:lnTo>
                <a:lnTo>
                  <a:pt x="1330292" y="1330292"/>
                </a:lnTo>
                <a:lnTo>
                  <a:pt x="1330293" y="453939"/>
                </a:lnTo>
                <a:lnTo>
                  <a:pt x="453939" y="453939"/>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900"/>
              <a:buFont typeface="Calibri"/>
              <a:buNone/>
            </a:pPr>
            <a:endParaRPr sz="900" b="0" i="0" u="none" strike="noStrike" cap="none">
              <a:solidFill>
                <a:srgbClr val="FFFFFF"/>
              </a:solidFill>
              <a:latin typeface="Calibri"/>
              <a:ea typeface="Calibri"/>
              <a:cs typeface="Calibri"/>
              <a:sym typeface="Calibri"/>
            </a:endParaRPr>
          </a:p>
        </p:txBody>
      </p:sp>
      <p:sp>
        <p:nvSpPr>
          <p:cNvPr id="318" name="Google Shape;318;gff3a7120db_0_516"/>
          <p:cNvSpPr/>
          <p:nvPr/>
        </p:nvSpPr>
        <p:spPr>
          <a:xfrm>
            <a:off x="351790" y="1874703"/>
            <a:ext cx="6252300" cy="3108600"/>
          </a:xfrm>
          <a:prstGeom prst="roundRect">
            <a:avLst>
              <a:gd name="adj" fmla="val 16667"/>
            </a:avLst>
          </a:prstGeom>
          <a:solidFill>
            <a:schemeClr val="lt1"/>
          </a:solidFill>
          <a:ln w="12700" cap="flat" cmpd="sng">
            <a:solidFill>
              <a:srgbClr val="3F3F3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1" i="0" u="none" strike="noStrike" cap="none">
              <a:solidFill>
                <a:srgbClr val="0070C0"/>
              </a:solidFill>
              <a:latin typeface="Open Sans"/>
              <a:ea typeface="Open Sans"/>
              <a:cs typeface="Open Sans"/>
              <a:sym typeface="Open Sans"/>
            </a:endParaRPr>
          </a:p>
        </p:txBody>
      </p:sp>
      <p:sp>
        <p:nvSpPr>
          <p:cNvPr id="319" name="Google Shape;319;gff3a7120db_0_516"/>
          <p:cNvSpPr txBox="1"/>
          <p:nvPr/>
        </p:nvSpPr>
        <p:spPr>
          <a:xfrm>
            <a:off x="658558" y="2359496"/>
            <a:ext cx="5789376" cy="21390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b="1"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Wh</a:t>
            </a:r>
            <a:r>
              <a:rPr lang="en-US" b="1"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o uses them </a:t>
            </a:r>
            <a:r>
              <a:rPr lang="en-US" b="1"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a:t>
            </a:r>
            <a:endParaRPr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endParaRPr>
          </a:p>
          <a:p>
            <a:pPr marL="0" marR="0" lvl="0" indent="0" algn="l" rtl="0">
              <a:lnSpc>
                <a:spcPct val="100000"/>
              </a:lnSpc>
              <a:spcBef>
                <a:spcPts val="0"/>
              </a:spcBef>
              <a:spcAft>
                <a:spcPts val="0"/>
              </a:spcAft>
              <a:buClr>
                <a:srgbClr val="000000"/>
              </a:buClr>
              <a:buSzPts val="1800"/>
              <a:buFont typeface="Arial"/>
              <a:buNone/>
            </a:pPr>
            <a:endParaRPr b="1"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0" marR="0" lvl="0" indent="0" algn="l" rtl="0">
              <a:lnSpc>
                <a:spcPct val="150000"/>
              </a:lnSpc>
              <a:spcBef>
                <a:spcPts val="0"/>
              </a:spcBef>
              <a:spcAft>
                <a:spcPts val="0"/>
              </a:spcAft>
              <a:buClr>
                <a:srgbClr val="000000"/>
              </a:buClr>
              <a:buSzPts val="1600"/>
              <a:buFont typeface="Arial"/>
              <a:buNone/>
            </a:pPr>
            <a:r>
              <a:rPr lang="en-US" dirty="0">
                <a:solidFill>
                  <a:srgbClr val="212529"/>
                </a:solidFill>
                <a:highlight>
                  <a:srgbClr val="FFFFFF"/>
                </a:highlight>
                <a:latin typeface="Open Sans" panose="020B0606030504020204" pitchFamily="34" charset="0"/>
                <a:ea typeface="Open Sans" panose="020B0606030504020204" pitchFamily="34" charset="0"/>
                <a:cs typeface="Open Sans" panose="020B0606030504020204" pitchFamily="34" charset="0"/>
                <a:sym typeface="Open Sans"/>
              </a:rPr>
              <a:t>Since AWS is the oldest player in the cloud market, it comparatively has a bigger community support and user base. Therefore, AWS has more high-profile and well-known customers like Netflix, Airbnb, Unilever, BMW, Samsung, MI, Zynga, etc.</a:t>
            </a:r>
            <a:r>
              <a:rPr lang="en-US" b="0"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a:t>
            </a:r>
            <a:endParaRPr dirty="0">
              <a:latin typeface="Open Sans" panose="020B0606030504020204" pitchFamily="34" charset="0"/>
              <a:ea typeface="Open Sans" panose="020B0606030504020204" pitchFamily="34" charset="0"/>
              <a:cs typeface="Open Sans" panose="020B0606030504020204" pitchFamily="34" charset="0"/>
            </a:endParaRPr>
          </a:p>
          <a:p>
            <a:pPr marL="0" marR="0" lvl="0" indent="0" algn="l" rtl="0">
              <a:lnSpc>
                <a:spcPct val="150000"/>
              </a:lnSpc>
              <a:spcBef>
                <a:spcPts val="0"/>
              </a:spcBef>
              <a:spcAft>
                <a:spcPts val="0"/>
              </a:spcAft>
              <a:buClr>
                <a:srgbClr val="000000"/>
              </a:buClr>
              <a:buSzPts val="1600"/>
              <a:buFont typeface="Arial"/>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20" name="Google Shape;320;gff3a7120db_0_516"/>
          <p:cNvSpPr txBox="1"/>
          <p:nvPr/>
        </p:nvSpPr>
        <p:spPr>
          <a:xfrm>
            <a:off x="479084" y="227295"/>
            <a:ext cx="8656800" cy="769200"/>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a:buNone/>
            </a:pPr>
            <a:r>
              <a:rPr lang="en-US" sz="3200" b="1" i="0" u="none" strike="noStrike" cap="none">
                <a:solidFill>
                  <a:srgbClr val="604878"/>
                </a:solidFill>
                <a:latin typeface="Montserrat"/>
                <a:ea typeface="Montserrat"/>
                <a:cs typeface="Montserrat"/>
                <a:sym typeface="Montserrat"/>
              </a:rPr>
              <a:t> </a:t>
            </a:r>
            <a:r>
              <a:rPr lang="en-US" sz="3200" b="1">
                <a:solidFill>
                  <a:srgbClr val="604878"/>
                </a:solidFill>
                <a:latin typeface="Montserrat"/>
                <a:ea typeface="Montserrat"/>
                <a:cs typeface="Montserrat"/>
                <a:sym typeface="Montserrat"/>
              </a:rPr>
              <a:t>Azure Vs AWS Vs GCP</a:t>
            </a:r>
            <a:endParaRPr sz="1400" b="0" i="0" u="none" strike="noStrike" cap="none">
              <a:solidFill>
                <a:srgbClr val="000000"/>
              </a:solidFill>
              <a:latin typeface="Arial"/>
              <a:ea typeface="Arial"/>
              <a:cs typeface="Arial"/>
              <a:sym typeface="Arial"/>
            </a:endParaRPr>
          </a:p>
        </p:txBody>
      </p:sp>
      <p:pic>
        <p:nvPicPr>
          <p:cNvPr id="321" name="Google Shape;321;gff3a7120db_0_516"/>
          <p:cNvPicPr preferRelativeResize="0"/>
          <p:nvPr/>
        </p:nvPicPr>
        <p:blipFill>
          <a:blip r:embed="rId3">
            <a:alphaModFix/>
          </a:blip>
          <a:stretch>
            <a:fillRect/>
          </a:stretch>
        </p:blipFill>
        <p:spPr>
          <a:xfrm>
            <a:off x="6756491" y="2063295"/>
            <a:ext cx="5283111" cy="277363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gff3a7120db_0_997"/>
          <p:cNvSpPr/>
          <p:nvPr/>
        </p:nvSpPr>
        <p:spPr>
          <a:xfrm rot="8100000">
            <a:off x="6059584" y="1477199"/>
            <a:ext cx="321719" cy="321719"/>
          </a:xfrm>
          <a:custGeom>
            <a:avLst/>
            <a:gdLst/>
            <a:ahLst/>
            <a:cxnLst/>
            <a:rect l="l" t="t" r="r" b="b"/>
            <a:pathLst>
              <a:path w="1784231" h="1784232" extrusionOk="0">
                <a:moveTo>
                  <a:pt x="0" y="0"/>
                </a:moveTo>
                <a:lnTo>
                  <a:pt x="1784231" y="0"/>
                </a:lnTo>
                <a:lnTo>
                  <a:pt x="1784231" y="1784232"/>
                </a:lnTo>
                <a:lnTo>
                  <a:pt x="1330292" y="1330292"/>
                </a:lnTo>
                <a:lnTo>
                  <a:pt x="1330293" y="453939"/>
                </a:lnTo>
                <a:lnTo>
                  <a:pt x="453939" y="453939"/>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900"/>
              <a:buFont typeface="Calibri"/>
              <a:buNone/>
            </a:pPr>
            <a:endParaRPr sz="900" b="0" i="0" u="none" strike="noStrike" cap="none">
              <a:solidFill>
                <a:srgbClr val="FFFFFF"/>
              </a:solidFill>
              <a:latin typeface="Calibri"/>
              <a:ea typeface="Calibri"/>
              <a:cs typeface="Calibri"/>
              <a:sym typeface="Calibri"/>
            </a:endParaRPr>
          </a:p>
        </p:txBody>
      </p:sp>
      <p:sp>
        <p:nvSpPr>
          <p:cNvPr id="327" name="Google Shape;327;gff3a7120db_0_997"/>
          <p:cNvSpPr/>
          <p:nvPr/>
        </p:nvSpPr>
        <p:spPr>
          <a:xfrm rot="8100000">
            <a:off x="5971876" y="2910636"/>
            <a:ext cx="321719" cy="321719"/>
          </a:xfrm>
          <a:custGeom>
            <a:avLst/>
            <a:gdLst/>
            <a:ahLst/>
            <a:cxnLst/>
            <a:rect l="l" t="t" r="r" b="b"/>
            <a:pathLst>
              <a:path w="1784231" h="1784232" extrusionOk="0">
                <a:moveTo>
                  <a:pt x="0" y="0"/>
                </a:moveTo>
                <a:lnTo>
                  <a:pt x="1784231" y="0"/>
                </a:lnTo>
                <a:lnTo>
                  <a:pt x="1784231" y="1784232"/>
                </a:lnTo>
                <a:lnTo>
                  <a:pt x="1330292" y="1330292"/>
                </a:lnTo>
                <a:lnTo>
                  <a:pt x="1330293" y="453939"/>
                </a:lnTo>
                <a:lnTo>
                  <a:pt x="453939" y="453939"/>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900"/>
              <a:buFont typeface="Calibri"/>
              <a:buNone/>
            </a:pPr>
            <a:endParaRPr sz="900" b="0" i="0" u="none" strike="noStrike" cap="none">
              <a:solidFill>
                <a:srgbClr val="FFFFFF"/>
              </a:solidFill>
              <a:latin typeface="Calibri"/>
              <a:ea typeface="Calibri"/>
              <a:cs typeface="Calibri"/>
              <a:sym typeface="Calibri"/>
            </a:endParaRPr>
          </a:p>
        </p:txBody>
      </p:sp>
      <p:sp>
        <p:nvSpPr>
          <p:cNvPr id="328" name="Google Shape;328;gff3a7120db_0_997"/>
          <p:cNvSpPr/>
          <p:nvPr/>
        </p:nvSpPr>
        <p:spPr>
          <a:xfrm rot="8100000">
            <a:off x="6086175" y="4126264"/>
            <a:ext cx="321719" cy="321719"/>
          </a:xfrm>
          <a:custGeom>
            <a:avLst/>
            <a:gdLst/>
            <a:ahLst/>
            <a:cxnLst/>
            <a:rect l="l" t="t" r="r" b="b"/>
            <a:pathLst>
              <a:path w="1784231" h="1784232" extrusionOk="0">
                <a:moveTo>
                  <a:pt x="0" y="0"/>
                </a:moveTo>
                <a:lnTo>
                  <a:pt x="1784231" y="0"/>
                </a:lnTo>
                <a:lnTo>
                  <a:pt x="1784231" y="1784232"/>
                </a:lnTo>
                <a:lnTo>
                  <a:pt x="1330292" y="1330292"/>
                </a:lnTo>
                <a:lnTo>
                  <a:pt x="1330293" y="453939"/>
                </a:lnTo>
                <a:lnTo>
                  <a:pt x="453939" y="453939"/>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900"/>
              <a:buFont typeface="Calibri"/>
              <a:buNone/>
            </a:pPr>
            <a:endParaRPr sz="900" b="0" i="0" u="none" strike="noStrike" cap="none">
              <a:solidFill>
                <a:srgbClr val="FFFFFF"/>
              </a:solidFill>
              <a:latin typeface="Calibri"/>
              <a:ea typeface="Calibri"/>
              <a:cs typeface="Calibri"/>
              <a:sym typeface="Calibri"/>
            </a:endParaRPr>
          </a:p>
        </p:txBody>
      </p:sp>
      <p:sp>
        <p:nvSpPr>
          <p:cNvPr id="329" name="Google Shape;329;gff3a7120db_0_997"/>
          <p:cNvSpPr/>
          <p:nvPr/>
        </p:nvSpPr>
        <p:spPr>
          <a:xfrm rot="8100000">
            <a:off x="5971875" y="5624070"/>
            <a:ext cx="321719" cy="321719"/>
          </a:xfrm>
          <a:custGeom>
            <a:avLst/>
            <a:gdLst/>
            <a:ahLst/>
            <a:cxnLst/>
            <a:rect l="l" t="t" r="r" b="b"/>
            <a:pathLst>
              <a:path w="1784231" h="1784232" extrusionOk="0">
                <a:moveTo>
                  <a:pt x="0" y="0"/>
                </a:moveTo>
                <a:lnTo>
                  <a:pt x="1784231" y="0"/>
                </a:lnTo>
                <a:lnTo>
                  <a:pt x="1784231" y="1784232"/>
                </a:lnTo>
                <a:lnTo>
                  <a:pt x="1330292" y="1330292"/>
                </a:lnTo>
                <a:lnTo>
                  <a:pt x="1330293" y="453939"/>
                </a:lnTo>
                <a:lnTo>
                  <a:pt x="453939" y="453939"/>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900"/>
              <a:buFont typeface="Calibri"/>
              <a:buNone/>
            </a:pPr>
            <a:endParaRPr sz="900" b="0" i="0" u="none" strike="noStrike" cap="none">
              <a:solidFill>
                <a:srgbClr val="FFFFFF"/>
              </a:solidFill>
              <a:latin typeface="Calibri"/>
              <a:ea typeface="Calibri"/>
              <a:cs typeface="Calibri"/>
              <a:sym typeface="Calibri"/>
            </a:endParaRPr>
          </a:p>
        </p:txBody>
      </p:sp>
      <p:sp>
        <p:nvSpPr>
          <p:cNvPr id="330" name="Google Shape;330;gff3a7120db_0_997"/>
          <p:cNvSpPr/>
          <p:nvPr/>
        </p:nvSpPr>
        <p:spPr>
          <a:xfrm>
            <a:off x="351790" y="1874703"/>
            <a:ext cx="6252300" cy="3108600"/>
          </a:xfrm>
          <a:prstGeom prst="roundRect">
            <a:avLst>
              <a:gd name="adj" fmla="val 16667"/>
            </a:avLst>
          </a:prstGeom>
          <a:solidFill>
            <a:schemeClr val="lt1"/>
          </a:solidFill>
          <a:ln w="12700" cap="flat" cmpd="sng">
            <a:solidFill>
              <a:srgbClr val="3F3F3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1" i="0" u="none" strike="noStrike" cap="none">
              <a:solidFill>
                <a:srgbClr val="0070C0"/>
              </a:solidFill>
              <a:latin typeface="Open Sans"/>
              <a:ea typeface="Open Sans"/>
              <a:cs typeface="Open Sans"/>
              <a:sym typeface="Open Sans"/>
            </a:endParaRPr>
          </a:p>
        </p:txBody>
      </p:sp>
      <p:sp>
        <p:nvSpPr>
          <p:cNvPr id="331" name="Google Shape;331;gff3a7120db_0_997"/>
          <p:cNvSpPr txBox="1"/>
          <p:nvPr/>
        </p:nvSpPr>
        <p:spPr>
          <a:xfrm>
            <a:off x="656734" y="2279622"/>
            <a:ext cx="5791200" cy="24929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600" b="1" i="0" u="none" strike="noStrike" cap="none" dirty="0">
                <a:solidFill>
                  <a:schemeClr val="dk1"/>
                </a:solidFill>
                <a:latin typeface="Open Sans"/>
                <a:ea typeface="Open Sans"/>
                <a:cs typeface="Open Sans"/>
                <a:sym typeface="Open Sans"/>
              </a:rPr>
              <a:t>Wh</a:t>
            </a:r>
            <a:r>
              <a:rPr lang="en-US" sz="1600" b="1" dirty="0">
                <a:solidFill>
                  <a:schemeClr val="dk1"/>
                </a:solidFill>
                <a:latin typeface="Open Sans"/>
                <a:ea typeface="Open Sans"/>
                <a:cs typeface="Open Sans"/>
                <a:sym typeface="Open Sans"/>
              </a:rPr>
              <a:t>o uses them </a:t>
            </a:r>
            <a:r>
              <a:rPr lang="en-US" sz="1600" b="1" i="0" u="none" strike="noStrike" cap="none" dirty="0">
                <a:solidFill>
                  <a:schemeClr val="dk1"/>
                </a:solidFill>
                <a:latin typeface="Open Sans"/>
                <a:ea typeface="Open Sans"/>
                <a:cs typeface="Open Sans"/>
                <a:sym typeface="Open Sans"/>
              </a:rPr>
              <a:t>?</a:t>
            </a:r>
            <a:endParaRPr sz="16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b="1" i="0" u="none" strike="noStrike" cap="none" dirty="0">
              <a:solidFill>
                <a:schemeClr val="dk1"/>
              </a:solidFill>
              <a:latin typeface="Open Sans"/>
              <a:ea typeface="Open Sans"/>
              <a:cs typeface="Open Sans"/>
              <a:sym typeface="Open Sans"/>
            </a:endParaRPr>
          </a:p>
          <a:p>
            <a:pPr marL="0" lvl="0" indent="0" algn="l" rtl="0">
              <a:lnSpc>
                <a:spcPct val="150000"/>
              </a:lnSpc>
              <a:spcBef>
                <a:spcPts val="0"/>
              </a:spcBef>
              <a:spcAft>
                <a:spcPts val="0"/>
              </a:spcAft>
              <a:buClr>
                <a:schemeClr val="dk1"/>
              </a:buClr>
              <a:buSzPts val="1600"/>
              <a:buFont typeface="Arial"/>
              <a:buNone/>
            </a:pPr>
            <a:r>
              <a:rPr lang="en-US" dirty="0">
                <a:solidFill>
                  <a:srgbClr val="212529"/>
                </a:solidFill>
                <a:highlight>
                  <a:schemeClr val="lt1"/>
                </a:highlight>
                <a:latin typeface="Open Sans"/>
                <a:ea typeface="Open Sans"/>
                <a:cs typeface="Open Sans"/>
                <a:sym typeface="Open Sans"/>
              </a:rPr>
              <a:t>Azure is also gaining its share of high-profile customers with time. As of now, Azure has almost 80 percent of Fortune 500 companies as its customers. Some of its major customers are Johnson Controls, Polycom, Fujifilm, HP, Honeywell, Apple, etc.</a:t>
            </a:r>
            <a:r>
              <a:rPr lang="en-US" dirty="0">
                <a:solidFill>
                  <a:schemeClr val="dk1"/>
                </a:solidFill>
                <a:latin typeface="Open Sans"/>
                <a:ea typeface="Open Sans"/>
                <a:cs typeface="Open Sans"/>
                <a:sym typeface="Open Sans"/>
              </a:rPr>
              <a:t>.</a:t>
            </a:r>
            <a:endParaRPr dirty="0">
              <a:solidFill>
                <a:schemeClr val="dk1"/>
              </a:solidFill>
            </a:endParaRPr>
          </a:p>
          <a:p>
            <a:pPr marL="0" marR="0" lvl="0" indent="0" algn="l" rtl="0">
              <a:lnSpc>
                <a:spcPct val="150000"/>
              </a:lnSpc>
              <a:spcBef>
                <a:spcPts val="0"/>
              </a:spcBef>
              <a:spcAft>
                <a:spcPts val="0"/>
              </a:spcAft>
              <a:buClr>
                <a:srgbClr val="000000"/>
              </a:buClr>
              <a:buSzPts val="1600"/>
              <a:buFont typeface="Arial"/>
              <a:buNone/>
            </a:pPr>
            <a:endParaRPr dirty="0">
              <a:solidFill>
                <a:srgbClr val="212529"/>
              </a:solidFill>
              <a:highlight>
                <a:srgbClr val="FFFFFF"/>
              </a:highlight>
              <a:latin typeface="Open Sans"/>
              <a:ea typeface="Open Sans"/>
              <a:cs typeface="Open Sans"/>
              <a:sym typeface="Open Sans"/>
            </a:endParaRPr>
          </a:p>
          <a:p>
            <a:pPr marL="0" marR="0" lvl="0" indent="0" algn="l" rtl="0">
              <a:lnSpc>
                <a:spcPct val="150000"/>
              </a:lnSpc>
              <a:spcBef>
                <a:spcPts val="0"/>
              </a:spcBef>
              <a:spcAft>
                <a:spcPts val="0"/>
              </a:spcAft>
              <a:buClr>
                <a:srgbClr val="000000"/>
              </a:buClr>
              <a:buSzPts val="1600"/>
              <a:buFont typeface="Arial"/>
              <a:buNone/>
            </a:pPr>
            <a:endParaRPr dirty="0"/>
          </a:p>
        </p:txBody>
      </p:sp>
      <p:sp>
        <p:nvSpPr>
          <p:cNvPr id="332" name="Google Shape;332;gff3a7120db_0_997"/>
          <p:cNvSpPr txBox="1"/>
          <p:nvPr/>
        </p:nvSpPr>
        <p:spPr>
          <a:xfrm>
            <a:off x="479084" y="227295"/>
            <a:ext cx="8656800" cy="769200"/>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a:buNone/>
            </a:pPr>
            <a:r>
              <a:rPr lang="en-US" sz="3200" b="1" i="0" u="none" strike="noStrike" cap="none">
                <a:solidFill>
                  <a:srgbClr val="604878"/>
                </a:solidFill>
                <a:latin typeface="Montserrat"/>
                <a:ea typeface="Montserrat"/>
                <a:cs typeface="Montserrat"/>
                <a:sym typeface="Montserrat"/>
              </a:rPr>
              <a:t> </a:t>
            </a:r>
            <a:r>
              <a:rPr lang="en-US" sz="3200" b="1">
                <a:solidFill>
                  <a:srgbClr val="604878"/>
                </a:solidFill>
                <a:latin typeface="Montserrat"/>
                <a:ea typeface="Montserrat"/>
                <a:cs typeface="Montserrat"/>
                <a:sym typeface="Montserrat"/>
              </a:rPr>
              <a:t>Azure Vs AWS Vs GCP</a:t>
            </a:r>
            <a:endParaRPr sz="1400" b="0" i="0" u="none" strike="noStrike" cap="none">
              <a:solidFill>
                <a:srgbClr val="000000"/>
              </a:solidFill>
              <a:latin typeface="Arial"/>
              <a:ea typeface="Arial"/>
              <a:cs typeface="Arial"/>
              <a:sym typeface="Arial"/>
            </a:endParaRPr>
          </a:p>
        </p:txBody>
      </p:sp>
      <p:pic>
        <p:nvPicPr>
          <p:cNvPr id="333" name="Google Shape;333;gff3a7120db_0_997"/>
          <p:cNvPicPr preferRelativeResize="0"/>
          <p:nvPr/>
        </p:nvPicPr>
        <p:blipFill>
          <a:blip r:embed="rId3">
            <a:alphaModFix/>
          </a:blip>
          <a:stretch>
            <a:fillRect/>
          </a:stretch>
        </p:blipFill>
        <p:spPr>
          <a:xfrm>
            <a:off x="7282325" y="1516425"/>
            <a:ext cx="3825125" cy="38251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gff3a7120db_0_1019"/>
          <p:cNvSpPr/>
          <p:nvPr/>
        </p:nvSpPr>
        <p:spPr>
          <a:xfrm rot="8100000">
            <a:off x="6059584" y="1477199"/>
            <a:ext cx="321719" cy="321719"/>
          </a:xfrm>
          <a:custGeom>
            <a:avLst/>
            <a:gdLst/>
            <a:ahLst/>
            <a:cxnLst/>
            <a:rect l="l" t="t" r="r" b="b"/>
            <a:pathLst>
              <a:path w="1784231" h="1784232" extrusionOk="0">
                <a:moveTo>
                  <a:pt x="0" y="0"/>
                </a:moveTo>
                <a:lnTo>
                  <a:pt x="1784231" y="0"/>
                </a:lnTo>
                <a:lnTo>
                  <a:pt x="1784231" y="1784232"/>
                </a:lnTo>
                <a:lnTo>
                  <a:pt x="1330292" y="1330292"/>
                </a:lnTo>
                <a:lnTo>
                  <a:pt x="1330293" y="453939"/>
                </a:lnTo>
                <a:lnTo>
                  <a:pt x="453939" y="453939"/>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900"/>
              <a:buFont typeface="Calibri"/>
              <a:buNone/>
            </a:pPr>
            <a:endParaRPr sz="900" b="0" i="0" u="none" strike="noStrike" cap="none">
              <a:solidFill>
                <a:srgbClr val="FFFFFF"/>
              </a:solidFill>
              <a:latin typeface="Calibri"/>
              <a:ea typeface="Calibri"/>
              <a:cs typeface="Calibri"/>
              <a:sym typeface="Calibri"/>
            </a:endParaRPr>
          </a:p>
        </p:txBody>
      </p:sp>
      <p:sp>
        <p:nvSpPr>
          <p:cNvPr id="339" name="Google Shape;339;gff3a7120db_0_1019"/>
          <p:cNvSpPr/>
          <p:nvPr/>
        </p:nvSpPr>
        <p:spPr>
          <a:xfrm rot="8100000">
            <a:off x="5971876" y="2910636"/>
            <a:ext cx="321719" cy="321719"/>
          </a:xfrm>
          <a:custGeom>
            <a:avLst/>
            <a:gdLst/>
            <a:ahLst/>
            <a:cxnLst/>
            <a:rect l="l" t="t" r="r" b="b"/>
            <a:pathLst>
              <a:path w="1784231" h="1784232" extrusionOk="0">
                <a:moveTo>
                  <a:pt x="0" y="0"/>
                </a:moveTo>
                <a:lnTo>
                  <a:pt x="1784231" y="0"/>
                </a:lnTo>
                <a:lnTo>
                  <a:pt x="1784231" y="1784232"/>
                </a:lnTo>
                <a:lnTo>
                  <a:pt x="1330292" y="1330292"/>
                </a:lnTo>
                <a:lnTo>
                  <a:pt x="1330293" y="453939"/>
                </a:lnTo>
                <a:lnTo>
                  <a:pt x="453939" y="453939"/>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900"/>
              <a:buFont typeface="Calibri"/>
              <a:buNone/>
            </a:pPr>
            <a:endParaRPr sz="900" b="0" i="0" u="none" strike="noStrike" cap="none">
              <a:solidFill>
                <a:srgbClr val="FFFFFF"/>
              </a:solidFill>
              <a:latin typeface="Calibri"/>
              <a:ea typeface="Calibri"/>
              <a:cs typeface="Calibri"/>
              <a:sym typeface="Calibri"/>
            </a:endParaRPr>
          </a:p>
        </p:txBody>
      </p:sp>
      <p:sp>
        <p:nvSpPr>
          <p:cNvPr id="340" name="Google Shape;340;gff3a7120db_0_1019"/>
          <p:cNvSpPr/>
          <p:nvPr/>
        </p:nvSpPr>
        <p:spPr>
          <a:xfrm rot="8100000">
            <a:off x="6086175" y="4126264"/>
            <a:ext cx="321719" cy="321719"/>
          </a:xfrm>
          <a:custGeom>
            <a:avLst/>
            <a:gdLst/>
            <a:ahLst/>
            <a:cxnLst/>
            <a:rect l="l" t="t" r="r" b="b"/>
            <a:pathLst>
              <a:path w="1784231" h="1784232" extrusionOk="0">
                <a:moveTo>
                  <a:pt x="0" y="0"/>
                </a:moveTo>
                <a:lnTo>
                  <a:pt x="1784231" y="0"/>
                </a:lnTo>
                <a:lnTo>
                  <a:pt x="1784231" y="1784232"/>
                </a:lnTo>
                <a:lnTo>
                  <a:pt x="1330292" y="1330292"/>
                </a:lnTo>
                <a:lnTo>
                  <a:pt x="1330293" y="453939"/>
                </a:lnTo>
                <a:lnTo>
                  <a:pt x="453939" y="453939"/>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900"/>
              <a:buFont typeface="Calibri"/>
              <a:buNone/>
            </a:pPr>
            <a:endParaRPr sz="900" b="0" i="0" u="none" strike="noStrike" cap="none">
              <a:solidFill>
                <a:srgbClr val="FFFFFF"/>
              </a:solidFill>
              <a:latin typeface="Calibri"/>
              <a:ea typeface="Calibri"/>
              <a:cs typeface="Calibri"/>
              <a:sym typeface="Calibri"/>
            </a:endParaRPr>
          </a:p>
        </p:txBody>
      </p:sp>
      <p:sp>
        <p:nvSpPr>
          <p:cNvPr id="341" name="Google Shape;341;gff3a7120db_0_1019"/>
          <p:cNvSpPr/>
          <p:nvPr/>
        </p:nvSpPr>
        <p:spPr>
          <a:xfrm rot="8100000">
            <a:off x="5971875" y="5624070"/>
            <a:ext cx="321719" cy="321719"/>
          </a:xfrm>
          <a:custGeom>
            <a:avLst/>
            <a:gdLst/>
            <a:ahLst/>
            <a:cxnLst/>
            <a:rect l="l" t="t" r="r" b="b"/>
            <a:pathLst>
              <a:path w="1784231" h="1784232" extrusionOk="0">
                <a:moveTo>
                  <a:pt x="0" y="0"/>
                </a:moveTo>
                <a:lnTo>
                  <a:pt x="1784231" y="0"/>
                </a:lnTo>
                <a:lnTo>
                  <a:pt x="1784231" y="1784232"/>
                </a:lnTo>
                <a:lnTo>
                  <a:pt x="1330292" y="1330292"/>
                </a:lnTo>
                <a:lnTo>
                  <a:pt x="1330293" y="453939"/>
                </a:lnTo>
                <a:lnTo>
                  <a:pt x="453939" y="453939"/>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900"/>
              <a:buFont typeface="Calibri"/>
              <a:buNone/>
            </a:pPr>
            <a:endParaRPr sz="900" b="0" i="0" u="none" strike="noStrike" cap="none">
              <a:solidFill>
                <a:srgbClr val="FFFFFF"/>
              </a:solidFill>
              <a:latin typeface="Calibri"/>
              <a:ea typeface="Calibri"/>
              <a:cs typeface="Calibri"/>
              <a:sym typeface="Calibri"/>
            </a:endParaRPr>
          </a:p>
        </p:txBody>
      </p:sp>
      <p:sp>
        <p:nvSpPr>
          <p:cNvPr id="342" name="Google Shape;342;gff3a7120db_0_1019"/>
          <p:cNvSpPr/>
          <p:nvPr/>
        </p:nvSpPr>
        <p:spPr>
          <a:xfrm>
            <a:off x="351790" y="1874703"/>
            <a:ext cx="6252300" cy="3108600"/>
          </a:xfrm>
          <a:prstGeom prst="roundRect">
            <a:avLst>
              <a:gd name="adj" fmla="val 16667"/>
            </a:avLst>
          </a:prstGeom>
          <a:solidFill>
            <a:schemeClr val="lt1"/>
          </a:solidFill>
          <a:ln w="12700" cap="flat" cmpd="sng">
            <a:solidFill>
              <a:srgbClr val="3F3F3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1" i="0" u="none" strike="noStrike" cap="none">
              <a:solidFill>
                <a:srgbClr val="0070C0"/>
              </a:solidFill>
              <a:latin typeface="Open Sans"/>
              <a:ea typeface="Open Sans"/>
              <a:cs typeface="Open Sans"/>
              <a:sym typeface="Open Sans"/>
            </a:endParaRPr>
          </a:p>
        </p:txBody>
      </p:sp>
      <p:sp>
        <p:nvSpPr>
          <p:cNvPr id="343" name="Google Shape;343;gff3a7120db_0_1019"/>
          <p:cNvSpPr txBox="1"/>
          <p:nvPr/>
        </p:nvSpPr>
        <p:spPr>
          <a:xfrm>
            <a:off x="656734" y="2279622"/>
            <a:ext cx="5791200" cy="28161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600" b="1" i="0" u="none" strike="noStrike" cap="none" dirty="0">
                <a:solidFill>
                  <a:schemeClr val="dk1"/>
                </a:solidFill>
                <a:latin typeface="Open Sans"/>
                <a:ea typeface="Open Sans"/>
                <a:cs typeface="Open Sans"/>
                <a:sym typeface="Open Sans"/>
              </a:rPr>
              <a:t>Wh</a:t>
            </a:r>
            <a:r>
              <a:rPr lang="en-US" sz="1600" b="1" dirty="0">
                <a:solidFill>
                  <a:schemeClr val="dk1"/>
                </a:solidFill>
                <a:latin typeface="Open Sans"/>
                <a:ea typeface="Open Sans"/>
                <a:cs typeface="Open Sans"/>
                <a:sym typeface="Open Sans"/>
              </a:rPr>
              <a:t>o uses them </a:t>
            </a:r>
            <a:r>
              <a:rPr lang="en-US" sz="1600" b="1" i="0" u="none" strike="noStrike" cap="none" dirty="0">
                <a:solidFill>
                  <a:schemeClr val="dk1"/>
                </a:solidFill>
                <a:latin typeface="Open Sans"/>
                <a:ea typeface="Open Sans"/>
                <a:cs typeface="Open Sans"/>
                <a:sym typeface="Open Sans"/>
              </a:rPr>
              <a:t>?</a:t>
            </a:r>
            <a:endParaRPr sz="16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b="1" i="0" u="none" strike="noStrike" cap="none" dirty="0">
              <a:solidFill>
                <a:schemeClr val="dk1"/>
              </a:solidFill>
              <a:latin typeface="Open Sans"/>
              <a:ea typeface="Open Sans"/>
              <a:cs typeface="Open Sans"/>
              <a:sym typeface="Open Sans"/>
            </a:endParaRPr>
          </a:p>
          <a:p>
            <a:pPr marL="0" lvl="0" indent="0" algn="l" rtl="0">
              <a:lnSpc>
                <a:spcPct val="150000"/>
              </a:lnSpc>
              <a:spcBef>
                <a:spcPts val="0"/>
              </a:spcBef>
              <a:spcAft>
                <a:spcPts val="0"/>
              </a:spcAft>
              <a:buClr>
                <a:schemeClr val="dk1"/>
              </a:buClr>
              <a:buSzPts val="1600"/>
              <a:buFont typeface="Arial"/>
              <a:buNone/>
            </a:pPr>
            <a:r>
              <a:rPr lang="en-US" dirty="0">
                <a:solidFill>
                  <a:srgbClr val="212529"/>
                </a:solidFill>
                <a:highlight>
                  <a:schemeClr val="lt1"/>
                </a:highlight>
                <a:latin typeface="Open Sans"/>
                <a:ea typeface="Open Sans"/>
                <a:cs typeface="Open Sans"/>
                <a:sym typeface="Open Sans"/>
              </a:rPr>
              <a:t>Google, on the other hand, shares the same infrastructure as that of Google Search and YouTube and, as a result, many high-end companies have put their faith in Google Cloud. Major clients of Google Cloud are HSBC, PayPal, 20th Century Fox, Bloomberg, Dominos, and more.</a:t>
            </a:r>
            <a:endParaRPr dirty="0">
              <a:solidFill>
                <a:schemeClr val="dk1"/>
              </a:solidFill>
            </a:endParaRPr>
          </a:p>
          <a:p>
            <a:pPr marL="0" marR="0" lvl="0" indent="0" algn="l" rtl="0">
              <a:lnSpc>
                <a:spcPct val="150000"/>
              </a:lnSpc>
              <a:spcBef>
                <a:spcPts val="0"/>
              </a:spcBef>
              <a:spcAft>
                <a:spcPts val="0"/>
              </a:spcAft>
              <a:buClr>
                <a:srgbClr val="000000"/>
              </a:buClr>
              <a:buSzPts val="1600"/>
              <a:buFont typeface="Arial"/>
              <a:buNone/>
            </a:pPr>
            <a:endParaRPr dirty="0">
              <a:solidFill>
                <a:srgbClr val="212529"/>
              </a:solidFill>
              <a:highlight>
                <a:srgbClr val="FFFFFF"/>
              </a:highlight>
              <a:latin typeface="Open Sans"/>
              <a:ea typeface="Open Sans"/>
              <a:cs typeface="Open Sans"/>
              <a:sym typeface="Open Sans"/>
            </a:endParaRPr>
          </a:p>
          <a:p>
            <a:pPr marL="0" marR="0" lvl="0" indent="0" algn="l" rtl="0">
              <a:lnSpc>
                <a:spcPct val="150000"/>
              </a:lnSpc>
              <a:spcBef>
                <a:spcPts val="0"/>
              </a:spcBef>
              <a:spcAft>
                <a:spcPts val="0"/>
              </a:spcAft>
              <a:buClr>
                <a:srgbClr val="000000"/>
              </a:buClr>
              <a:buSzPts val="1600"/>
              <a:buFont typeface="Arial"/>
              <a:buNone/>
            </a:pPr>
            <a:endParaRPr dirty="0"/>
          </a:p>
        </p:txBody>
      </p:sp>
      <p:sp>
        <p:nvSpPr>
          <p:cNvPr id="344" name="Google Shape;344;gff3a7120db_0_1019"/>
          <p:cNvSpPr txBox="1"/>
          <p:nvPr/>
        </p:nvSpPr>
        <p:spPr>
          <a:xfrm>
            <a:off x="479084" y="227295"/>
            <a:ext cx="8656800" cy="769200"/>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a:buNone/>
            </a:pPr>
            <a:r>
              <a:rPr lang="en-US" sz="3200" b="1" i="0" u="none" strike="noStrike" cap="none">
                <a:solidFill>
                  <a:srgbClr val="604878"/>
                </a:solidFill>
                <a:latin typeface="Montserrat"/>
                <a:ea typeface="Montserrat"/>
                <a:cs typeface="Montserrat"/>
                <a:sym typeface="Montserrat"/>
              </a:rPr>
              <a:t> </a:t>
            </a:r>
            <a:r>
              <a:rPr lang="en-US" sz="3200" b="1">
                <a:solidFill>
                  <a:srgbClr val="604878"/>
                </a:solidFill>
                <a:latin typeface="Montserrat"/>
                <a:ea typeface="Montserrat"/>
                <a:cs typeface="Montserrat"/>
                <a:sym typeface="Montserrat"/>
              </a:rPr>
              <a:t>Azure Vs AWS Vs GCP</a:t>
            </a:r>
            <a:endParaRPr sz="1400" b="0" i="0" u="none" strike="noStrike" cap="none">
              <a:solidFill>
                <a:srgbClr val="000000"/>
              </a:solidFill>
              <a:latin typeface="Arial"/>
              <a:ea typeface="Arial"/>
              <a:cs typeface="Arial"/>
              <a:sym typeface="Arial"/>
            </a:endParaRPr>
          </a:p>
        </p:txBody>
      </p:sp>
      <p:pic>
        <p:nvPicPr>
          <p:cNvPr id="345" name="Google Shape;345;gff3a7120db_0_1019"/>
          <p:cNvPicPr preferRelativeResize="0"/>
          <p:nvPr/>
        </p:nvPicPr>
        <p:blipFill>
          <a:blip r:embed="rId3">
            <a:alphaModFix/>
          </a:blip>
          <a:stretch>
            <a:fillRect/>
          </a:stretch>
        </p:blipFill>
        <p:spPr>
          <a:xfrm>
            <a:off x="7342001" y="1588949"/>
            <a:ext cx="3680076" cy="3680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063ACF0-F314-CCFB-D603-F32F7FDC40D4}"/>
              </a:ext>
            </a:extLst>
          </p:cNvPr>
          <p:cNvGrpSpPr/>
          <p:nvPr/>
        </p:nvGrpSpPr>
        <p:grpSpPr>
          <a:xfrm>
            <a:off x="3340643" y="3051331"/>
            <a:ext cx="5543517" cy="755336"/>
            <a:chOff x="3340643" y="3051331"/>
            <a:chExt cx="5543517" cy="755336"/>
          </a:xfrm>
        </p:grpSpPr>
        <p:sp>
          <p:nvSpPr>
            <p:cNvPr id="2" name="object 2">
              <a:extLst>
                <a:ext uri="{FF2B5EF4-FFF2-40B4-BE49-F238E27FC236}">
                  <a16:creationId xmlns:a16="http://schemas.microsoft.com/office/drawing/2014/main" id="{2EDB7287-2677-CCA0-4590-214E25394BFE}"/>
                </a:ext>
              </a:extLst>
            </p:cNvPr>
            <p:cNvSpPr txBox="1">
              <a:spLocks/>
            </p:cNvSpPr>
            <p:nvPr/>
          </p:nvSpPr>
          <p:spPr>
            <a:xfrm>
              <a:off x="3340643" y="3051332"/>
              <a:ext cx="5510713" cy="755335"/>
            </a:xfrm>
            <a:prstGeom prst="rect">
              <a:avLst/>
            </a:prstGeom>
          </p:spPr>
          <p:txBody>
            <a:bodyPr vert="horz" wrap="square" lIns="0" tIns="1651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4130">
                <a:spcBef>
                  <a:spcPts val="130"/>
                </a:spcBef>
              </a:pPr>
              <a:r>
                <a:rPr lang="en-IN" sz="4800" dirty="0">
                  <a:solidFill>
                    <a:schemeClr val="accent6">
                      <a:lumMod val="85000"/>
                    </a:schemeClr>
                  </a:solidFill>
                  <a:latin typeface="Open Sans" panose="020B0606030504020204" pitchFamily="34" charset="0"/>
                  <a:ea typeface="Open Sans" panose="020B0606030504020204" pitchFamily="34" charset="0"/>
                  <a:cs typeface="Open Sans" panose="020B0606030504020204" pitchFamily="34" charset="0"/>
                </a:rPr>
                <a:t>Cloud</a:t>
              </a:r>
              <a:r>
                <a:rPr lang="en-IN" sz="4800" spc="85" dirty="0">
                  <a:solidFill>
                    <a:schemeClr val="accent6">
                      <a:lumMod val="85000"/>
                    </a:schemeClr>
                  </a:solidFill>
                  <a:latin typeface="Open Sans" panose="020B0606030504020204" pitchFamily="34" charset="0"/>
                  <a:ea typeface="Open Sans" panose="020B0606030504020204" pitchFamily="34" charset="0"/>
                  <a:cs typeface="Open Sans" panose="020B0606030504020204" pitchFamily="34" charset="0"/>
                </a:rPr>
                <a:t> </a:t>
              </a:r>
              <a:r>
                <a:rPr lang="en-IN" sz="4800" dirty="0">
                  <a:solidFill>
                    <a:schemeClr val="accent6">
                      <a:lumMod val="85000"/>
                    </a:schemeClr>
                  </a:solidFill>
                  <a:latin typeface="Open Sans" panose="020B0606030504020204" pitchFamily="34" charset="0"/>
                  <a:ea typeface="Open Sans" panose="020B0606030504020204" pitchFamily="34" charset="0"/>
                  <a:cs typeface="Open Sans" panose="020B0606030504020204" pitchFamily="34" charset="0"/>
                </a:rPr>
                <a:t>Computing</a:t>
              </a:r>
            </a:p>
          </p:txBody>
        </p:sp>
        <p:sp>
          <p:nvSpPr>
            <p:cNvPr id="3" name="object 2">
              <a:extLst>
                <a:ext uri="{FF2B5EF4-FFF2-40B4-BE49-F238E27FC236}">
                  <a16:creationId xmlns:a16="http://schemas.microsoft.com/office/drawing/2014/main" id="{F7984515-100C-D57A-66FA-B9F5A2EAFEDB}"/>
                </a:ext>
              </a:extLst>
            </p:cNvPr>
            <p:cNvSpPr txBox="1">
              <a:spLocks/>
            </p:cNvSpPr>
            <p:nvPr/>
          </p:nvSpPr>
          <p:spPr>
            <a:xfrm>
              <a:off x="3373447" y="3051331"/>
              <a:ext cx="5510713" cy="755335"/>
            </a:xfrm>
            <a:prstGeom prst="rect">
              <a:avLst/>
            </a:prstGeom>
          </p:spPr>
          <p:txBody>
            <a:bodyPr vert="horz" wrap="square" lIns="0" tIns="1651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4130">
                <a:spcBef>
                  <a:spcPts val="130"/>
                </a:spcBef>
              </a:pPr>
              <a:r>
                <a:rPr lang="en-IN" sz="4800" dirty="0">
                  <a:latin typeface="Open Sans" panose="020B0606030504020204" pitchFamily="34" charset="0"/>
                  <a:ea typeface="Open Sans" panose="020B0606030504020204" pitchFamily="34" charset="0"/>
                  <a:cs typeface="Open Sans" panose="020B0606030504020204" pitchFamily="34" charset="0"/>
                </a:rPr>
                <a:t>Cloud</a:t>
              </a:r>
              <a:r>
                <a:rPr lang="en-IN" sz="4800" spc="85" dirty="0">
                  <a:latin typeface="Open Sans" panose="020B0606030504020204" pitchFamily="34" charset="0"/>
                  <a:ea typeface="Open Sans" panose="020B0606030504020204" pitchFamily="34" charset="0"/>
                  <a:cs typeface="Open Sans" panose="020B0606030504020204" pitchFamily="34" charset="0"/>
                </a:rPr>
                <a:t> </a:t>
              </a:r>
              <a:r>
                <a:rPr lang="en-IN" sz="4800" dirty="0">
                  <a:latin typeface="Open Sans" panose="020B0606030504020204" pitchFamily="34" charset="0"/>
                  <a:ea typeface="Open Sans" panose="020B0606030504020204" pitchFamily="34" charset="0"/>
                  <a:cs typeface="Open Sans" panose="020B0606030504020204" pitchFamily="34" charset="0"/>
                </a:rPr>
                <a:t>Computing</a:t>
              </a:r>
            </a:p>
          </p:txBody>
        </p:sp>
      </p:grpSp>
    </p:spTree>
    <p:extLst>
      <p:ext uri="{BB962C8B-B14F-4D97-AF65-F5344CB8AC3E}">
        <p14:creationId xmlns:p14="http://schemas.microsoft.com/office/powerpoint/2010/main" val="2807497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8F65BDC-7073-5A12-7A1F-0D6E8D5CCB51}"/>
              </a:ext>
            </a:extLst>
          </p:cNvPr>
          <p:cNvSpPr txBox="1">
            <a:spLocks/>
          </p:cNvSpPr>
          <p:nvPr/>
        </p:nvSpPr>
        <p:spPr>
          <a:xfrm>
            <a:off x="5758543" y="452689"/>
            <a:ext cx="5576134" cy="752129"/>
          </a:xfrm>
          <a:prstGeom prst="rect">
            <a:avLst/>
          </a:prstGeom>
        </p:spPr>
        <p:txBody>
          <a:bodyPr vert="horz" wrap="square" lIns="0" tIns="13335"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 algn="r">
              <a:spcBef>
                <a:spcPts val="105"/>
              </a:spcBef>
            </a:pPr>
            <a:r>
              <a:rPr lang="en-IN" sz="4800" spc="-35" dirty="0">
                <a:latin typeface="Open Sans" panose="020B0606030504020204" pitchFamily="34" charset="0"/>
                <a:ea typeface="Open Sans" panose="020B0606030504020204" pitchFamily="34" charset="0"/>
                <a:cs typeface="Open Sans" panose="020B0606030504020204" pitchFamily="34" charset="0"/>
              </a:rPr>
              <a:t>Cloud</a:t>
            </a:r>
            <a:r>
              <a:rPr lang="en-IN" sz="4800" spc="125" dirty="0">
                <a:latin typeface="Open Sans" panose="020B0606030504020204" pitchFamily="34" charset="0"/>
                <a:ea typeface="Open Sans" panose="020B0606030504020204" pitchFamily="34" charset="0"/>
                <a:cs typeface="Open Sans" panose="020B0606030504020204" pitchFamily="34" charset="0"/>
              </a:rPr>
              <a:t> </a:t>
            </a:r>
            <a:r>
              <a:rPr lang="en-IN" sz="4800" spc="-35" dirty="0">
                <a:latin typeface="Open Sans" panose="020B0606030504020204" pitchFamily="34" charset="0"/>
                <a:ea typeface="Open Sans" panose="020B0606030504020204" pitchFamily="34" charset="0"/>
                <a:cs typeface="Open Sans" panose="020B0606030504020204" pitchFamily="34" charset="0"/>
              </a:rPr>
              <a:t>Computing</a:t>
            </a:r>
            <a:endParaRPr lang="en-IN" sz="480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Rounded Corners 5">
            <a:extLst>
              <a:ext uri="{FF2B5EF4-FFF2-40B4-BE49-F238E27FC236}">
                <a16:creationId xmlns:a16="http://schemas.microsoft.com/office/drawing/2014/main" id="{4C20552A-2DD0-0C01-BB0D-C2C4451C862F}"/>
              </a:ext>
            </a:extLst>
          </p:cNvPr>
          <p:cNvSpPr/>
          <p:nvPr/>
        </p:nvSpPr>
        <p:spPr>
          <a:xfrm>
            <a:off x="962026" y="1700958"/>
            <a:ext cx="2990850" cy="62865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solidFill>
                <a:latin typeface="Open Sans" panose="020B0606030504020204" pitchFamily="34" charset="0"/>
                <a:ea typeface="Open Sans" panose="020B0606030504020204" pitchFamily="34" charset="0"/>
                <a:cs typeface="Open Sans" panose="020B0606030504020204" pitchFamily="34" charset="0"/>
              </a:rPr>
              <a:t>The “NET”</a:t>
            </a:r>
          </a:p>
        </p:txBody>
      </p:sp>
      <p:pic>
        <p:nvPicPr>
          <p:cNvPr id="18" name="Picture 17" descr="A picture containing engineering drawing&#10;&#10;Description automatically generated">
            <a:extLst>
              <a:ext uri="{FF2B5EF4-FFF2-40B4-BE49-F238E27FC236}">
                <a16:creationId xmlns:a16="http://schemas.microsoft.com/office/drawing/2014/main" id="{586EC094-6593-C9A2-F156-02908BA18419}"/>
              </a:ext>
            </a:extLst>
          </p:cNvPr>
          <p:cNvPicPr>
            <a:picLocks noChangeAspect="1"/>
          </p:cNvPicPr>
          <p:nvPr/>
        </p:nvPicPr>
        <p:blipFill>
          <a:blip r:embed="rId2"/>
          <a:stretch>
            <a:fillRect/>
          </a:stretch>
        </p:blipFill>
        <p:spPr>
          <a:xfrm>
            <a:off x="6896102" y="1314452"/>
            <a:ext cx="4781548" cy="4781548"/>
          </a:xfrm>
          <a:prstGeom prst="rect">
            <a:avLst/>
          </a:prstGeom>
        </p:spPr>
      </p:pic>
      <p:sp>
        <p:nvSpPr>
          <p:cNvPr id="19" name="object 13">
            <a:extLst>
              <a:ext uri="{FF2B5EF4-FFF2-40B4-BE49-F238E27FC236}">
                <a16:creationId xmlns:a16="http://schemas.microsoft.com/office/drawing/2014/main" id="{1E7C5843-4E97-F19F-A69E-6D06A4EA6A81}"/>
              </a:ext>
            </a:extLst>
          </p:cNvPr>
          <p:cNvSpPr txBox="1"/>
          <p:nvPr/>
        </p:nvSpPr>
        <p:spPr>
          <a:xfrm>
            <a:off x="962026" y="2825747"/>
            <a:ext cx="6035359" cy="2531078"/>
          </a:xfrm>
          <a:prstGeom prst="rect">
            <a:avLst/>
          </a:prstGeom>
        </p:spPr>
        <p:txBody>
          <a:bodyPr vert="horz" wrap="square" lIns="0" tIns="15875" rIns="0" bIns="0" rtlCol="0">
            <a:spAutoFit/>
          </a:bodyPr>
          <a:lstStyle/>
          <a:p>
            <a:pPr marL="12065" algn="just">
              <a:lnSpc>
                <a:spcPct val="100000"/>
              </a:lnSpc>
              <a:spcBef>
                <a:spcPts val="125"/>
              </a:spcBef>
              <a:tabLst>
                <a:tab pos="299085" algn="l"/>
              </a:tabLst>
            </a:pPr>
            <a:r>
              <a:rPr b="1" spc="80" dirty="0">
                <a:latin typeface="Open Sans" panose="020B0606030504020204" pitchFamily="34" charset="0"/>
                <a:ea typeface="Open Sans" panose="020B0606030504020204" pitchFamily="34" charset="0"/>
                <a:cs typeface="Open Sans" panose="020B0606030504020204" pitchFamily="34" charset="0"/>
              </a:rPr>
              <a:t>W</a:t>
            </a:r>
            <a:r>
              <a:rPr b="1" spc="-20" dirty="0">
                <a:latin typeface="Open Sans" panose="020B0606030504020204" pitchFamily="34" charset="0"/>
                <a:ea typeface="Open Sans" panose="020B0606030504020204" pitchFamily="34" charset="0"/>
                <a:cs typeface="Open Sans" panose="020B0606030504020204" pitchFamily="34" charset="0"/>
              </a:rPr>
              <a:t>ha</a:t>
            </a:r>
            <a:r>
              <a:rPr b="1" spc="5" dirty="0">
                <a:latin typeface="Open Sans" panose="020B0606030504020204" pitchFamily="34" charset="0"/>
                <a:ea typeface="Open Sans" panose="020B0606030504020204" pitchFamily="34" charset="0"/>
                <a:cs typeface="Open Sans" panose="020B0606030504020204" pitchFamily="34" charset="0"/>
              </a:rPr>
              <a:t>t</a:t>
            </a:r>
            <a:r>
              <a:rPr b="1" spc="-65" dirty="0">
                <a:latin typeface="Open Sans" panose="020B0606030504020204" pitchFamily="34" charset="0"/>
                <a:ea typeface="Open Sans" panose="020B0606030504020204" pitchFamily="34" charset="0"/>
                <a:cs typeface="Open Sans" panose="020B0606030504020204" pitchFamily="34" charset="0"/>
              </a:rPr>
              <a:t> </a:t>
            </a:r>
            <a:r>
              <a:rPr b="1" spc="-20" dirty="0">
                <a:latin typeface="Open Sans" panose="020B0606030504020204" pitchFamily="34" charset="0"/>
                <a:ea typeface="Open Sans" panose="020B0606030504020204" pitchFamily="34" charset="0"/>
                <a:cs typeface="Open Sans" panose="020B0606030504020204" pitchFamily="34" charset="0"/>
              </a:rPr>
              <a:t>i</a:t>
            </a:r>
            <a:r>
              <a:rPr b="1" spc="10" dirty="0">
                <a:latin typeface="Open Sans" panose="020B0606030504020204" pitchFamily="34" charset="0"/>
                <a:ea typeface="Open Sans" panose="020B0606030504020204" pitchFamily="34" charset="0"/>
                <a:cs typeface="Open Sans" panose="020B0606030504020204" pitchFamily="34" charset="0"/>
              </a:rPr>
              <a:t>s</a:t>
            </a:r>
            <a:r>
              <a:rPr b="1" spc="65" dirty="0">
                <a:latin typeface="Open Sans" panose="020B0606030504020204" pitchFamily="34" charset="0"/>
                <a:ea typeface="Open Sans" panose="020B0606030504020204" pitchFamily="34" charset="0"/>
                <a:cs typeface="Open Sans" panose="020B0606030504020204" pitchFamily="34" charset="0"/>
              </a:rPr>
              <a:t> </a:t>
            </a:r>
            <a:r>
              <a:rPr b="1" spc="-85" dirty="0">
                <a:latin typeface="Open Sans" panose="020B0606030504020204" pitchFamily="34" charset="0"/>
                <a:ea typeface="Open Sans" panose="020B0606030504020204" pitchFamily="34" charset="0"/>
                <a:cs typeface="Open Sans" panose="020B0606030504020204" pitchFamily="34" charset="0"/>
              </a:rPr>
              <a:t>I</a:t>
            </a:r>
            <a:r>
              <a:rPr b="1" spc="-20" dirty="0">
                <a:latin typeface="Open Sans" panose="020B0606030504020204" pitchFamily="34" charset="0"/>
                <a:ea typeface="Open Sans" panose="020B0606030504020204" pitchFamily="34" charset="0"/>
                <a:cs typeface="Open Sans" panose="020B0606030504020204" pitchFamily="34" charset="0"/>
              </a:rPr>
              <a:t>n</a:t>
            </a:r>
            <a:r>
              <a:rPr b="1" spc="-10" dirty="0">
                <a:latin typeface="Open Sans" panose="020B0606030504020204" pitchFamily="34" charset="0"/>
                <a:ea typeface="Open Sans" panose="020B0606030504020204" pitchFamily="34" charset="0"/>
                <a:cs typeface="Open Sans" panose="020B0606030504020204" pitchFamily="34" charset="0"/>
              </a:rPr>
              <a:t>t</a:t>
            </a:r>
            <a:r>
              <a:rPr b="1" spc="-20" dirty="0">
                <a:latin typeface="Open Sans" panose="020B0606030504020204" pitchFamily="34" charset="0"/>
                <a:ea typeface="Open Sans" panose="020B0606030504020204" pitchFamily="34" charset="0"/>
                <a:cs typeface="Open Sans" panose="020B0606030504020204" pitchFamily="34" charset="0"/>
              </a:rPr>
              <a:t>e</a:t>
            </a:r>
            <a:r>
              <a:rPr b="1" spc="5" dirty="0">
                <a:latin typeface="Open Sans" panose="020B0606030504020204" pitchFamily="34" charset="0"/>
                <a:ea typeface="Open Sans" panose="020B0606030504020204" pitchFamily="34" charset="0"/>
                <a:cs typeface="Open Sans" panose="020B0606030504020204" pitchFamily="34" charset="0"/>
              </a:rPr>
              <a:t>r</a:t>
            </a:r>
            <a:r>
              <a:rPr b="1" spc="-15" dirty="0">
                <a:latin typeface="Open Sans" panose="020B0606030504020204" pitchFamily="34" charset="0"/>
                <a:ea typeface="Open Sans" panose="020B0606030504020204" pitchFamily="34" charset="0"/>
                <a:cs typeface="Open Sans" panose="020B0606030504020204" pitchFamily="34" charset="0"/>
              </a:rPr>
              <a:t>n</a:t>
            </a:r>
            <a:r>
              <a:rPr b="1" spc="-20" dirty="0">
                <a:latin typeface="Open Sans" panose="020B0606030504020204" pitchFamily="34" charset="0"/>
                <a:ea typeface="Open Sans" panose="020B0606030504020204" pitchFamily="34" charset="0"/>
                <a:cs typeface="Open Sans" panose="020B0606030504020204" pitchFamily="34" charset="0"/>
              </a:rPr>
              <a:t>e</a:t>
            </a:r>
            <a:r>
              <a:rPr b="1" spc="-10" dirty="0">
                <a:latin typeface="Open Sans" panose="020B0606030504020204" pitchFamily="34" charset="0"/>
                <a:ea typeface="Open Sans" panose="020B0606030504020204" pitchFamily="34" charset="0"/>
                <a:cs typeface="Open Sans" panose="020B0606030504020204" pitchFamily="34" charset="0"/>
              </a:rPr>
              <a:t>t/</a:t>
            </a:r>
            <a:r>
              <a:rPr b="1" spc="-85" dirty="0">
                <a:latin typeface="Open Sans" panose="020B0606030504020204" pitchFamily="34" charset="0"/>
                <a:ea typeface="Open Sans" panose="020B0606030504020204" pitchFamily="34" charset="0"/>
                <a:cs typeface="Open Sans" panose="020B0606030504020204" pitchFamily="34" charset="0"/>
              </a:rPr>
              <a:t>I</a:t>
            </a:r>
            <a:r>
              <a:rPr b="1" spc="-20" dirty="0">
                <a:latin typeface="Open Sans" panose="020B0606030504020204" pitchFamily="34" charset="0"/>
                <a:ea typeface="Open Sans" panose="020B0606030504020204" pitchFamily="34" charset="0"/>
                <a:cs typeface="Open Sans" panose="020B0606030504020204" pitchFamily="34" charset="0"/>
              </a:rPr>
              <a:t>n</a:t>
            </a:r>
            <a:r>
              <a:rPr b="1" spc="-10" dirty="0">
                <a:latin typeface="Open Sans" panose="020B0606030504020204" pitchFamily="34" charset="0"/>
                <a:ea typeface="Open Sans" panose="020B0606030504020204" pitchFamily="34" charset="0"/>
                <a:cs typeface="Open Sans" panose="020B0606030504020204" pitchFamily="34" charset="0"/>
              </a:rPr>
              <a:t>t</a:t>
            </a:r>
            <a:r>
              <a:rPr b="1" spc="5" dirty="0">
                <a:latin typeface="Open Sans" panose="020B0606030504020204" pitchFamily="34" charset="0"/>
                <a:ea typeface="Open Sans" panose="020B0606030504020204" pitchFamily="34" charset="0"/>
                <a:cs typeface="Open Sans" panose="020B0606030504020204" pitchFamily="34" charset="0"/>
              </a:rPr>
              <a:t>r</a:t>
            </a:r>
            <a:r>
              <a:rPr b="1" spc="-15" dirty="0">
                <a:latin typeface="Open Sans" panose="020B0606030504020204" pitchFamily="34" charset="0"/>
                <a:ea typeface="Open Sans" panose="020B0606030504020204" pitchFamily="34" charset="0"/>
                <a:cs typeface="Open Sans" panose="020B0606030504020204" pitchFamily="34" charset="0"/>
              </a:rPr>
              <a:t>a</a:t>
            </a:r>
            <a:r>
              <a:rPr b="1" spc="-20" dirty="0">
                <a:latin typeface="Open Sans" panose="020B0606030504020204" pitchFamily="34" charset="0"/>
                <a:ea typeface="Open Sans" panose="020B0606030504020204" pitchFamily="34" charset="0"/>
                <a:cs typeface="Open Sans" panose="020B0606030504020204" pitchFamily="34" charset="0"/>
              </a:rPr>
              <a:t>ne</a:t>
            </a:r>
            <a:r>
              <a:rPr b="1" spc="5" dirty="0">
                <a:latin typeface="Open Sans" panose="020B0606030504020204" pitchFamily="34" charset="0"/>
                <a:ea typeface="Open Sans" panose="020B0606030504020204" pitchFamily="34" charset="0"/>
                <a:cs typeface="Open Sans" panose="020B0606030504020204" pitchFamily="34" charset="0"/>
              </a:rPr>
              <a:t>t</a:t>
            </a:r>
            <a:endParaRPr lang="en-IN" b="1" spc="5" dirty="0">
              <a:latin typeface="Open Sans" panose="020B0606030504020204" pitchFamily="34" charset="0"/>
              <a:ea typeface="Open Sans" panose="020B0606030504020204" pitchFamily="34" charset="0"/>
              <a:cs typeface="Open Sans" panose="020B0606030504020204" pitchFamily="34" charset="0"/>
            </a:endParaRPr>
          </a:p>
          <a:p>
            <a:pPr marL="12065" algn="just">
              <a:lnSpc>
                <a:spcPct val="100000"/>
              </a:lnSpc>
              <a:spcBef>
                <a:spcPts val="125"/>
              </a:spcBef>
              <a:tabLst>
                <a:tab pos="299085" algn="l"/>
              </a:tabLst>
            </a:pPr>
            <a:endParaRPr b="1" dirty="0">
              <a:latin typeface="Open Sans" panose="020B0606030504020204" pitchFamily="34" charset="0"/>
              <a:ea typeface="Open Sans" panose="020B0606030504020204" pitchFamily="34" charset="0"/>
              <a:cs typeface="Open Sans" panose="020B0606030504020204" pitchFamily="34" charset="0"/>
            </a:endParaRPr>
          </a:p>
          <a:p>
            <a:pPr marL="298450" marR="1085215" indent="-286385" algn="just">
              <a:lnSpc>
                <a:spcPct val="199200"/>
              </a:lnSpc>
              <a:spcBef>
                <a:spcPts val="75"/>
              </a:spcBef>
              <a:buChar char="•"/>
              <a:tabLst>
                <a:tab pos="299085" algn="l"/>
              </a:tabLst>
            </a:pPr>
            <a:r>
              <a:rPr spc="15" dirty="0">
                <a:latin typeface="Open Sans" panose="020B0606030504020204" pitchFamily="34" charset="0"/>
                <a:ea typeface="Open Sans" panose="020B0606030504020204" pitchFamily="34" charset="0"/>
                <a:cs typeface="Open Sans" panose="020B0606030504020204" pitchFamily="34" charset="0"/>
              </a:rPr>
              <a:t>A </a:t>
            </a:r>
            <a:r>
              <a:rPr spc="10" dirty="0">
                <a:latin typeface="Open Sans" panose="020B0606030504020204" pitchFamily="34" charset="0"/>
                <a:ea typeface="Open Sans" panose="020B0606030504020204" pitchFamily="34" charset="0"/>
                <a:cs typeface="Open Sans" panose="020B0606030504020204" pitchFamily="34" charset="0"/>
              </a:rPr>
              <a:t>global </a:t>
            </a:r>
            <a:r>
              <a:rPr dirty="0">
                <a:latin typeface="Open Sans" panose="020B0606030504020204" pitchFamily="34" charset="0"/>
                <a:ea typeface="Open Sans" panose="020B0606030504020204" pitchFamily="34" charset="0"/>
                <a:cs typeface="Open Sans" panose="020B0606030504020204" pitchFamily="34" charset="0"/>
              </a:rPr>
              <a:t>computer </a:t>
            </a:r>
            <a:r>
              <a:rPr spc="-5" dirty="0">
                <a:latin typeface="Open Sans" panose="020B0606030504020204" pitchFamily="34" charset="0"/>
                <a:ea typeface="Open Sans" panose="020B0606030504020204" pitchFamily="34" charset="0"/>
                <a:cs typeface="Open Sans" panose="020B0606030504020204" pitchFamily="34" charset="0"/>
              </a:rPr>
              <a:t>network </a:t>
            </a:r>
            <a:r>
              <a:rPr dirty="0">
                <a:latin typeface="Open Sans" panose="020B0606030504020204" pitchFamily="34" charset="0"/>
                <a:ea typeface="Open Sans" panose="020B0606030504020204" pitchFamily="34" charset="0"/>
                <a:cs typeface="Open Sans" panose="020B0606030504020204" pitchFamily="34" charset="0"/>
              </a:rPr>
              <a:t>using </a:t>
            </a:r>
            <a:r>
              <a:rPr spc="-5" dirty="0">
                <a:latin typeface="Open Sans" panose="020B0606030504020204" pitchFamily="34" charset="0"/>
                <a:ea typeface="Open Sans" panose="020B0606030504020204" pitchFamily="34" charset="0"/>
                <a:cs typeface="Open Sans" panose="020B0606030504020204" pitchFamily="34" charset="0"/>
              </a:rPr>
              <a:t>standardized </a:t>
            </a:r>
            <a:r>
              <a:rPr dirty="0">
                <a:latin typeface="Open Sans" panose="020B0606030504020204" pitchFamily="34" charset="0"/>
                <a:ea typeface="Open Sans" panose="020B0606030504020204" pitchFamily="34" charset="0"/>
                <a:cs typeface="Open Sans" panose="020B0606030504020204" pitchFamily="34" charset="0"/>
              </a:rPr>
              <a:t> communication </a:t>
            </a:r>
            <a:r>
              <a:rPr spc="-5" dirty="0">
                <a:latin typeface="Open Sans" panose="020B0606030504020204" pitchFamily="34" charset="0"/>
                <a:ea typeface="Open Sans" panose="020B0606030504020204" pitchFamily="34" charset="0"/>
                <a:cs typeface="Open Sans" panose="020B0606030504020204" pitchFamily="34" charset="0"/>
              </a:rPr>
              <a:t>protocols</a:t>
            </a:r>
            <a:r>
              <a:rPr dirty="0">
                <a:latin typeface="Open Sans" panose="020B0606030504020204" pitchFamily="34" charset="0"/>
                <a:ea typeface="Open Sans" panose="020B0606030504020204" pitchFamily="34" charset="0"/>
                <a:cs typeface="Open Sans" panose="020B0606030504020204" pitchFamily="34" charset="0"/>
              </a:rPr>
              <a:t> </a:t>
            </a:r>
            <a:r>
              <a:rPr spc="-5" dirty="0">
                <a:latin typeface="Open Sans" panose="020B0606030504020204" pitchFamily="34" charset="0"/>
                <a:ea typeface="Open Sans" panose="020B0606030504020204" pitchFamily="34" charset="0"/>
                <a:cs typeface="Open Sans" panose="020B0606030504020204" pitchFamily="34" charset="0"/>
              </a:rPr>
              <a:t>(e.g.</a:t>
            </a:r>
            <a:r>
              <a:rPr dirty="0">
                <a:latin typeface="Open Sans" panose="020B0606030504020204" pitchFamily="34" charset="0"/>
                <a:ea typeface="Open Sans" panose="020B0606030504020204" pitchFamily="34" charset="0"/>
                <a:cs typeface="Open Sans" panose="020B0606030504020204" pitchFamily="34" charset="0"/>
              </a:rPr>
              <a:t> UDP, </a:t>
            </a:r>
            <a:r>
              <a:rPr spc="-5" dirty="0">
                <a:latin typeface="Open Sans" panose="020B0606030504020204" pitchFamily="34" charset="0"/>
                <a:ea typeface="Open Sans" panose="020B0606030504020204" pitchFamily="34" charset="0"/>
                <a:cs typeface="Open Sans" panose="020B0606030504020204" pitchFamily="34" charset="0"/>
              </a:rPr>
              <a:t>TCP/IP) </a:t>
            </a:r>
            <a:r>
              <a:rPr dirty="0">
                <a:latin typeface="Open Sans" panose="020B0606030504020204" pitchFamily="34" charset="0"/>
                <a:ea typeface="Open Sans" panose="020B0606030504020204" pitchFamily="34" charset="0"/>
                <a:cs typeface="Open Sans" panose="020B0606030504020204" pitchFamily="34" charset="0"/>
              </a:rPr>
              <a:t> </a:t>
            </a:r>
            <a:r>
              <a:rPr spc="-5" dirty="0">
                <a:latin typeface="Open Sans" panose="020B0606030504020204" pitchFamily="34" charset="0"/>
                <a:ea typeface="Open Sans" panose="020B0606030504020204" pitchFamily="34" charset="0"/>
                <a:cs typeface="Open Sans" panose="020B0606030504020204" pitchFamily="34" charset="0"/>
              </a:rPr>
              <a:t>providing</a:t>
            </a:r>
            <a:r>
              <a:rPr dirty="0">
                <a:latin typeface="Open Sans" panose="020B0606030504020204" pitchFamily="34" charset="0"/>
                <a:ea typeface="Open Sans" panose="020B0606030504020204" pitchFamily="34" charset="0"/>
                <a:cs typeface="Open Sans" panose="020B0606030504020204" pitchFamily="34" charset="0"/>
              </a:rPr>
              <a:t> information</a:t>
            </a:r>
            <a:r>
              <a:rPr spc="5" dirty="0">
                <a:latin typeface="Open Sans" panose="020B0606030504020204" pitchFamily="34" charset="0"/>
                <a:ea typeface="Open Sans" panose="020B0606030504020204" pitchFamily="34" charset="0"/>
                <a:cs typeface="Open Sans" panose="020B0606030504020204" pitchFamily="34" charset="0"/>
              </a:rPr>
              <a:t> </a:t>
            </a:r>
            <a:r>
              <a:rPr spc="-5" dirty="0">
                <a:latin typeface="Open Sans" panose="020B0606030504020204" pitchFamily="34" charset="0"/>
                <a:ea typeface="Open Sans" panose="020B0606030504020204" pitchFamily="34" charset="0"/>
                <a:cs typeface="Open Sans" panose="020B0606030504020204" pitchFamily="34" charset="0"/>
              </a:rPr>
              <a:t>and</a:t>
            </a:r>
            <a:r>
              <a:rPr dirty="0">
                <a:latin typeface="Open Sans" panose="020B0606030504020204" pitchFamily="34" charset="0"/>
                <a:ea typeface="Open Sans" panose="020B0606030504020204" pitchFamily="34" charset="0"/>
                <a:cs typeface="Open Sans" panose="020B0606030504020204" pitchFamily="34" charset="0"/>
              </a:rPr>
              <a:t> </a:t>
            </a:r>
            <a:r>
              <a:rPr spc="5" dirty="0">
                <a:latin typeface="Open Sans" panose="020B0606030504020204" pitchFamily="34" charset="0"/>
                <a:ea typeface="Open Sans" panose="020B0606030504020204" pitchFamily="34" charset="0"/>
                <a:cs typeface="Open Sans" panose="020B0606030504020204" pitchFamily="34" charset="0"/>
              </a:rPr>
              <a:t>communication </a:t>
            </a:r>
            <a:r>
              <a:rPr spc="-295" dirty="0">
                <a:latin typeface="Open Sans" panose="020B0606030504020204" pitchFamily="34" charset="0"/>
                <a:ea typeface="Open Sans" panose="020B0606030504020204" pitchFamily="34" charset="0"/>
                <a:cs typeface="Open Sans" panose="020B0606030504020204" pitchFamily="34" charset="0"/>
              </a:rPr>
              <a:t> </a:t>
            </a:r>
            <a:r>
              <a:rPr spc="-5" dirty="0">
                <a:latin typeface="Open Sans" panose="020B0606030504020204" pitchFamily="34" charset="0"/>
                <a:ea typeface="Open Sans" panose="020B0606030504020204" pitchFamily="34" charset="0"/>
                <a:cs typeface="Open Sans" panose="020B0606030504020204" pitchFamily="34" charset="0"/>
              </a:rPr>
              <a:t>facilities,</a:t>
            </a:r>
            <a:r>
              <a:rPr spc="55" dirty="0">
                <a:latin typeface="Open Sans" panose="020B0606030504020204" pitchFamily="34" charset="0"/>
                <a:ea typeface="Open Sans" panose="020B0606030504020204" pitchFamily="34" charset="0"/>
                <a:cs typeface="Open Sans" panose="020B0606030504020204" pitchFamily="34" charset="0"/>
              </a:rPr>
              <a:t> </a:t>
            </a:r>
            <a:r>
              <a:rPr spc="5" dirty="0">
                <a:latin typeface="Open Sans" panose="020B0606030504020204" pitchFamily="34" charset="0"/>
                <a:ea typeface="Open Sans" panose="020B0606030504020204" pitchFamily="34" charset="0"/>
                <a:cs typeface="Open Sans" panose="020B0606030504020204" pitchFamily="34" charset="0"/>
              </a:rPr>
              <a:t>consisting</a:t>
            </a:r>
            <a:r>
              <a:rPr spc="50" dirty="0">
                <a:latin typeface="Open Sans" panose="020B0606030504020204" pitchFamily="34" charset="0"/>
                <a:ea typeface="Open Sans" panose="020B0606030504020204" pitchFamily="34" charset="0"/>
                <a:cs typeface="Open Sans" panose="020B0606030504020204" pitchFamily="34" charset="0"/>
              </a:rPr>
              <a:t> </a:t>
            </a:r>
            <a:r>
              <a:rPr spc="-5" dirty="0">
                <a:latin typeface="Open Sans" panose="020B0606030504020204" pitchFamily="34" charset="0"/>
                <a:ea typeface="Open Sans" panose="020B0606030504020204" pitchFamily="34" charset="0"/>
                <a:cs typeface="Open Sans" panose="020B0606030504020204" pitchFamily="34" charset="0"/>
              </a:rPr>
              <a:t>of</a:t>
            </a:r>
            <a:r>
              <a:rPr spc="55" dirty="0">
                <a:latin typeface="Open Sans" panose="020B0606030504020204" pitchFamily="34" charset="0"/>
                <a:ea typeface="Open Sans" panose="020B0606030504020204" pitchFamily="34" charset="0"/>
                <a:cs typeface="Open Sans" panose="020B0606030504020204" pitchFamily="34" charset="0"/>
              </a:rPr>
              <a:t> </a:t>
            </a:r>
            <a:r>
              <a:rPr spc="-5" dirty="0">
                <a:latin typeface="Open Sans" panose="020B0606030504020204" pitchFamily="34" charset="0"/>
                <a:ea typeface="Open Sans" panose="020B0606030504020204" pitchFamily="34" charset="0"/>
                <a:cs typeface="Open Sans" panose="020B0606030504020204" pitchFamily="34" charset="0"/>
              </a:rPr>
              <a:t>interconnected</a:t>
            </a:r>
            <a:r>
              <a:rPr spc="50" dirty="0">
                <a:latin typeface="Open Sans" panose="020B0606030504020204" pitchFamily="34" charset="0"/>
                <a:ea typeface="Open Sans" panose="020B0606030504020204" pitchFamily="34" charset="0"/>
                <a:cs typeface="Open Sans" panose="020B0606030504020204" pitchFamily="34" charset="0"/>
              </a:rPr>
              <a:t> </a:t>
            </a:r>
            <a:r>
              <a:rPr spc="-5" dirty="0">
                <a:latin typeface="Open Sans" panose="020B0606030504020204" pitchFamily="34" charset="0"/>
                <a:ea typeface="Open Sans" panose="020B0606030504020204" pitchFamily="34" charset="0"/>
                <a:cs typeface="Open Sans" panose="020B0606030504020204" pitchFamily="34" charset="0"/>
              </a:rPr>
              <a:t>networks</a:t>
            </a:r>
            <a:endParaRPr dirty="0">
              <a:latin typeface="Open Sans" panose="020B0606030504020204" pitchFamily="34" charset="0"/>
              <a:ea typeface="Open Sans" panose="020B0606030504020204" pitchFamily="34" charset="0"/>
              <a:cs typeface="Open Sans" panose="020B0606030504020204" pitchFamily="34" charset="0"/>
            </a:endParaRPr>
          </a:p>
          <a:p>
            <a:pPr marL="266065" indent="-229235" algn="just">
              <a:lnSpc>
                <a:spcPct val="100000"/>
              </a:lnSpc>
              <a:spcBef>
                <a:spcPts val="1035"/>
              </a:spcBef>
              <a:buChar char="•"/>
              <a:tabLst>
                <a:tab pos="266700" algn="l"/>
              </a:tabLst>
            </a:pPr>
            <a:r>
              <a:rPr spc="-20" dirty="0">
                <a:latin typeface="Open Sans" panose="020B0606030504020204" pitchFamily="34" charset="0"/>
                <a:ea typeface="Open Sans" panose="020B0606030504020204" pitchFamily="34" charset="0"/>
                <a:cs typeface="Open Sans" panose="020B0606030504020204" pitchFamily="34" charset="0"/>
              </a:rPr>
              <a:t>Intranet</a:t>
            </a:r>
            <a:r>
              <a:rPr spc="60" dirty="0">
                <a:latin typeface="Open Sans" panose="020B0606030504020204" pitchFamily="34" charset="0"/>
                <a:ea typeface="Open Sans" panose="020B0606030504020204" pitchFamily="34" charset="0"/>
                <a:cs typeface="Open Sans" panose="020B0606030504020204" pitchFamily="34" charset="0"/>
              </a:rPr>
              <a:t> </a:t>
            </a:r>
            <a:r>
              <a:rPr spc="-10" dirty="0">
                <a:latin typeface="Open Sans" panose="020B0606030504020204" pitchFamily="34" charset="0"/>
                <a:ea typeface="Open Sans" panose="020B0606030504020204" pitchFamily="34" charset="0"/>
                <a:cs typeface="Open Sans" panose="020B0606030504020204" pitchFamily="34" charset="0"/>
              </a:rPr>
              <a:t>is</a:t>
            </a:r>
            <a:r>
              <a:rPr spc="30" dirty="0">
                <a:latin typeface="Open Sans" panose="020B0606030504020204" pitchFamily="34" charset="0"/>
                <a:ea typeface="Open Sans" panose="020B0606030504020204" pitchFamily="34" charset="0"/>
                <a:cs typeface="Open Sans" panose="020B0606030504020204" pitchFamily="34" charset="0"/>
              </a:rPr>
              <a:t> </a:t>
            </a:r>
            <a:r>
              <a:rPr spc="15" dirty="0">
                <a:latin typeface="Open Sans" panose="020B0606030504020204" pitchFamily="34" charset="0"/>
                <a:ea typeface="Open Sans" panose="020B0606030504020204" pitchFamily="34" charset="0"/>
                <a:cs typeface="Open Sans" panose="020B0606030504020204" pitchFamily="34" charset="0"/>
              </a:rPr>
              <a:t>a</a:t>
            </a:r>
            <a:r>
              <a:rPr spc="-35" dirty="0">
                <a:latin typeface="Open Sans" panose="020B0606030504020204" pitchFamily="34" charset="0"/>
                <a:ea typeface="Open Sans" panose="020B0606030504020204" pitchFamily="34" charset="0"/>
                <a:cs typeface="Open Sans" panose="020B0606030504020204" pitchFamily="34" charset="0"/>
              </a:rPr>
              <a:t> </a:t>
            </a:r>
            <a:r>
              <a:rPr dirty="0">
                <a:latin typeface="Open Sans" panose="020B0606030504020204" pitchFamily="34" charset="0"/>
                <a:ea typeface="Open Sans" panose="020B0606030504020204" pitchFamily="34" charset="0"/>
                <a:cs typeface="Open Sans" panose="020B0606030504020204" pitchFamily="34" charset="0"/>
              </a:rPr>
              <a:t>local</a:t>
            </a:r>
            <a:r>
              <a:rPr spc="50" dirty="0">
                <a:latin typeface="Open Sans" panose="020B0606030504020204" pitchFamily="34" charset="0"/>
                <a:ea typeface="Open Sans" panose="020B0606030504020204" pitchFamily="34" charset="0"/>
                <a:cs typeface="Open Sans" panose="020B0606030504020204" pitchFamily="34" charset="0"/>
              </a:rPr>
              <a:t> </a:t>
            </a:r>
            <a:r>
              <a:rPr spc="-10" dirty="0">
                <a:latin typeface="Open Sans" panose="020B0606030504020204" pitchFamily="34" charset="0"/>
                <a:ea typeface="Open Sans" panose="020B0606030504020204" pitchFamily="34" charset="0"/>
                <a:cs typeface="Open Sans" panose="020B0606030504020204" pitchFamily="34" charset="0"/>
              </a:rPr>
              <a:t>private</a:t>
            </a:r>
            <a:r>
              <a:rPr spc="45" dirty="0">
                <a:latin typeface="Open Sans" panose="020B0606030504020204" pitchFamily="34" charset="0"/>
                <a:ea typeface="Open Sans" panose="020B0606030504020204" pitchFamily="34" charset="0"/>
                <a:cs typeface="Open Sans" panose="020B0606030504020204" pitchFamily="34" charset="0"/>
              </a:rPr>
              <a:t> </a:t>
            </a:r>
            <a:r>
              <a:rPr dirty="0">
                <a:latin typeface="Open Sans" panose="020B0606030504020204" pitchFamily="34" charset="0"/>
                <a:ea typeface="Open Sans" panose="020B0606030504020204" pitchFamily="34" charset="0"/>
                <a:cs typeface="Open Sans" panose="020B0606030504020204" pitchFamily="34" charset="0"/>
              </a:rPr>
              <a:t>network</a:t>
            </a:r>
            <a:r>
              <a:rPr spc="-40" dirty="0">
                <a:latin typeface="Open Sans" panose="020B0606030504020204" pitchFamily="34" charset="0"/>
                <a:ea typeface="Open Sans" panose="020B0606030504020204" pitchFamily="34" charset="0"/>
                <a:cs typeface="Open Sans" panose="020B0606030504020204" pitchFamily="34" charset="0"/>
              </a:rPr>
              <a:t> </a:t>
            </a:r>
            <a:r>
              <a:rPr dirty="0">
                <a:latin typeface="Open Sans" panose="020B0606030504020204" pitchFamily="34" charset="0"/>
                <a:ea typeface="Open Sans" panose="020B0606030504020204" pitchFamily="34" charset="0"/>
                <a:cs typeface="Open Sans" panose="020B0606030504020204" pitchFamily="34" charset="0"/>
              </a:rPr>
              <a:t>created</a:t>
            </a:r>
            <a:r>
              <a:rPr spc="-30" dirty="0">
                <a:latin typeface="Open Sans" panose="020B0606030504020204" pitchFamily="34" charset="0"/>
                <a:ea typeface="Open Sans" panose="020B0606030504020204" pitchFamily="34" charset="0"/>
                <a:cs typeface="Open Sans" panose="020B0606030504020204" pitchFamily="34" charset="0"/>
              </a:rPr>
              <a:t> </a:t>
            </a:r>
            <a:r>
              <a:rPr dirty="0">
                <a:latin typeface="Open Sans" panose="020B0606030504020204" pitchFamily="34" charset="0"/>
                <a:ea typeface="Open Sans" panose="020B0606030504020204" pitchFamily="34" charset="0"/>
                <a:cs typeface="Open Sans" panose="020B0606030504020204" pitchFamily="34" charset="0"/>
              </a:rPr>
              <a:t>using</a:t>
            </a:r>
            <a:r>
              <a:rPr spc="-30" dirty="0">
                <a:latin typeface="Open Sans" panose="020B0606030504020204" pitchFamily="34" charset="0"/>
                <a:ea typeface="Open Sans" panose="020B0606030504020204" pitchFamily="34" charset="0"/>
                <a:cs typeface="Open Sans" panose="020B0606030504020204" pitchFamily="34" charset="0"/>
              </a:rPr>
              <a:t> </a:t>
            </a:r>
            <a:r>
              <a:rPr spc="10" dirty="0">
                <a:latin typeface="Open Sans" panose="020B0606030504020204" pitchFamily="34" charset="0"/>
                <a:ea typeface="Open Sans" panose="020B0606030504020204" pitchFamily="34" charset="0"/>
                <a:cs typeface="Open Sans" panose="020B0606030504020204" pitchFamily="34" charset="0"/>
              </a:rPr>
              <a:t>World</a:t>
            </a:r>
            <a:r>
              <a:rPr spc="-110" dirty="0">
                <a:latin typeface="Open Sans" panose="020B0606030504020204" pitchFamily="34" charset="0"/>
                <a:ea typeface="Open Sans" panose="020B0606030504020204" pitchFamily="34" charset="0"/>
                <a:cs typeface="Open Sans" panose="020B0606030504020204" pitchFamily="34" charset="0"/>
              </a:rPr>
              <a:t> </a:t>
            </a:r>
            <a:r>
              <a:rPr spc="15" dirty="0">
                <a:latin typeface="Open Sans" panose="020B0606030504020204" pitchFamily="34" charset="0"/>
                <a:ea typeface="Open Sans" panose="020B0606030504020204" pitchFamily="34" charset="0"/>
                <a:cs typeface="Open Sans" panose="020B0606030504020204" pitchFamily="34" charset="0"/>
              </a:rPr>
              <a:t>Wide</a:t>
            </a:r>
            <a:r>
              <a:rPr spc="-35" dirty="0">
                <a:latin typeface="Open Sans" panose="020B0606030504020204" pitchFamily="34" charset="0"/>
                <a:ea typeface="Open Sans" panose="020B0606030504020204" pitchFamily="34" charset="0"/>
                <a:cs typeface="Open Sans" panose="020B0606030504020204" pitchFamily="34" charset="0"/>
              </a:rPr>
              <a:t> </a:t>
            </a:r>
            <a:r>
              <a:rPr spc="15" dirty="0">
                <a:latin typeface="Open Sans" panose="020B0606030504020204" pitchFamily="34" charset="0"/>
                <a:ea typeface="Open Sans" panose="020B0606030504020204" pitchFamily="34" charset="0"/>
                <a:cs typeface="Open Sans" panose="020B0606030504020204" pitchFamily="34" charset="0"/>
              </a:rPr>
              <a:t>Web.</a:t>
            </a:r>
            <a:endParaRPr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55712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C3989948-1D71-318D-ADAD-81E89762C7F1}"/>
              </a:ext>
            </a:extLst>
          </p:cNvPr>
          <p:cNvSpPr txBox="1">
            <a:spLocks/>
          </p:cNvSpPr>
          <p:nvPr/>
        </p:nvSpPr>
        <p:spPr>
          <a:xfrm>
            <a:off x="5758543" y="452689"/>
            <a:ext cx="5576134" cy="752129"/>
          </a:xfrm>
          <a:prstGeom prst="rect">
            <a:avLst/>
          </a:prstGeom>
        </p:spPr>
        <p:txBody>
          <a:bodyPr vert="horz" wrap="square" lIns="0" tIns="13335"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 algn="r">
              <a:spcBef>
                <a:spcPts val="105"/>
              </a:spcBef>
            </a:pPr>
            <a:r>
              <a:rPr lang="en-IN" sz="4800" spc="-35" dirty="0">
                <a:latin typeface="Open Sans" panose="020B0606030504020204" pitchFamily="34" charset="0"/>
                <a:ea typeface="Open Sans" panose="020B0606030504020204" pitchFamily="34" charset="0"/>
                <a:cs typeface="Open Sans" panose="020B0606030504020204" pitchFamily="34" charset="0"/>
              </a:rPr>
              <a:t>Cloud</a:t>
            </a:r>
            <a:r>
              <a:rPr lang="en-IN" sz="4800" spc="125" dirty="0">
                <a:latin typeface="Open Sans" panose="020B0606030504020204" pitchFamily="34" charset="0"/>
                <a:ea typeface="Open Sans" panose="020B0606030504020204" pitchFamily="34" charset="0"/>
                <a:cs typeface="Open Sans" panose="020B0606030504020204" pitchFamily="34" charset="0"/>
              </a:rPr>
              <a:t> </a:t>
            </a:r>
            <a:r>
              <a:rPr lang="en-IN" sz="4800" spc="-35" dirty="0">
                <a:latin typeface="Open Sans" panose="020B0606030504020204" pitchFamily="34" charset="0"/>
                <a:ea typeface="Open Sans" panose="020B0606030504020204" pitchFamily="34" charset="0"/>
                <a:cs typeface="Open Sans" panose="020B0606030504020204" pitchFamily="34" charset="0"/>
              </a:rPr>
              <a:t>Computing</a:t>
            </a:r>
            <a:endParaRPr lang="en-IN" sz="48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17" name="Group 16">
            <a:extLst>
              <a:ext uri="{FF2B5EF4-FFF2-40B4-BE49-F238E27FC236}">
                <a16:creationId xmlns:a16="http://schemas.microsoft.com/office/drawing/2014/main" id="{55A0AE3E-73C6-7B0E-EA18-42416880C774}"/>
              </a:ext>
            </a:extLst>
          </p:cNvPr>
          <p:cNvGrpSpPr/>
          <p:nvPr/>
        </p:nvGrpSpPr>
        <p:grpSpPr>
          <a:xfrm>
            <a:off x="6096000" y="1466996"/>
            <a:ext cx="5974554" cy="4221040"/>
            <a:chOff x="2703014" y="1207114"/>
            <a:chExt cx="5974554" cy="4221040"/>
          </a:xfrm>
        </p:grpSpPr>
        <p:pic>
          <p:nvPicPr>
            <p:cNvPr id="4" name="Picture 3" descr="A picture containing graphical user interface&#10;&#10;Description automatically generated">
              <a:extLst>
                <a:ext uri="{FF2B5EF4-FFF2-40B4-BE49-F238E27FC236}">
                  <a16:creationId xmlns:a16="http://schemas.microsoft.com/office/drawing/2014/main" id="{B9AFA19E-7691-4AF4-15AB-B202F938B6CC}"/>
                </a:ext>
              </a:extLst>
            </p:cNvPr>
            <p:cNvPicPr>
              <a:picLocks noChangeAspect="1"/>
            </p:cNvPicPr>
            <p:nvPr/>
          </p:nvPicPr>
          <p:blipFill>
            <a:blip r:embed="rId3"/>
            <a:stretch>
              <a:fillRect/>
            </a:stretch>
          </p:blipFill>
          <p:spPr>
            <a:xfrm>
              <a:off x="4381500" y="1828800"/>
              <a:ext cx="3429000" cy="3200400"/>
            </a:xfrm>
            <a:prstGeom prst="rect">
              <a:avLst/>
            </a:prstGeom>
          </p:spPr>
        </p:pic>
        <p:sp>
          <p:nvSpPr>
            <p:cNvPr id="5" name="Rectangle: Rounded Corners 4">
              <a:extLst>
                <a:ext uri="{FF2B5EF4-FFF2-40B4-BE49-F238E27FC236}">
                  <a16:creationId xmlns:a16="http://schemas.microsoft.com/office/drawing/2014/main" id="{BC5935F1-C0AA-4815-5B57-B996FEC57929}"/>
                </a:ext>
              </a:extLst>
            </p:cNvPr>
            <p:cNvSpPr/>
            <p:nvPr/>
          </p:nvSpPr>
          <p:spPr>
            <a:xfrm rot="1825105">
              <a:off x="6006629" y="1438568"/>
              <a:ext cx="2278604" cy="955072"/>
            </a:xfrm>
            <a:prstGeom prst="roundRect">
              <a:avLst>
                <a:gd name="adj" fmla="val 25493"/>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6" name="Rectangle: Rounded Corners 5">
              <a:extLst>
                <a:ext uri="{FF2B5EF4-FFF2-40B4-BE49-F238E27FC236}">
                  <a16:creationId xmlns:a16="http://schemas.microsoft.com/office/drawing/2014/main" id="{E3ABC9EC-918C-CFBD-E2FF-2EF75779D5B8}"/>
                </a:ext>
              </a:extLst>
            </p:cNvPr>
            <p:cNvSpPr/>
            <p:nvPr/>
          </p:nvSpPr>
          <p:spPr>
            <a:xfrm rot="19734093">
              <a:off x="6082830" y="4473082"/>
              <a:ext cx="2278604" cy="955072"/>
            </a:xfrm>
            <a:prstGeom prst="roundRect">
              <a:avLst>
                <a:gd name="adj" fmla="val 25493"/>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7" name="Rectangle: Rounded Corners 6">
              <a:extLst>
                <a:ext uri="{FF2B5EF4-FFF2-40B4-BE49-F238E27FC236}">
                  <a16:creationId xmlns:a16="http://schemas.microsoft.com/office/drawing/2014/main" id="{3DEA5D5E-C1B9-4D88-C2D9-7C555A4B8444}"/>
                </a:ext>
              </a:extLst>
            </p:cNvPr>
            <p:cNvSpPr/>
            <p:nvPr/>
          </p:nvSpPr>
          <p:spPr>
            <a:xfrm rot="16200000">
              <a:off x="7060730" y="2886606"/>
              <a:ext cx="2278604" cy="955072"/>
            </a:xfrm>
            <a:prstGeom prst="roundRect">
              <a:avLst>
                <a:gd name="adj" fmla="val 25493"/>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8" name="Rectangle: Rounded Corners 7">
              <a:extLst>
                <a:ext uri="{FF2B5EF4-FFF2-40B4-BE49-F238E27FC236}">
                  <a16:creationId xmlns:a16="http://schemas.microsoft.com/office/drawing/2014/main" id="{734324EC-4E4A-63D7-E614-540C02F4EDBF}"/>
                </a:ext>
              </a:extLst>
            </p:cNvPr>
            <p:cNvSpPr/>
            <p:nvPr/>
          </p:nvSpPr>
          <p:spPr>
            <a:xfrm rot="16200000">
              <a:off x="2219900" y="3027737"/>
              <a:ext cx="3492353" cy="955072"/>
            </a:xfrm>
            <a:prstGeom prst="roundRect">
              <a:avLst>
                <a:gd name="adj" fmla="val 25493"/>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9" name="Rectangle: Rounded Corners 8">
              <a:extLst>
                <a:ext uri="{FF2B5EF4-FFF2-40B4-BE49-F238E27FC236}">
                  <a16:creationId xmlns:a16="http://schemas.microsoft.com/office/drawing/2014/main" id="{1ABE82B3-503B-F0FB-524C-53DD32829676}"/>
                </a:ext>
              </a:extLst>
            </p:cNvPr>
            <p:cNvSpPr/>
            <p:nvPr/>
          </p:nvSpPr>
          <p:spPr>
            <a:xfrm rot="12639443">
              <a:off x="2890020" y="4252636"/>
              <a:ext cx="3492353" cy="955072"/>
            </a:xfrm>
            <a:prstGeom prst="roundRect">
              <a:avLst>
                <a:gd name="adj" fmla="val 25493"/>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 name="Rectangle: Rounded Corners 9">
              <a:extLst>
                <a:ext uri="{FF2B5EF4-FFF2-40B4-BE49-F238E27FC236}">
                  <a16:creationId xmlns:a16="http://schemas.microsoft.com/office/drawing/2014/main" id="{A37C9ED7-5959-B4ED-C7D3-714FD836C316}"/>
                </a:ext>
              </a:extLst>
            </p:cNvPr>
            <p:cNvSpPr/>
            <p:nvPr/>
          </p:nvSpPr>
          <p:spPr>
            <a:xfrm>
              <a:off x="2703014" y="1207114"/>
              <a:ext cx="3055529" cy="708990"/>
            </a:xfrm>
            <a:prstGeom prst="roundRect">
              <a:avLst>
                <a:gd name="adj"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2" name="Isosceles Triangle 11">
              <a:extLst>
                <a:ext uri="{FF2B5EF4-FFF2-40B4-BE49-F238E27FC236}">
                  <a16:creationId xmlns:a16="http://schemas.microsoft.com/office/drawing/2014/main" id="{F2836792-8C30-29E7-5F63-0CE977D8E04E}"/>
                </a:ext>
              </a:extLst>
            </p:cNvPr>
            <p:cNvSpPr/>
            <p:nvPr/>
          </p:nvSpPr>
          <p:spPr>
            <a:xfrm rot="5400000">
              <a:off x="4063235" y="1523588"/>
              <a:ext cx="812800" cy="75212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Isosceles Triangle 12">
              <a:extLst>
                <a:ext uri="{FF2B5EF4-FFF2-40B4-BE49-F238E27FC236}">
                  <a16:creationId xmlns:a16="http://schemas.microsoft.com/office/drawing/2014/main" id="{3601E538-D3D4-D4CD-A136-FA8C16CD3FB3}"/>
                </a:ext>
              </a:extLst>
            </p:cNvPr>
            <p:cNvSpPr/>
            <p:nvPr/>
          </p:nvSpPr>
          <p:spPr>
            <a:xfrm rot="5167718">
              <a:off x="5266421" y="1444724"/>
              <a:ext cx="812800" cy="75212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Isosceles Triangle 13">
              <a:extLst>
                <a:ext uri="{FF2B5EF4-FFF2-40B4-BE49-F238E27FC236}">
                  <a16:creationId xmlns:a16="http://schemas.microsoft.com/office/drawing/2014/main" id="{00D08DE0-1F00-21DB-C44C-52C461EC9953}"/>
                </a:ext>
              </a:extLst>
            </p:cNvPr>
            <p:cNvSpPr/>
            <p:nvPr/>
          </p:nvSpPr>
          <p:spPr>
            <a:xfrm rot="1769914">
              <a:off x="4812344" y="1280128"/>
              <a:ext cx="812800" cy="75212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8" name="Rectangle: Rounded Corners 17">
            <a:extLst>
              <a:ext uri="{FF2B5EF4-FFF2-40B4-BE49-F238E27FC236}">
                <a16:creationId xmlns:a16="http://schemas.microsoft.com/office/drawing/2014/main" id="{DAD04997-50D6-0A2E-2378-B35616A11123}"/>
              </a:ext>
            </a:extLst>
          </p:cNvPr>
          <p:cNvSpPr/>
          <p:nvPr/>
        </p:nvSpPr>
        <p:spPr>
          <a:xfrm>
            <a:off x="800786" y="1726175"/>
            <a:ext cx="3817156" cy="70899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solidFill>
                <a:latin typeface="Open Sans" panose="020B0606030504020204" pitchFamily="34" charset="0"/>
                <a:ea typeface="Open Sans" panose="020B0606030504020204" pitchFamily="34" charset="0"/>
                <a:cs typeface="Open Sans" panose="020B0606030504020204" pitchFamily="34" charset="0"/>
              </a:rPr>
              <a:t>Virtualization</a:t>
            </a:r>
          </a:p>
        </p:txBody>
      </p:sp>
      <p:sp>
        <p:nvSpPr>
          <p:cNvPr id="20" name="object 13">
            <a:extLst>
              <a:ext uri="{FF2B5EF4-FFF2-40B4-BE49-F238E27FC236}">
                <a16:creationId xmlns:a16="http://schemas.microsoft.com/office/drawing/2014/main" id="{0C640FD5-896E-E646-53AC-5AE0788BA952}"/>
              </a:ext>
            </a:extLst>
          </p:cNvPr>
          <p:cNvSpPr txBox="1"/>
          <p:nvPr/>
        </p:nvSpPr>
        <p:spPr>
          <a:xfrm>
            <a:off x="709312" y="3247963"/>
            <a:ext cx="6035359" cy="2057615"/>
          </a:xfrm>
          <a:prstGeom prst="rect">
            <a:avLst/>
          </a:prstGeom>
        </p:spPr>
        <p:txBody>
          <a:bodyPr vert="horz" wrap="square" lIns="0" tIns="15875" rIns="0" bIns="0" rtlCol="0">
            <a:spAutoFit/>
          </a:bodyPr>
          <a:lstStyle/>
          <a:p>
            <a:pPr marL="298450" indent="-285750">
              <a:lnSpc>
                <a:spcPct val="100000"/>
              </a:lnSpc>
              <a:spcBef>
                <a:spcPts val="125"/>
              </a:spcBef>
              <a:buFont typeface="Arial" panose="020B0604020202020204" pitchFamily="34" charset="0"/>
              <a:buChar char="•"/>
            </a:pPr>
            <a:r>
              <a:rPr lang="en-US" spc="-5" dirty="0">
                <a:latin typeface="Open Sans" panose="020B0606030504020204" pitchFamily="34" charset="0"/>
                <a:ea typeface="Open Sans" panose="020B0606030504020204" pitchFamily="34" charset="0"/>
                <a:cs typeface="Open Sans" panose="020B0606030504020204" pitchFamily="34" charset="0"/>
              </a:rPr>
              <a:t>Virtualization is the primary technology that supports cloud   </a:t>
            </a:r>
          </a:p>
          <a:p>
            <a:pPr marL="12700">
              <a:lnSpc>
                <a:spcPct val="100000"/>
              </a:lnSpc>
              <a:spcBef>
                <a:spcPts val="125"/>
              </a:spcBef>
            </a:pPr>
            <a:r>
              <a:rPr lang="en-US" spc="-5" dirty="0">
                <a:latin typeface="Open Sans" panose="020B0606030504020204" pitchFamily="34" charset="0"/>
                <a:ea typeface="Open Sans" panose="020B0606030504020204" pitchFamily="34" charset="0"/>
                <a:cs typeface="Open Sans" panose="020B0606030504020204" pitchFamily="34" charset="0"/>
              </a:rPr>
              <a:t>      </a:t>
            </a:r>
          </a:p>
          <a:p>
            <a:pPr marL="12700">
              <a:lnSpc>
                <a:spcPct val="100000"/>
              </a:lnSpc>
              <a:spcBef>
                <a:spcPts val="125"/>
              </a:spcBef>
            </a:pPr>
            <a:r>
              <a:rPr lang="en-US" spc="-5" dirty="0">
                <a:latin typeface="Open Sans" panose="020B0606030504020204" pitchFamily="34" charset="0"/>
                <a:ea typeface="Open Sans" panose="020B0606030504020204" pitchFamily="34" charset="0"/>
                <a:cs typeface="Open Sans" panose="020B0606030504020204" pitchFamily="34" charset="0"/>
              </a:rPr>
              <a:t>      computing. </a:t>
            </a:r>
          </a:p>
          <a:p>
            <a:pPr marL="12700">
              <a:lnSpc>
                <a:spcPct val="100000"/>
              </a:lnSpc>
              <a:spcBef>
                <a:spcPts val="125"/>
              </a:spcBef>
            </a:pPr>
            <a:endParaRPr lang="en-US" spc="-5" dirty="0">
              <a:latin typeface="Open Sans" panose="020B0606030504020204" pitchFamily="34" charset="0"/>
              <a:ea typeface="Open Sans" panose="020B0606030504020204" pitchFamily="34" charset="0"/>
              <a:cs typeface="Open Sans" panose="020B0606030504020204" pitchFamily="34" charset="0"/>
            </a:endParaRPr>
          </a:p>
          <a:p>
            <a:pPr marL="298450" indent="-285750">
              <a:lnSpc>
                <a:spcPct val="100000"/>
              </a:lnSpc>
              <a:spcBef>
                <a:spcPts val="125"/>
              </a:spcBef>
              <a:buFont typeface="Arial" panose="020B0604020202020204" pitchFamily="34" charset="0"/>
              <a:buChar char="•"/>
            </a:pPr>
            <a:r>
              <a:rPr lang="en-US" spc="-5" dirty="0">
                <a:latin typeface="Open Sans" panose="020B0606030504020204" pitchFamily="34" charset="0"/>
                <a:ea typeface="Open Sans" panose="020B0606030504020204" pitchFamily="34" charset="0"/>
                <a:cs typeface="Open Sans" panose="020B0606030504020204" pitchFamily="34" charset="0"/>
              </a:rPr>
              <a:t>A service that results from virtualization, which is software that </a:t>
            </a:r>
          </a:p>
          <a:p>
            <a:pPr marL="298450" indent="-285750">
              <a:lnSpc>
                <a:spcPct val="100000"/>
              </a:lnSpc>
              <a:spcBef>
                <a:spcPts val="125"/>
              </a:spcBef>
              <a:buFont typeface="Arial" panose="020B0604020202020204" pitchFamily="34" charset="0"/>
              <a:buChar char="•"/>
            </a:pPr>
            <a:endParaRPr lang="en-US" spc="-5" dirty="0">
              <a:latin typeface="Open Sans" panose="020B0606030504020204" pitchFamily="34" charset="0"/>
              <a:ea typeface="Open Sans" panose="020B0606030504020204" pitchFamily="34" charset="0"/>
              <a:cs typeface="Open Sans" panose="020B0606030504020204" pitchFamily="34" charset="0"/>
            </a:endParaRPr>
          </a:p>
          <a:p>
            <a:pPr marL="12700">
              <a:lnSpc>
                <a:spcPct val="100000"/>
              </a:lnSpc>
              <a:spcBef>
                <a:spcPts val="125"/>
              </a:spcBef>
            </a:pPr>
            <a:r>
              <a:rPr lang="en-US" spc="-5" dirty="0">
                <a:latin typeface="Open Sans" panose="020B0606030504020204" pitchFamily="34" charset="0"/>
                <a:ea typeface="Open Sans" panose="020B0606030504020204" pitchFamily="34" charset="0"/>
                <a:cs typeface="Open Sans" panose="020B0606030504020204" pitchFamily="34" charset="0"/>
              </a:rPr>
              <a:t>      modifies hardware, is referred to as cloud computing. Virtualization is </a:t>
            </a:r>
          </a:p>
          <a:p>
            <a:pPr marL="12700">
              <a:lnSpc>
                <a:spcPct val="100000"/>
              </a:lnSpc>
              <a:spcBef>
                <a:spcPts val="125"/>
              </a:spcBef>
            </a:pPr>
            <a:r>
              <a:rPr lang="en-US" spc="-5" dirty="0">
                <a:latin typeface="Open Sans" panose="020B0606030504020204" pitchFamily="34" charset="0"/>
                <a:ea typeface="Open Sans" panose="020B0606030504020204" pitchFamily="34" charset="0"/>
                <a:cs typeface="Open Sans" panose="020B0606030504020204" pitchFamily="34" charset="0"/>
              </a:rPr>
              <a:t>     </a:t>
            </a:r>
          </a:p>
          <a:p>
            <a:pPr marL="12700">
              <a:lnSpc>
                <a:spcPct val="100000"/>
              </a:lnSpc>
              <a:spcBef>
                <a:spcPts val="125"/>
              </a:spcBef>
            </a:pPr>
            <a:r>
              <a:rPr lang="en-US" spc="-5" dirty="0">
                <a:latin typeface="Open Sans" panose="020B0606030504020204" pitchFamily="34" charset="0"/>
                <a:ea typeface="Open Sans" panose="020B0606030504020204" pitchFamily="34" charset="0"/>
                <a:cs typeface="Open Sans" panose="020B0606030504020204" pitchFamily="34" charset="0"/>
              </a:rPr>
              <a:t>      necessary for cloud computing to exist.</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659617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A1EBF87F-239D-5628-91EA-F41E73B34076}"/>
              </a:ext>
            </a:extLst>
          </p:cNvPr>
          <p:cNvSpPr txBox="1">
            <a:spLocks/>
          </p:cNvSpPr>
          <p:nvPr/>
        </p:nvSpPr>
        <p:spPr>
          <a:xfrm>
            <a:off x="5910943" y="383264"/>
            <a:ext cx="5916018" cy="629018"/>
          </a:xfrm>
          <a:prstGeom prst="rect">
            <a:avLst/>
          </a:prstGeom>
        </p:spPr>
        <p:txBody>
          <a:bodyPr vert="horz" wrap="square" lIns="0" tIns="13335"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
              <a:spcBef>
                <a:spcPts val="105"/>
              </a:spcBef>
            </a:pPr>
            <a:r>
              <a:rPr lang="en-IN" sz="4000" spc="-20" dirty="0">
                <a:latin typeface="Open Sans" panose="020B0606030504020204" pitchFamily="34" charset="0"/>
                <a:ea typeface="Open Sans" panose="020B0606030504020204" pitchFamily="34" charset="0"/>
                <a:cs typeface="Open Sans" panose="020B0606030504020204" pitchFamily="34" charset="0"/>
              </a:rPr>
              <a:t>Models</a:t>
            </a:r>
            <a:r>
              <a:rPr lang="en-IN" sz="4000" spc="80" dirty="0">
                <a:latin typeface="Open Sans" panose="020B0606030504020204" pitchFamily="34" charset="0"/>
                <a:ea typeface="Open Sans" panose="020B0606030504020204" pitchFamily="34" charset="0"/>
                <a:cs typeface="Open Sans" panose="020B0606030504020204" pitchFamily="34" charset="0"/>
              </a:rPr>
              <a:t> </a:t>
            </a:r>
            <a:r>
              <a:rPr lang="en-IN" sz="4000" dirty="0">
                <a:latin typeface="Open Sans" panose="020B0606030504020204" pitchFamily="34" charset="0"/>
                <a:ea typeface="Open Sans" panose="020B0606030504020204" pitchFamily="34" charset="0"/>
                <a:cs typeface="Open Sans" panose="020B0606030504020204" pitchFamily="34" charset="0"/>
              </a:rPr>
              <a:t>&amp;</a:t>
            </a:r>
            <a:r>
              <a:rPr lang="en-IN" sz="4000" spc="-30" dirty="0">
                <a:latin typeface="Open Sans" panose="020B0606030504020204" pitchFamily="34" charset="0"/>
                <a:ea typeface="Open Sans" panose="020B0606030504020204" pitchFamily="34" charset="0"/>
                <a:cs typeface="Open Sans" panose="020B0606030504020204" pitchFamily="34" charset="0"/>
              </a:rPr>
              <a:t> </a:t>
            </a:r>
            <a:r>
              <a:rPr lang="en-IN" sz="4000" spc="-25" dirty="0">
                <a:latin typeface="Open Sans" panose="020B0606030504020204" pitchFamily="34" charset="0"/>
                <a:ea typeface="Open Sans" panose="020B0606030504020204" pitchFamily="34" charset="0"/>
                <a:cs typeface="Open Sans" panose="020B0606030504020204" pitchFamily="34" charset="0"/>
              </a:rPr>
              <a:t>Deployments</a:t>
            </a:r>
            <a:endParaRPr lang="en-IN" sz="40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object 3">
            <a:extLst>
              <a:ext uri="{FF2B5EF4-FFF2-40B4-BE49-F238E27FC236}">
                <a16:creationId xmlns:a16="http://schemas.microsoft.com/office/drawing/2014/main" id="{7D886A7E-A925-7032-3C34-54AB81BBF467}"/>
              </a:ext>
            </a:extLst>
          </p:cNvPr>
          <p:cNvSpPr txBox="1"/>
          <p:nvPr/>
        </p:nvSpPr>
        <p:spPr>
          <a:xfrm>
            <a:off x="676564" y="1067590"/>
            <a:ext cx="7096306" cy="2101857"/>
          </a:xfrm>
          <a:prstGeom prst="rect">
            <a:avLst/>
          </a:prstGeom>
        </p:spPr>
        <p:txBody>
          <a:bodyPr vert="horz" wrap="square" lIns="0" tIns="92710" rIns="0" bIns="0" rtlCol="0">
            <a:spAutoFit/>
          </a:bodyPr>
          <a:lstStyle/>
          <a:p>
            <a:pPr marL="12700">
              <a:lnSpc>
                <a:spcPct val="100000"/>
              </a:lnSpc>
              <a:spcBef>
                <a:spcPts val="730"/>
              </a:spcBef>
            </a:pPr>
            <a:r>
              <a:rPr spc="-5" dirty="0">
                <a:latin typeface="Open Sans" panose="020B0606030504020204" pitchFamily="34" charset="0"/>
                <a:ea typeface="Open Sans" panose="020B0606030504020204" pitchFamily="34" charset="0"/>
                <a:cs typeface="Open Sans" panose="020B0606030504020204" pitchFamily="34" charset="0"/>
              </a:rPr>
              <a:t>Cloud</a:t>
            </a:r>
            <a:r>
              <a:rPr spc="-50" dirty="0">
                <a:latin typeface="Open Sans" panose="020B0606030504020204" pitchFamily="34" charset="0"/>
                <a:ea typeface="Open Sans" panose="020B0606030504020204" pitchFamily="34" charset="0"/>
                <a:cs typeface="Open Sans" panose="020B0606030504020204" pitchFamily="34" charset="0"/>
              </a:rPr>
              <a:t> </a:t>
            </a:r>
            <a:r>
              <a:rPr dirty="0">
                <a:latin typeface="Open Sans" panose="020B0606030504020204" pitchFamily="34" charset="0"/>
                <a:ea typeface="Open Sans" panose="020B0606030504020204" pitchFamily="34" charset="0"/>
                <a:cs typeface="Open Sans" panose="020B0606030504020204" pitchFamily="34" charset="0"/>
              </a:rPr>
              <a:t>Service</a:t>
            </a:r>
            <a:r>
              <a:rPr spc="-50" dirty="0">
                <a:latin typeface="Open Sans" panose="020B0606030504020204" pitchFamily="34" charset="0"/>
                <a:ea typeface="Open Sans" panose="020B0606030504020204" pitchFamily="34" charset="0"/>
                <a:cs typeface="Open Sans" panose="020B0606030504020204" pitchFamily="34" charset="0"/>
              </a:rPr>
              <a:t> </a:t>
            </a:r>
            <a:r>
              <a:rPr spc="-25" dirty="0">
                <a:latin typeface="Open Sans" panose="020B0606030504020204" pitchFamily="34" charset="0"/>
                <a:ea typeface="Open Sans" panose="020B0606030504020204" pitchFamily="34" charset="0"/>
                <a:cs typeface="Open Sans" panose="020B0606030504020204" pitchFamily="34" charset="0"/>
              </a:rPr>
              <a:t>Models</a:t>
            </a:r>
            <a:r>
              <a:rPr lang="en-IN" spc="-25" dirty="0">
                <a:latin typeface="Open Sans" panose="020B0606030504020204" pitchFamily="34" charset="0"/>
                <a:ea typeface="Open Sans" panose="020B0606030504020204" pitchFamily="34" charset="0"/>
                <a:cs typeface="Open Sans" panose="020B0606030504020204" pitchFamily="34" charset="0"/>
              </a:rPr>
              <a:t> </a:t>
            </a:r>
          </a:p>
          <a:p>
            <a:pPr marL="12700">
              <a:lnSpc>
                <a:spcPct val="100000"/>
              </a:lnSpc>
              <a:spcBef>
                <a:spcPts val="730"/>
              </a:spcBef>
            </a:pPr>
            <a:endParaRPr dirty="0">
              <a:latin typeface="Open Sans" panose="020B0606030504020204" pitchFamily="34" charset="0"/>
              <a:ea typeface="Open Sans" panose="020B0606030504020204" pitchFamily="34" charset="0"/>
              <a:cs typeface="Open Sans" panose="020B0606030504020204" pitchFamily="34" charset="0"/>
            </a:endParaRPr>
          </a:p>
          <a:p>
            <a:pPr marL="527050" indent="-172085">
              <a:lnSpc>
                <a:spcPct val="100000"/>
              </a:lnSpc>
              <a:spcBef>
                <a:spcPts val="635"/>
              </a:spcBef>
              <a:buSzPct val="68181"/>
              <a:buFont typeface="Wingdings"/>
              <a:buChar char=""/>
              <a:tabLst>
                <a:tab pos="527685" algn="l"/>
              </a:tabLst>
            </a:pPr>
            <a:r>
              <a:rPr spc="-25" dirty="0">
                <a:latin typeface="Open Sans" panose="020B0606030504020204" pitchFamily="34" charset="0"/>
                <a:ea typeface="Open Sans" panose="020B0606030504020204" pitchFamily="34" charset="0"/>
                <a:cs typeface="Open Sans" panose="020B0606030504020204" pitchFamily="34" charset="0"/>
              </a:rPr>
              <a:t>IaaS</a:t>
            </a:r>
            <a:r>
              <a:rPr spc="65" dirty="0">
                <a:latin typeface="Open Sans" panose="020B0606030504020204" pitchFamily="34" charset="0"/>
                <a:ea typeface="Open Sans" panose="020B0606030504020204" pitchFamily="34" charset="0"/>
                <a:cs typeface="Open Sans" panose="020B0606030504020204" pitchFamily="34" charset="0"/>
              </a:rPr>
              <a:t> </a:t>
            </a:r>
            <a:r>
              <a:rPr spc="-5" dirty="0">
                <a:latin typeface="Open Sans" panose="020B0606030504020204" pitchFamily="34" charset="0"/>
                <a:ea typeface="Open Sans" panose="020B0606030504020204" pitchFamily="34" charset="0"/>
                <a:cs typeface="Open Sans" panose="020B0606030504020204" pitchFamily="34" charset="0"/>
              </a:rPr>
              <a:t>(Infrastructure</a:t>
            </a:r>
            <a:r>
              <a:rPr spc="-25" dirty="0">
                <a:latin typeface="Open Sans" panose="020B0606030504020204" pitchFamily="34" charset="0"/>
                <a:ea typeface="Open Sans" panose="020B0606030504020204" pitchFamily="34" charset="0"/>
                <a:cs typeface="Open Sans" panose="020B0606030504020204" pitchFamily="34" charset="0"/>
              </a:rPr>
              <a:t> </a:t>
            </a:r>
            <a:r>
              <a:rPr spc="-5" dirty="0">
                <a:latin typeface="Open Sans" panose="020B0606030504020204" pitchFamily="34" charset="0"/>
                <a:ea typeface="Open Sans" panose="020B0606030504020204" pitchFamily="34" charset="0"/>
                <a:cs typeface="Open Sans" panose="020B0606030504020204" pitchFamily="34" charset="0"/>
              </a:rPr>
              <a:t>as</a:t>
            </a:r>
            <a:r>
              <a:rPr spc="-40" dirty="0">
                <a:latin typeface="Open Sans" panose="020B0606030504020204" pitchFamily="34" charset="0"/>
                <a:ea typeface="Open Sans" panose="020B0606030504020204" pitchFamily="34" charset="0"/>
                <a:cs typeface="Open Sans" panose="020B0606030504020204" pitchFamily="34" charset="0"/>
              </a:rPr>
              <a:t> </a:t>
            </a:r>
            <a:r>
              <a:rPr spc="10" dirty="0">
                <a:latin typeface="Open Sans" panose="020B0606030504020204" pitchFamily="34" charset="0"/>
                <a:ea typeface="Open Sans" panose="020B0606030504020204" pitchFamily="34" charset="0"/>
                <a:cs typeface="Open Sans" panose="020B0606030504020204" pitchFamily="34" charset="0"/>
              </a:rPr>
              <a:t>a</a:t>
            </a:r>
            <a:r>
              <a:rPr spc="45" dirty="0">
                <a:latin typeface="Open Sans" panose="020B0606030504020204" pitchFamily="34" charset="0"/>
                <a:ea typeface="Open Sans" panose="020B0606030504020204" pitchFamily="34" charset="0"/>
                <a:cs typeface="Open Sans" panose="020B0606030504020204" pitchFamily="34" charset="0"/>
              </a:rPr>
              <a:t> </a:t>
            </a:r>
            <a:r>
              <a:rPr dirty="0">
                <a:latin typeface="Open Sans" panose="020B0606030504020204" pitchFamily="34" charset="0"/>
                <a:ea typeface="Open Sans" panose="020B0606030504020204" pitchFamily="34" charset="0"/>
                <a:cs typeface="Open Sans" panose="020B0606030504020204" pitchFamily="34" charset="0"/>
              </a:rPr>
              <a:t>Service):</a:t>
            </a:r>
            <a:r>
              <a:rPr spc="-95" dirty="0">
                <a:latin typeface="Open Sans" panose="020B0606030504020204" pitchFamily="34" charset="0"/>
                <a:ea typeface="Open Sans" panose="020B0606030504020204" pitchFamily="34" charset="0"/>
                <a:cs typeface="Open Sans" panose="020B0606030504020204" pitchFamily="34" charset="0"/>
              </a:rPr>
              <a:t> </a:t>
            </a:r>
            <a:r>
              <a:rPr spc="10" dirty="0">
                <a:latin typeface="Open Sans" panose="020B0606030504020204" pitchFamily="34" charset="0"/>
                <a:ea typeface="Open Sans" panose="020B0606030504020204" pitchFamily="34" charset="0"/>
                <a:cs typeface="Open Sans" panose="020B0606030504020204" pitchFamily="34" charset="0"/>
              </a:rPr>
              <a:t>AWS,</a:t>
            </a:r>
            <a:r>
              <a:rPr spc="-15" dirty="0">
                <a:latin typeface="Open Sans" panose="020B0606030504020204" pitchFamily="34" charset="0"/>
                <a:ea typeface="Open Sans" panose="020B0606030504020204" pitchFamily="34" charset="0"/>
                <a:cs typeface="Open Sans" panose="020B0606030504020204" pitchFamily="34" charset="0"/>
              </a:rPr>
              <a:t> </a:t>
            </a:r>
            <a:r>
              <a:rPr spc="5" dirty="0">
                <a:latin typeface="Open Sans" panose="020B0606030504020204" pitchFamily="34" charset="0"/>
                <a:ea typeface="Open Sans" panose="020B0606030504020204" pitchFamily="34" charset="0"/>
                <a:cs typeface="Open Sans" panose="020B0606030504020204" pitchFamily="34" charset="0"/>
              </a:rPr>
              <a:t>Rackspace,</a:t>
            </a:r>
            <a:r>
              <a:rPr spc="-95" dirty="0">
                <a:latin typeface="Open Sans" panose="020B0606030504020204" pitchFamily="34" charset="0"/>
                <a:ea typeface="Open Sans" panose="020B0606030504020204" pitchFamily="34" charset="0"/>
                <a:cs typeface="Open Sans" panose="020B0606030504020204" pitchFamily="34" charset="0"/>
              </a:rPr>
              <a:t> </a:t>
            </a:r>
            <a:r>
              <a:rPr spc="-40" dirty="0">
                <a:latin typeface="Open Sans" panose="020B0606030504020204" pitchFamily="34" charset="0"/>
                <a:ea typeface="Open Sans" panose="020B0606030504020204" pitchFamily="34" charset="0"/>
                <a:cs typeface="Open Sans" panose="020B0606030504020204" pitchFamily="34" charset="0"/>
              </a:rPr>
              <a:t>MS</a:t>
            </a:r>
            <a:r>
              <a:rPr spc="70" dirty="0">
                <a:latin typeface="Open Sans" panose="020B0606030504020204" pitchFamily="34" charset="0"/>
                <a:ea typeface="Open Sans" panose="020B0606030504020204" pitchFamily="34" charset="0"/>
                <a:cs typeface="Open Sans" panose="020B0606030504020204" pitchFamily="34" charset="0"/>
              </a:rPr>
              <a:t> </a:t>
            </a:r>
            <a:r>
              <a:rPr spc="-5" dirty="0">
                <a:latin typeface="Open Sans" panose="020B0606030504020204" pitchFamily="34" charset="0"/>
                <a:ea typeface="Open Sans" panose="020B0606030504020204" pitchFamily="34" charset="0"/>
                <a:cs typeface="Open Sans" panose="020B0606030504020204" pitchFamily="34" charset="0"/>
              </a:rPr>
              <a:t>Azure</a:t>
            </a:r>
            <a:r>
              <a:rPr spc="-25" dirty="0">
                <a:latin typeface="Open Sans" panose="020B0606030504020204" pitchFamily="34" charset="0"/>
                <a:ea typeface="Open Sans" panose="020B0606030504020204" pitchFamily="34" charset="0"/>
                <a:cs typeface="Open Sans" panose="020B0606030504020204" pitchFamily="34" charset="0"/>
              </a:rPr>
              <a:t> </a:t>
            </a:r>
            <a:r>
              <a:rPr spc="5" dirty="0">
                <a:latin typeface="Open Sans" panose="020B0606030504020204" pitchFamily="34" charset="0"/>
                <a:ea typeface="Open Sans" panose="020B0606030504020204" pitchFamily="34" charset="0"/>
                <a:cs typeface="Open Sans" panose="020B0606030504020204" pitchFamily="34" charset="0"/>
              </a:rPr>
              <a:t>etc.</a:t>
            </a:r>
            <a:endParaRPr lang="en-IN" spc="5" dirty="0">
              <a:latin typeface="Open Sans" panose="020B0606030504020204" pitchFamily="34" charset="0"/>
              <a:ea typeface="Open Sans" panose="020B0606030504020204" pitchFamily="34" charset="0"/>
              <a:cs typeface="Open Sans" panose="020B0606030504020204" pitchFamily="34" charset="0"/>
            </a:endParaRPr>
          </a:p>
          <a:p>
            <a:pPr marL="527050" indent="-172085">
              <a:lnSpc>
                <a:spcPct val="100000"/>
              </a:lnSpc>
              <a:spcBef>
                <a:spcPts val="635"/>
              </a:spcBef>
              <a:buSzPct val="68181"/>
              <a:buFont typeface="Wingdings"/>
              <a:buChar char=""/>
              <a:tabLst>
                <a:tab pos="527685" algn="l"/>
              </a:tabLst>
            </a:pPr>
            <a:endParaRPr dirty="0">
              <a:latin typeface="Open Sans" panose="020B0606030504020204" pitchFamily="34" charset="0"/>
              <a:ea typeface="Open Sans" panose="020B0606030504020204" pitchFamily="34" charset="0"/>
              <a:cs typeface="Open Sans" panose="020B0606030504020204" pitchFamily="34" charset="0"/>
            </a:endParaRPr>
          </a:p>
          <a:p>
            <a:pPr marL="527050" indent="-172085">
              <a:lnSpc>
                <a:spcPct val="100000"/>
              </a:lnSpc>
              <a:spcBef>
                <a:spcPts val="710"/>
              </a:spcBef>
              <a:buSzPct val="68181"/>
              <a:buFont typeface="Wingdings"/>
              <a:buChar char=""/>
              <a:tabLst>
                <a:tab pos="527685" algn="l"/>
              </a:tabLst>
            </a:pPr>
            <a:r>
              <a:rPr dirty="0">
                <a:latin typeface="Open Sans" panose="020B0606030504020204" pitchFamily="34" charset="0"/>
                <a:ea typeface="Open Sans" panose="020B0606030504020204" pitchFamily="34" charset="0"/>
                <a:cs typeface="Open Sans" panose="020B0606030504020204" pitchFamily="34" charset="0"/>
              </a:rPr>
              <a:t>PaaS</a:t>
            </a:r>
            <a:r>
              <a:rPr spc="-10" dirty="0">
                <a:latin typeface="Open Sans" panose="020B0606030504020204" pitchFamily="34" charset="0"/>
                <a:ea typeface="Open Sans" panose="020B0606030504020204" pitchFamily="34" charset="0"/>
                <a:cs typeface="Open Sans" panose="020B0606030504020204" pitchFamily="34" charset="0"/>
              </a:rPr>
              <a:t> </a:t>
            </a:r>
            <a:r>
              <a:rPr spc="-5" dirty="0">
                <a:latin typeface="Open Sans" panose="020B0606030504020204" pitchFamily="34" charset="0"/>
                <a:ea typeface="Open Sans" panose="020B0606030504020204" pitchFamily="34" charset="0"/>
                <a:cs typeface="Open Sans" panose="020B0606030504020204" pitchFamily="34" charset="0"/>
              </a:rPr>
              <a:t>(Platform</a:t>
            </a:r>
            <a:r>
              <a:rPr spc="-50" dirty="0">
                <a:latin typeface="Open Sans" panose="020B0606030504020204" pitchFamily="34" charset="0"/>
                <a:ea typeface="Open Sans" panose="020B0606030504020204" pitchFamily="34" charset="0"/>
                <a:cs typeface="Open Sans" panose="020B0606030504020204" pitchFamily="34" charset="0"/>
              </a:rPr>
              <a:t> </a:t>
            </a:r>
            <a:r>
              <a:rPr spc="-5" dirty="0">
                <a:latin typeface="Open Sans" panose="020B0606030504020204" pitchFamily="34" charset="0"/>
                <a:ea typeface="Open Sans" panose="020B0606030504020204" pitchFamily="34" charset="0"/>
                <a:cs typeface="Open Sans" panose="020B0606030504020204" pitchFamily="34" charset="0"/>
              </a:rPr>
              <a:t>as</a:t>
            </a:r>
            <a:r>
              <a:rPr spc="25" dirty="0">
                <a:latin typeface="Open Sans" panose="020B0606030504020204" pitchFamily="34" charset="0"/>
                <a:ea typeface="Open Sans" panose="020B0606030504020204" pitchFamily="34" charset="0"/>
                <a:cs typeface="Open Sans" panose="020B0606030504020204" pitchFamily="34" charset="0"/>
              </a:rPr>
              <a:t> </a:t>
            </a:r>
            <a:r>
              <a:rPr spc="15" dirty="0">
                <a:latin typeface="Open Sans" panose="020B0606030504020204" pitchFamily="34" charset="0"/>
                <a:ea typeface="Open Sans" panose="020B0606030504020204" pitchFamily="34" charset="0"/>
                <a:cs typeface="Open Sans" panose="020B0606030504020204" pitchFamily="34" charset="0"/>
              </a:rPr>
              <a:t>a</a:t>
            </a:r>
            <a:r>
              <a:rPr spc="-30" dirty="0">
                <a:latin typeface="Open Sans" panose="020B0606030504020204" pitchFamily="34" charset="0"/>
                <a:ea typeface="Open Sans" panose="020B0606030504020204" pitchFamily="34" charset="0"/>
                <a:cs typeface="Open Sans" panose="020B0606030504020204" pitchFamily="34" charset="0"/>
              </a:rPr>
              <a:t> </a:t>
            </a:r>
            <a:r>
              <a:rPr dirty="0">
                <a:latin typeface="Open Sans" panose="020B0606030504020204" pitchFamily="34" charset="0"/>
                <a:ea typeface="Open Sans" panose="020B0606030504020204" pitchFamily="34" charset="0"/>
                <a:cs typeface="Open Sans" panose="020B0606030504020204" pitchFamily="34" charset="0"/>
              </a:rPr>
              <a:t>Service):</a:t>
            </a:r>
            <a:r>
              <a:rPr spc="-20" dirty="0">
                <a:latin typeface="Open Sans" panose="020B0606030504020204" pitchFamily="34" charset="0"/>
                <a:ea typeface="Open Sans" panose="020B0606030504020204" pitchFamily="34" charset="0"/>
                <a:cs typeface="Open Sans" panose="020B0606030504020204" pitchFamily="34" charset="0"/>
              </a:rPr>
              <a:t> </a:t>
            </a:r>
            <a:r>
              <a:rPr spc="10" dirty="0">
                <a:latin typeface="Open Sans" panose="020B0606030504020204" pitchFamily="34" charset="0"/>
                <a:ea typeface="Open Sans" panose="020B0606030504020204" pitchFamily="34" charset="0"/>
                <a:cs typeface="Open Sans" panose="020B0606030504020204" pitchFamily="34" charset="0"/>
              </a:rPr>
              <a:t>AWS</a:t>
            </a:r>
            <a:r>
              <a:rPr spc="-85" dirty="0">
                <a:latin typeface="Open Sans" panose="020B0606030504020204" pitchFamily="34" charset="0"/>
                <a:ea typeface="Open Sans" panose="020B0606030504020204" pitchFamily="34" charset="0"/>
                <a:cs typeface="Open Sans" panose="020B0606030504020204" pitchFamily="34" charset="0"/>
              </a:rPr>
              <a:t> </a:t>
            </a:r>
            <a:r>
              <a:rPr dirty="0">
                <a:latin typeface="Open Sans" panose="020B0606030504020204" pitchFamily="34" charset="0"/>
                <a:ea typeface="Open Sans" panose="020B0606030504020204" pitchFamily="34" charset="0"/>
                <a:cs typeface="Open Sans" panose="020B0606030504020204" pitchFamily="34" charset="0"/>
              </a:rPr>
              <a:t>Elastic</a:t>
            </a:r>
            <a:r>
              <a:rPr spc="30" dirty="0">
                <a:latin typeface="Open Sans" panose="020B0606030504020204" pitchFamily="34" charset="0"/>
                <a:ea typeface="Open Sans" panose="020B0606030504020204" pitchFamily="34" charset="0"/>
                <a:cs typeface="Open Sans" panose="020B0606030504020204" pitchFamily="34" charset="0"/>
              </a:rPr>
              <a:t> </a:t>
            </a:r>
            <a:r>
              <a:rPr spc="-5" dirty="0">
                <a:latin typeface="Open Sans" panose="020B0606030504020204" pitchFamily="34" charset="0"/>
                <a:ea typeface="Open Sans" panose="020B0606030504020204" pitchFamily="34" charset="0"/>
                <a:cs typeface="Open Sans" panose="020B0606030504020204" pitchFamily="34" charset="0"/>
              </a:rPr>
              <a:t>Beanstalk,</a:t>
            </a:r>
            <a:r>
              <a:rPr spc="-20" dirty="0">
                <a:latin typeface="Open Sans" panose="020B0606030504020204" pitchFamily="34" charset="0"/>
                <a:ea typeface="Open Sans" panose="020B0606030504020204" pitchFamily="34" charset="0"/>
                <a:cs typeface="Open Sans" panose="020B0606030504020204" pitchFamily="34" charset="0"/>
              </a:rPr>
              <a:t> </a:t>
            </a:r>
            <a:r>
              <a:rPr spc="-15" dirty="0">
                <a:latin typeface="Open Sans" panose="020B0606030504020204" pitchFamily="34" charset="0"/>
                <a:ea typeface="Open Sans" panose="020B0606030504020204" pitchFamily="34" charset="0"/>
                <a:cs typeface="Open Sans" panose="020B0606030504020204" pitchFamily="34" charset="0"/>
              </a:rPr>
              <a:t>Heroku</a:t>
            </a:r>
            <a:r>
              <a:rPr spc="40" dirty="0">
                <a:latin typeface="Open Sans" panose="020B0606030504020204" pitchFamily="34" charset="0"/>
                <a:ea typeface="Open Sans" panose="020B0606030504020204" pitchFamily="34" charset="0"/>
                <a:cs typeface="Open Sans" panose="020B0606030504020204" pitchFamily="34" charset="0"/>
              </a:rPr>
              <a:t> </a:t>
            </a:r>
            <a:r>
              <a:rPr spc="5" dirty="0">
                <a:latin typeface="Open Sans" panose="020B0606030504020204" pitchFamily="34" charset="0"/>
                <a:ea typeface="Open Sans" panose="020B0606030504020204" pitchFamily="34" charset="0"/>
                <a:cs typeface="Open Sans" panose="020B0606030504020204" pitchFamily="34" charset="0"/>
              </a:rPr>
              <a:t>etc.</a:t>
            </a:r>
            <a:endParaRPr lang="en-IN" spc="5" dirty="0">
              <a:latin typeface="Open Sans" panose="020B0606030504020204" pitchFamily="34" charset="0"/>
              <a:ea typeface="Open Sans" panose="020B0606030504020204" pitchFamily="34" charset="0"/>
              <a:cs typeface="Open Sans" panose="020B0606030504020204" pitchFamily="34" charset="0"/>
            </a:endParaRPr>
          </a:p>
          <a:p>
            <a:pPr marL="527050" indent="-172085">
              <a:lnSpc>
                <a:spcPct val="100000"/>
              </a:lnSpc>
              <a:spcBef>
                <a:spcPts val="710"/>
              </a:spcBef>
              <a:buSzPct val="68181"/>
              <a:buFont typeface="Wingdings"/>
              <a:buChar char=""/>
              <a:tabLst>
                <a:tab pos="527685" algn="l"/>
              </a:tabLst>
            </a:pPr>
            <a:endParaRPr dirty="0">
              <a:latin typeface="Open Sans" panose="020B0606030504020204" pitchFamily="34" charset="0"/>
              <a:ea typeface="Open Sans" panose="020B0606030504020204" pitchFamily="34" charset="0"/>
              <a:cs typeface="Open Sans" panose="020B0606030504020204" pitchFamily="34" charset="0"/>
            </a:endParaRPr>
          </a:p>
          <a:p>
            <a:pPr marL="527050" indent="-172085">
              <a:lnSpc>
                <a:spcPct val="100000"/>
              </a:lnSpc>
              <a:spcBef>
                <a:spcPts val="630"/>
              </a:spcBef>
              <a:buSzPct val="68181"/>
              <a:buFont typeface="Wingdings"/>
              <a:buChar char=""/>
              <a:tabLst>
                <a:tab pos="527685" algn="l"/>
              </a:tabLst>
            </a:pPr>
            <a:r>
              <a:rPr dirty="0">
                <a:latin typeface="Open Sans" panose="020B0606030504020204" pitchFamily="34" charset="0"/>
                <a:ea typeface="Open Sans" panose="020B0606030504020204" pitchFamily="34" charset="0"/>
                <a:cs typeface="Open Sans" panose="020B0606030504020204" pitchFamily="34" charset="0"/>
              </a:rPr>
              <a:t>SaaS</a:t>
            </a:r>
            <a:r>
              <a:rPr spc="-10" dirty="0">
                <a:latin typeface="Open Sans" panose="020B0606030504020204" pitchFamily="34" charset="0"/>
                <a:ea typeface="Open Sans" panose="020B0606030504020204" pitchFamily="34" charset="0"/>
                <a:cs typeface="Open Sans" panose="020B0606030504020204" pitchFamily="34" charset="0"/>
              </a:rPr>
              <a:t> </a:t>
            </a:r>
            <a:r>
              <a:rPr dirty="0">
                <a:latin typeface="Open Sans" panose="020B0606030504020204" pitchFamily="34" charset="0"/>
                <a:ea typeface="Open Sans" panose="020B0606030504020204" pitchFamily="34" charset="0"/>
                <a:cs typeface="Open Sans" panose="020B0606030504020204" pitchFamily="34" charset="0"/>
              </a:rPr>
              <a:t>(Software</a:t>
            </a:r>
            <a:r>
              <a:rPr spc="-30" dirty="0">
                <a:latin typeface="Open Sans" panose="020B0606030504020204" pitchFamily="34" charset="0"/>
                <a:ea typeface="Open Sans" panose="020B0606030504020204" pitchFamily="34" charset="0"/>
                <a:cs typeface="Open Sans" panose="020B0606030504020204" pitchFamily="34" charset="0"/>
              </a:rPr>
              <a:t> </a:t>
            </a:r>
            <a:r>
              <a:rPr spc="-5" dirty="0">
                <a:latin typeface="Open Sans" panose="020B0606030504020204" pitchFamily="34" charset="0"/>
                <a:ea typeface="Open Sans" panose="020B0606030504020204" pitchFamily="34" charset="0"/>
                <a:cs typeface="Open Sans" panose="020B0606030504020204" pitchFamily="34" charset="0"/>
              </a:rPr>
              <a:t>as</a:t>
            </a:r>
            <a:r>
              <a:rPr spc="-45" dirty="0">
                <a:latin typeface="Open Sans" panose="020B0606030504020204" pitchFamily="34" charset="0"/>
                <a:ea typeface="Open Sans" panose="020B0606030504020204" pitchFamily="34" charset="0"/>
                <a:cs typeface="Open Sans" panose="020B0606030504020204" pitchFamily="34" charset="0"/>
              </a:rPr>
              <a:t> </a:t>
            </a:r>
            <a:r>
              <a:rPr spc="15" dirty="0">
                <a:latin typeface="Open Sans" panose="020B0606030504020204" pitchFamily="34" charset="0"/>
                <a:ea typeface="Open Sans" panose="020B0606030504020204" pitchFamily="34" charset="0"/>
                <a:cs typeface="Open Sans" panose="020B0606030504020204" pitchFamily="34" charset="0"/>
              </a:rPr>
              <a:t>a</a:t>
            </a:r>
            <a:r>
              <a:rPr spc="-30" dirty="0">
                <a:latin typeface="Open Sans" panose="020B0606030504020204" pitchFamily="34" charset="0"/>
                <a:ea typeface="Open Sans" panose="020B0606030504020204" pitchFamily="34" charset="0"/>
                <a:cs typeface="Open Sans" panose="020B0606030504020204" pitchFamily="34" charset="0"/>
              </a:rPr>
              <a:t> </a:t>
            </a:r>
            <a:r>
              <a:rPr dirty="0">
                <a:latin typeface="Open Sans" panose="020B0606030504020204" pitchFamily="34" charset="0"/>
                <a:ea typeface="Open Sans" panose="020B0606030504020204" pitchFamily="34" charset="0"/>
                <a:cs typeface="Open Sans" panose="020B0606030504020204" pitchFamily="34" charset="0"/>
              </a:rPr>
              <a:t>Service):</a:t>
            </a:r>
            <a:r>
              <a:rPr spc="-20" dirty="0">
                <a:latin typeface="Open Sans" panose="020B0606030504020204" pitchFamily="34" charset="0"/>
                <a:ea typeface="Open Sans" panose="020B0606030504020204" pitchFamily="34" charset="0"/>
                <a:cs typeface="Open Sans" panose="020B0606030504020204" pitchFamily="34" charset="0"/>
              </a:rPr>
              <a:t> </a:t>
            </a:r>
            <a:r>
              <a:rPr spc="-15" dirty="0">
                <a:latin typeface="Open Sans" panose="020B0606030504020204" pitchFamily="34" charset="0"/>
                <a:ea typeface="Open Sans" panose="020B0606030504020204" pitchFamily="34" charset="0"/>
                <a:cs typeface="Open Sans" panose="020B0606030504020204" pitchFamily="34" charset="0"/>
              </a:rPr>
              <a:t>Google</a:t>
            </a:r>
            <a:r>
              <a:rPr spc="45" dirty="0">
                <a:latin typeface="Open Sans" panose="020B0606030504020204" pitchFamily="34" charset="0"/>
                <a:ea typeface="Open Sans" panose="020B0606030504020204" pitchFamily="34" charset="0"/>
                <a:cs typeface="Open Sans" panose="020B0606030504020204" pitchFamily="34" charset="0"/>
              </a:rPr>
              <a:t> </a:t>
            </a:r>
            <a:r>
              <a:rPr spc="-15" dirty="0">
                <a:latin typeface="Open Sans" panose="020B0606030504020204" pitchFamily="34" charset="0"/>
                <a:ea typeface="Open Sans" panose="020B0606030504020204" pitchFamily="34" charset="0"/>
                <a:cs typeface="Open Sans" panose="020B0606030504020204" pitchFamily="34" charset="0"/>
              </a:rPr>
              <a:t>drive,</a:t>
            </a:r>
            <a:r>
              <a:rPr spc="60" dirty="0">
                <a:latin typeface="Open Sans" panose="020B0606030504020204" pitchFamily="34" charset="0"/>
                <a:ea typeface="Open Sans" panose="020B0606030504020204" pitchFamily="34" charset="0"/>
                <a:cs typeface="Open Sans" panose="020B0606030504020204" pitchFamily="34" charset="0"/>
              </a:rPr>
              <a:t> </a:t>
            </a:r>
            <a:r>
              <a:rPr spc="-15" dirty="0">
                <a:latin typeface="Open Sans" panose="020B0606030504020204" pitchFamily="34" charset="0"/>
                <a:ea typeface="Open Sans" panose="020B0606030504020204" pitchFamily="34" charset="0"/>
                <a:cs typeface="Open Sans" panose="020B0606030504020204" pitchFamily="34" charset="0"/>
              </a:rPr>
              <a:t>Google</a:t>
            </a:r>
            <a:r>
              <a:rPr spc="120" dirty="0">
                <a:latin typeface="Open Sans" panose="020B0606030504020204" pitchFamily="34" charset="0"/>
                <a:ea typeface="Open Sans" panose="020B0606030504020204" pitchFamily="34" charset="0"/>
                <a:cs typeface="Open Sans" panose="020B0606030504020204" pitchFamily="34" charset="0"/>
              </a:rPr>
              <a:t> </a:t>
            </a:r>
            <a:r>
              <a:rPr spc="10" dirty="0">
                <a:latin typeface="Open Sans" panose="020B0606030504020204" pitchFamily="34" charset="0"/>
                <a:ea typeface="Open Sans" panose="020B0606030504020204" pitchFamily="34" charset="0"/>
                <a:cs typeface="Open Sans" panose="020B0606030504020204" pitchFamily="34" charset="0"/>
              </a:rPr>
              <a:t>docs,</a:t>
            </a:r>
            <a:r>
              <a:rPr spc="-95" dirty="0">
                <a:latin typeface="Open Sans" panose="020B0606030504020204" pitchFamily="34" charset="0"/>
                <a:ea typeface="Open Sans" panose="020B0606030504020204" pitchFamily="34" charset="0"/>
                <a:cs typeface="Open Sans" panose="020B0606030504020204" pitchFamily="34" charset="0"/>
              </a:rPr>
              <a:t> </a:t>
            </a:r>
            <a:r>
              <a:rPr spc="-40" dirty="0">
                <a:latin typeface="Open Sans" panose="020B0606030504020204" pitchFamily="34" charset="0"/>
                <a:ea typeface="Open Sans" panose="020B0606030504020204" pitchFamily="34" charset="0"/>
                <a:cs typeface="Open Sans" panose="020B0606030504020204" pitchFamily="34" charset="0"/>
              </a:rPr>
              <a:t>MS</a:t>
            </a:r>
            <a:r>
              <a:rPr spc="70" dirty="0">
                <a:latin typeface="Open Sans" panose="020B0606030504020204" pitchFamily="34" charset="0"/>
                <a:ea typeface="Open Sans" panose="020B0606030504020204" pitchFamily="34" charset="0"/>
                <a:cs typeface="Open Sans" panose="020B0606030504020204" pitchFamily="34" charset="0"/>
              </a:rPr>
              <a:t> </a:t>
            </a:r>
            <a:r>
              <a:rPr spc="10" dirty="0">
                <a:latin typeface="Open Sans" panose="020B0606030504020204" pitchFamily="34" charset="0"/>
                <a:ea typeface="Open Sans" panose="020B0606030504020204" pitchFamily="34" charset="0"/>
                <a:cs typeface="Open Sans" panose="020B0606030504020204" pitchFamily="34" charset="0"/>
              </a:rPr>
              <a:t>Office</a:t>
            </a:r>
            <a:r>
              <a:rPr spc="-110" dirty="0">
                <a:latin typeface="Open Sans" panose="020B0606030504020204" pitchFamily="34" charset="0"/>
                <a:ea typeface="Open Sans" panose="020B0606030504020204" pitchFamily="34" charset="0"/>
                <a:cs typeface="Open Sans" panose="020B0606030504020204" pitchFamily="34" charset="0"/>
              </a:rPr>
              <a:t> </a:t>
            </a:r>
            <a:r>
              <a:rPr spc="-5" dirty="0">
                <a:latin typeface="Open Sans" panose="020B0606030504020204" pitchFamily="34" charset="0"/>
                <a:ea typeface="Open Sans" panose="020B0606030504020204" pitchFamily="34" charset="0"/>
                <a:cs typeface="Open Sans" panose="020B0606030504020204" pitchFamily="34" charset="0"/>
              </a:rPr>
              <a:t>365</a:t>
            </a:r>
            <a:r>
              <a:rPr spc="-30" dirty="0">
                <a:latin typeface="Open Sans" panose="020B0606030504020204" pitchFamily="34" charset="0"/>
                <a:ea typeface="Open Sans" panose="020B0606030504020204" pitchFamily="34" charset="0"/>
                <a:cs typeface="Open Sans" panose="020B0606030504020204" pitchFamily="34" charset="0"/>
              </a:rPr>
              <a:t> </a:t>
            </a:r>
            <a:r>
              <a:rPr spc="5" dirty="0">
                <a:latin typeface="Open Sans" panose="020B0606030504020204" pitchFamily="34" charset="0"/>
                <a:ea typeface="Open Sans" panose="020B0606030504020204" pitchFamily="34" charset="0"/>
                <a:cs typeface="Open Sans" panose="020B0606030504020204" pitchFamily="34" charset="0"/>
              </a:rPr>
              <a:t>etc.</a:t>
            </a:r>
            <a:endParaRPr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6" name="Group 5">
            <a:extLst>
              <a:ext uri="{FF2B5EF4-FFF2-40B4-BE49-F238E27FC236}">
                <a16:creationId xmlns:a16="http://schemas.microsoft.com/office/drawing/2014/main" id="{09EB8A08-4F37-0725-DA7C-43C20F5F9574}"/>
              </a:ext>
            </a:extLst>
          </p:cNvPr>
          <p:cNvGrpSpPr/>
          <p:nvPr/>
        </p:nvGrpSpPr>
        <p:grpSpPr>
          <a:xfrm>
            <a:off x="1643743" y="3558366"/>
            <a:ext cx="8915400" cy="2820663"/>
            <a:chOff x="304800" y="2306509"/>
            <a:chExt cx="8353431" cy="2597599"/>
          </a:xfrm>
        </p:grpSpPr>
        <p:pic>
          <p:nvPicPr>
            <p:cNvPr id="7" name="object 4">
              <a:extLst>
                <a:ext uri="{FF2B5EF4-FFF2-40B4-BE49-F238E27FC236}">
                  <a16:creationId xmlns:a16="http://schemas.microsoft.com/office/drawing/2014/main" id="{E0742513-7474-2C59-F148-79DBA739B150}"/>
                </a:ext>
              </a:extLst>
            </p:cNvPr>
            <p:cNvPicPr/>
            <p:nvPr/>
          </p:nvPicPr>
          <p:blipFill>
            <a:blip r:embed="rId2" cstate="print"/>
            <a:stretch>
              <a:fillRect/>
            </a:stretch>
          </p:blipFill>
          <p:spPr>
            <a:xfrm>
              <a:off x="304800" y="2945474"/>
              <a:ext cx="957504" cy="985595"/>
            </a:xfrm>
            <a:prstGeom prst="rect">
              <a:avLst/>
            </a:prstGeom>
          </p:spPr>
        </p:pic>
        <p:grpSp>
          <p:nvGrpSpPr>
            <p:cNvPr id="8" name="object 5">
              <a:extLst>
                <a:ext uri="{FF2B5EF4-FFF2-40B4-BE49-F238E27FC236}">
                  <a16:creationId xmlns:a16="http://schemas.microsoft.com/office/drawing/2014/main" id="{255170C2-0EDC-266B-597F-C7ED18DF8D69}"/>
                </a:ext>
              </a:extLst>
            </p:cNvPr>
            <p:cNvGrpSpPr/>
            <p:nvPr/>
          </p:nvGrpSpPr>
          <p:grpSpPr>
            <a:xfrm>
              <a:off x="1581847" y="2324916"/>
              <a:ext cx="2542540" cy="2347595"/>
              <a:chOff x="1581847" y="2324916"/>
              <a:chExt cx="2542540" cy="2347595"/>
            </a:xfrm>
          </p:grpSpPr>
          <p:pic>
            <p:nvPicPr>
              <p:cNvPr id="28" name="object 6">
                <a:extLst>
                  <a:ext uri="{FF2B5EF4-FFF2-40B4-BE49-F238E27FC236}">
                    <a16:creationId xmlns:a16="http://schemas.microsoft.com/office/drawing/2014/main" id="{88AE91AE-2A2F-D782-EE72-22670F3171DB}"/>
                  </a:ext>
                </a:extLst>
              </p:cNvPr>
              <p:cNvPicPr/>
              <p:nvPr/>
            </p:nvPicPr>
            <p:blipFill>
              <a:blip r:embed="rId3" cstate="print"/>
              <a:stretch>
                <a:fillRect/>
              </a:stretch>
            </p:blipFill>
            <p:spPr>
              <a:xfrm>
                <a:off x="2096456" y="3965323"/>
                <a:ext cx="418149" cy="562849"/>
              </a:xfrm>
              <a:prstGeom prst="rect">
                <a:avLst/>
              </a:prstGeom>
            </p:spPr>
          </p:pic>
          <p:pic>
            <p:nvPicPr>
              <p:cNvPr id="29" name="object 7">
                <a:extLst>
                  <a:ext uri="{FF2B5EF4-FFF2-40B4-BE49-F238E27FC236}">
                    <a16:creationId xmlns:a16="http://schemas.microsoft.com/office/drawing/2014/main" id="{0705A8B1-76BF-91B2-48B0-6FCD3764A42E}"/>
                  </a:ext>
                </a:extLst>
              </p:cNvPr>
              <p:cNvPicPr/>
              <p:nvPr/>
            </p:nvPicPr>
            <p:blipFill>
              <a:blip r:embed="rId4" cstate="print"/>
              <a:stretch>
                <a:fillRect/>
              </a:stretch>
            </p:blipFill>
            <p:spPr>
              <a:xfrm>
                <a:off x="2795396" y="4061291"/>
                <a:ext cx="682206" cy="454377"/>
              </a:xfrm>
              <a:prstGeom prst="rect">
                <a:avLst/>
              </a:prstGeom>
            </p:spPr>
          </p:pic>
          <p:pic>
            <p:nvPicPr>
              <p:cNvPr id="30" name="object 8">
                <a:extLst>
                  <a:ext uri="{FF2B5EF4-FFF2-40B4-BE49-F238E27FC236}">
                    <a16:creationId xmlns:a16="http://schemas.microsoft.com/office/drawing/2014/main" id="{70A68B5F-87C0-41A4-3578-FBD98FC6FED1}"/>
                  </a:ext>
                </a:extLst>
              </p:cNvPr>
              <p:cNvPicPr/>
              <p:nvPr/>
            </p:nvPicPr>
            <p:blipFill>
              <a:blip r:embed="rId5" cstate="print"/>
              <a:stretch>
                <a:fillRect/>
              </a:stretch>
            </p:blipFill>
            <p:spPr>
              <a:xfrm>
                <a:off x="1767886" y="3243974"/>
                <a:ext cx="528430" cy="562849"/>
              </a:xfrm>
              <a:prstGeom prst="rect">
                <a:avLst/>
              </a:prstGeom>
            </p:spPr>
          </p:pic>
          <p:pic>
            <p:nvPicPr>
              <p:cNvPr id="31" name="object 9">
                <a:extLst>
                  <a:ext uri="{FF2B5EF4-FFF2-40B4-BE49-F238E27FC236}">
                    <a16:creationId xmlns:a16="http://schemas.microsoft.com/office/drawing/2014/main" id="{0ABE1860-9054-E4EE-0A08-9E70F22DBF97}"/>
                  </a:ext>
                </a:extLst>
              </p:cNvPr>
              <p:cNvPicPr/>
              <p:nvPr/>
            </p:nvPicPr>
            <p:blipFill>
              <a:blip r:embed="rId6" cstate="print"/>
              <a:stretch>
                <a:fillRect/>
              </a:stretch>
            </p:blipFill>
            <p:spPr>
              <a:xfrm>
                <a:off x="2615102" y="3243898"/>
                <a:ext cx="215970" cy="553400"/>
              </a:xfrm>
              <a:prstGeom prst="rect">
                <a:avLst/>
              </a:prstGeom>
            </p:spPr>
          </p:pic>
          <p:pic>
            <p:nvPicPr>
              <p:cNvPr id="32" name="object 10">
                <a:extLst>
                  <a:ext uri="{FF2B5EF4-FFF2-40B4-BE49-F238E27FC236}">
                    <a16:creationId xmlns:a16="http://schemas.microsoft.com/office/drawing/2014/main" id="{4D61AF99-0805-9AEE-CA40-85E1AEBB94D8}"/>
                  </a:ext>
                </a:extLst>
              </p:cNvPr>
              <p:cNvPicPr/>
              <p:nvPr/>
            </p:nvPicPr>
            <p:blipFill>
              <a:blip r:embed="rId7" cstate="print"/>
              <a:stretch>
                <a:fillRect/>
              </a:stretch>
            </p:blipFill>
            <p:spPr>
              <a:xfrm>
                <a:off x="1758695" y="2584463"/>
                <a:ext cx="546811" cy="562849"/>
              </a:xfrm>
              <a:prstGeom prst="rect">
                <a:avLst/>
              </a:prstGeom>
            </p:spPr>
          </p:pic>
          <p:pic>
            <p:nvPicPr>
              <p:cNvPr id="33" name="object 11">
                <a:extLst>
                  <a:ext uri="{FF2B5EF4-FFF2-40B4-BE49-F238E27FC236}">
                    <a16:creationId xmlns:a16="http://schemas.microsoft.com/office/drawing/2014/main" id="{C2222F62-CBCE-3A3B-1360-150BCFA07031}"/>
                  </a:ext>
                </a:extLst>
              </p:cNvPr>
              <p:cNvPicPr/>
              <p:nvPr/>
            </p:nvPicPr>
            <p:blipFill>
              <a:blip r:embed="rId8" cstate="print"/>
              <a:stretch>
                <a:fillRect/>
              </a:stretch>
            </p:blipFill>
            <p:spPr>
              <a:xfrm>
                <a:off x="2624199" y="2598191"/>
                <a:ext cx="546811" cy="535393"/>
              </a:xfrm>
              <a:prstGeom prst="rect">
                <a:avLst/>
              </a:prstGeom>
            </p:spPr>
          </p:pic>
          <p:pic>
            <p:nvPicPr>
              <p:cNvPr id="34" name="object 12">
                <a:extLst>
                  <a:ext uri="{FF2B5EF4-FFF2-40B4-BE49-F238E27FC236}">
                    <a16:creationId xmlns:a16="http://schemas.microsoft.com/office/drawing/2014/main" id="{1A124EAE-AD5E-994C-6367-043404F11CF8}"/>
                  </a:ext>
                </a:extLst>
              </p:cNvPr>
              <p:cNvPicPr/>
              <p:nvPr/>
            </p:nvPicPr>
            <p:blipFill>
              <a:blip r:embed="rId9" cstate="print"/>
              <a:stretch>
                <a:fillRect/>
              </a:stretch>
            </p:blipFill>
            <p:spPr>
              <a:xfrm>
                <a:off x="3435339" y="3243959"/>
                <a:ext cx="528675" cy="544196"/>
              </a:xfrm>
              <a:prstGeom prst="rect">
                <a:avLst/>
              </a:prstGeom>
            </p:spPr>
          </p:pic>
          <p:pic>
            <p:nvPicPr>
              <p:cNvPr id="35" name="object 13">
                <a:extLst>
                  <a:ext uri="{FF2B5EF4-FFF2-40B4-BE49-F238E27FC236}">
                    <a16:creationId xmlns:a16="http://schemas.microsoft.com/office/drawing/2014/main" id="{A1E021EB-A6D6-4EBA-4A00-8E75363967A3}"/>
                  </a:ext>
                </a:extLst>
              </p:cNvPr>
              <p:cNvPicPr/>
              <p:nvPr/>
            </p:nvPicPr>
            <p:blipFill>
              <a:blip r:embed="rId10" cstate="print"/>
              <a:stretch>
                <a:fillRect/>
              </a:stretch>
            </p:blipFill>
            <p:spPr>
              <a:xfrm>
                <a:off x="3435339" y="2584463"/>
                <a:ext cx="546811" cy="562849"/>
              </a:xfrm>
              <a:prstGeom prst="rect">
                <a:avLst/>
              </a:prstGeom>
            </p:spPr>
          </p:pic>
          <p:sp>
            <p:nvSpPr>
              <p:cNvPr id="36" name="object 14">
                <a:extLst>
                  <a:ext uri="{FF2B5EF4-FFF2-40B4-BE49-F238E27FC236}">
                    <a16:creationId xmlns:a16="http://schemas.microsoft.com/office/drawing/2014/main" id="{579D01C2-069D-3D5B-42CF-25163BAA1374}"/>
                  </a:ext>
                </a:extLst>
              </p:cNvPr>
              <p:cNvSpPr/>
              <p:nvPr/>
            </p:nvSpPr>
            <p:spPr>
              <a:xfrm>
                <a:off x="1586614" y="2329684"/>
                <a:ext cx="2533015" cy="2338070"/>
              </a:xfrm>
              <a:custGeom>
                <a:avLst/>
                <a:gdLst/>
                <a:ahLst/>
                <a:cxnLst/>
                <a:rect l="l" t="t" r="r" b="b"/>
                <a:pathLst>
                  <a:path w="2533015" h="2338070">
                    <a:moveTo>
                      <a:pt x="0" y="389644"/>
                    </a:moveTo>
                    <a:lnTo>
                      <a:pt x="3036" y="340777"/>
                    </a:lnTo>
                    <a:lnTo>
                      <a:pt x="11902" y="293719"/>
                    </a:lnTo>
                    <a:lnTo>
                      <a:pt x="26233" y="248835"/>
                    </a:lnTo>
                    <a:lnTo>
                      <a:pt x="45662" y="206491"/>
                    </a:lnTo>
                    <a:lnTo>
                      <a:pt x="69823" y="167053"/>
                    </a:lnTo>
                    <a:lnTo>
                      <a:pt x="98352" y="130885"/>
                    </a:lnTo>
                    <a:lnTo>
                      <a:pt x="130883" y="98353"/>
                    </a:lnTo>
                    <a:lnTo>
                      <a:pt x="167050" y="69824"/>
                    </a:lnTo>
                    <a:lnTo>
                      <a:pt x="206487" y="45662"/>
                    </a:lnTo>
                    <a:lnTo>
                      <a:pt x="248830" y="26233"/>
                    </a:lnTo>
                    <a:lnTo>
                      <a:pt x="293712" y="11902"/>
                    </a:lnTo>
                    <a:lnTo>
                      <a:pt x="340767" y="3036"/>
                    </a:lnTo>
                    <a:lnTo>
                      <a:pt x="389631" y="0"/>
                    </a:lnTo>
                    <a:lnTo>
                      <a:pt x="2143131" y="0"/>
                    </a:lnTo>
                    <a:lnTo>
                      <a:pt x="2191993" y="3036"/>
                    </a:lnTo>
                    <a:lnTo>
                      <a:pt x="2239048" y="11902"/>
                    </a:lnTo>
                    <a:lnTo>
                      <a:pt x="2283929" y="26233"/>
                    </a:lnTo>
                    <a:lnTo>
                      <a:pt x="2326271" y="45662"/>
                    </a:lnTo>
                    <a:lnTo>
                      <a:pt x="2365707" y="69824"/>
                    </a:lnTo>
                    <a:lnTo>
                      <a:pt x="2401874" y="98353"/>
                    </a:lnTo>
                    <a:lnTo>
                      <a:pt x="2434404" y="130885"/>
                    </a:lnTo>
                    <a:lnTo>
                      <a:pt x="2462933" y="167053"/>
                    </a:lnTo>
                    <a:lnTo>
                      <a:pt x="2487094" y="206491"/>
                    </a:lnTo>
                    <a:lnTo>
                      <a:pt x="2506523" y="248835"/>
                    </a:lnTo>
                    <a:lnTo>
                      <a:pt x="2520853" y="293719"/>
                    </a:lnTo>
                    <a:lnTo>
                      <a:pt x="2529720" y="340777"/>
                    </a:lnTo>
                    <a:lnTo>
                      <a:pt x="2532756" y="389644"/>
                    </a:lnTo>
                    <a:lnTo>
                      <a:pt x="2532756" y="1948208"/>
                    </a:lnTo>
                    <a:lnTo>
                      <a:pt x="2529720" y="1997084"/>
                    </a:lnTo>
                    <a:lnTo>
                      <a:pt x="2520853" y="2044148"/>
                    </a:lnTo>
                    <a:lnTo>
                      <a:pt x="2506523" y="2089037"/>
                    </a:lnTo>
                    <a:lnTo>
                      <a:pt x="2487094" y="2131383"/>
                    </a:lnTo>
                    <a:lnTo>
                      <a:pt x="2462933" y="2170823"/>
                    </a:lnTo>
                    <a:lnTo>
                      <a:pt x="2434404" y="2206990"/>
                    </a:lnTo>
                    <a:lnTo>
                      <a:pt x="2401874" y="2239521"/>
                    </a:lnTo>
                    <a:lnTo>
                      <a:pt x="2365707" y="2268048"/>
                    </a:lnTo>
                    <a:lnTo>
                      <a:pt x="2326271" y="2292208"/>
                    </a:lnTo>
                    <a:lnTo>
                      <a:pt x="2283929" y="2311635"/>
                    </a:lnTo>
                    <a:lnTo>
                      <a:pt x="2239048" y="2325963"/>
                    </a:lnTo>
                    <a:lnTo>
                      <a:pt x="2191993" y="2334828"/>
                    </a:lnTo>
                    <a:lnTo>
                      <a:pt x="2143131" y="2337864"/>
                    </a:lnTo>
                    <a:lnTo>
                      <a:pt x="389631" y="2337864"/>
                    </a:lnTo>
                    <a:lnTo>
                      <a:pt x="340767" y="2334828"/>
                    </a:lnTo>
                    <a:lnTo>
                      <a:pt x="293712" y="2325963"/>
                    </a:lnTo>
                    <a:lnTo>
                      <a:pt x="248830" y="2311635"/>
                    </a:lnTo>
                    <a:lnTo>
                      <a:pt x="206487" y="2292208"/>
                    </a:lnTo>
                    <a:lnTo>
                      <a:pt x="167050" y="2268048"/>
                    </a:lnTo>
                    <a:lnTo>
                      <a:pt x="130883" y="2239521"/>
                    </a:lnTo>
                    <a:lnTo>
                      <a:pt x="98352" y="2206990"/>
                    </a:lnTo>
                    <a:lnTo>
                      <a:pt x="69823" y="2170823"/>
                    </a:lnTo>
                    <a:lnTo>
                      <a:pt x="45662" y="2131383"/>
                    </a:lnTo>
                    <a:lnTo>
                      <a:pt x="26233" y="2089037"/>
                    </a:lnTo>
                    <a:lnTo>
                      <a:pt x="11902" y="2044148"/>
                    </a:lnTo>
                    <a:lnTo>
                      <a:pt x="3036" y="1997084"/>
                    </a:lnTo>
                    <a:lnTo>
                      <a:pt x="0" y="1948208"/>
                    </a:lnTo>
                    <a:lnTo>
                      <a:pt x="0" y="389644"/>
                    </a:lnTo>
                    <a:close/>
                  </a:path>
                </a:pathLst>
              </a:custGeom>
              <a:ln w="9534">
                <a:solidFill>
                  <a:srgbClr val="000000"/>
                </a:solidFill>
                <a:prstDash val="lgDash"/>
              </a:ln>
            </p:spPr>
            <p:txBody>
              <a:bodyPr wrap="square" lIns="0" tIns="0" rIns="0" bIns="0" rtlCol="0"/>
              <a:lstStyle/>
              <a:p>
                <a:endParaRPr/>
              </a:p>
            </p:txBody>
          </p:sp>
        </p:grpSp>
        <p:grpSp>
          <p:nvGrpSpPr>
            <p:cNvPr id="9" name="object 15">
              <a:extLst>
                <a:ext uri="{FF2B5EF4-FFF2-40B4-BE49-F238E27FC236}">
                  <a16:creationId xmlns:a16="http://schemas.microsoft.com/office/drawing/2014/main" id="{D3480263-BF04-756A-C425-5296DE787B46}"/>
                </a:ext>
              </a:extLst>
            </p:cNvPr>
            <p:cNvGrpSpPr/>
            <p:nvPr/>
          </p:nvGrpSpPr>
          <p:grpSpPr>
            <a:xfrm>
              <a:off x="4573968" y="2306509"/>
              <a:ext cx="1397635" cy="2347595"/>
              <a:chOff x="4573968" y="2306509"/>
              <a:chExt cx="1397635" cy="2347595"/>
            </a:xfrm>
          </p:grpSpPr>
          <p:pic>
            <p:nvPicPr>
              <p:cNvPr id="21" name="object 16">
                <a:extLst>
                  <a:ext uri="{FF2B5EF4-FFF2-40B4-BE49-F238E27FC236}">
                    <a16:creationId xmlns:a16="http://schemas.microsoft.com/office/drawing/2014/main" id="{1A986D76-BB87-07E2-7D2F-8C9D6B3BEAC8}"/>
                  </a:ext>
                </a:extLst>
              </p:cNvPr>
              <p:cNvPicPr/>
              <p:nvPr/>
            </p:nvPicPr>
            <p:blipFill>
              <a:blip r:embed="rId11" cstate="print"/>
              <a:stretch>
                <a:fillRect/>
              </a:stretch>
            </p:blipFill>
            <p:spPr>
              <a:xfrm>
                <a:off x="4807093" y="2616451"/>
                <a:ext cx="299238" cy="317501"/>
              </a:xfrm>
              <a:prstGeom prst="rect">
                <a:avLst/>
              </a:prstGeom>
            </p:spPr>
          </p:pic>
          <p:pic>
            <p:nvPicPr>
              <p:cNvPr id="22" name="object 17">
                <a:extLst>
                  <a:ext uri="{FF2B5EF4-FFF2-40B4-BE49-F238E27FC236}">
                    <a16:creationId xmlns:a16="http://schemas.microsoft.com/office/drawing/2014/main" id="{4460D8AD-1C6E-9966-9251-7B09730ACCAA}"/>
                  </a:ext>
                </a:extLst>
              </p:cNvPr>
              <p:cNvPicPr/>
              <p:nvPr/>
            </p:nvPicPr>
            <p:blipFill>
              <a:blip r:embed="rId12" cstate="print"/>
              <a:stretch>
                <a:fillRect/>
              </a:stretch>
            </p:blipFill>
            <p:spPr>
              <a:xfrm>
                <a:off x="5391488" y="2616451"/>
                <a:ext cx="280823" cy="317501"/>
              </a:xfrm>
              <a:prstGeom prst="rect">
                <a:avLst/>
              </a:prstGeom>
            </p:spPr>
          </p:pic>
          <p:pic>
            <p:nvPicPr>
              <p:cNvPr id="23" name="object 18">
                <a:extLst>
                  <a:ext uri="{FF2B5EF4-FFF2-40B4-BE49-F238E27FC236}">
                    <a16:creationId xmlns:a16="http://schemas.microsoft.com/office/drawing/2014/main" id="{736F0EF2-3B83-B2FF-BF23-623C58859BF9}"/>
                  </a:ext>
                </a:extLst>
              </p:cNvPr>
              <p:cNvPicPr/>
              <p:nvPr/>
            </p:nvPicPr>
            <p:blipFill>
              <a:blip r:embed="rId13" cstate="print"/>
              <a:stretch>
                <a:fillRect/>
              </a:stretch>
            </p:blipFill>
            <p:spPr>
              <a:xfrm>
                <a:off x="4820566" y="3348532"/>
                <a:ext cx="267408" cy="317958"/>
              </a:xfrm>
              <a:prstGeom prst="rect">
                <a:avLst/>
              </a:prstGeom>
            </p:spPr>
          </p:pic>
          <p:pic>
            <p:nvPicPr>
              <p:cNvPr id="24" name="object 19">
                <a:extLst>
                  <a:ext uri="{FF2B5EF4-FFF2-40B4-BE49-F238E27FC236}">
                    <a16:creationId xmlns:a16="http://schemas.microsoft.com/office/drawing/2014/main" id="{03342010-022B-AFA0-4786-1C60BD0998A6}"/>
                  </a:ext>
                </a:extLst>
              </p:cNvPr>
              <p:cNvPicPr/>
              <p:nvPr/>
            </p:nvPicPr>
            <p:blipFill>
              <a:blip r:embed="rId14" cstate="print"/>
              <a:stretch>
                <a:fillRect/>
              </a:stretch>
            </p:blipFill>
            <p:spPr>
              <a:xfrm>
                <a:off x="5377678" y="3296387"/>
                <a:ext cx="359551" cy="370103"/>
              </a:xfrm>
              <a:prstGeom prst="rect">
                <a:avLst/>
              </a:prstGeom>
            </p:spPr>
          </p:pic>
          <p:pic>
            <p:nvPicPr>
              <p:cNvPr id="25" name="object 20">
                <a:extLst>
                  <a:ext uri="{FF2B5EF4-FFF2-40B4-BE49-F238E27FC236}">
                    <a16:creationId xmlns:a16="http://schemas.microsoft.com/office/drawing/2014/main" id="{F5EA0503-3719-3EEE-0F7D-CF463CD323EE}"/>
                  </a:ext>
                </a:extLst>
              </p:cNvPr>
              <p:cNvPicPr/>
              <p:nvPr/>
            </p:nvPicPr>
            <p:blipFill>
              <a:blip r:embed="rId15" cstate="print"/>
              <a:stretch>
                <a:fillRect/>
              </a:stretch>
            </p:blipFill>
            <p:spPr>
              <a:xfrm>
                <a:off x="4802063" y="4129759"/>
                <a:ext cx="310438" cy="319558"/>
              </a:xfrm>
              <a:prstGeom prst="rect">
                <a:avLst/>
              </a:prstGeom>
            </p:spPr>
          </p:pic>
          <p:pic>
            <p:nvPicPr>
              <p:cNvPr id="26" name="object 21">
                <a:extLst>
                  <a:ext uri="{FF2B5EF4-FFF2-40B4-BE49-F238E27FC236}">
                    <a16:creationId xmlns:a16="http://schemas.microsoft.com/office/drawing/2014/main" id="{38967318-6B10-1D6E-2F64-57BF8A8473DC}"/>
                  </a:ext>
                </a:extLst>
              </p:cNvPr>
              <p:cNvPicPr/>
              <p:nvPr/>
            </p:nvPicPr>
            <p:blipFill>
              <a:blip r:embed="rId16" cstate="print"/>
              <a:stretch>
                <a:fillRect/>
              </a:stretch>
            </p:blipFill>
            <p:spPr>
              <a:xfrm>
                <a:off x="5200132" y="4011038"/>
                <a:ext cx="537959" cy="480522"/>
              </a:xfrm>
              <a:prstGeom prst="rect">
                <a:avLst/>
              </a:prstGeom>
            </p:spPr>
          </p:pic>
          <p:sp>
            <p:nvSpPr>
              <p:cNvPr id="27" name="object 22">
                <a:extLst>
                  <a:ext uri="{FF2B5EF4-FFF2-40B4-BE49-F238E27FC236}">
                    <a16:creationId xmlns:a16="http://schemas.microsoft.com/office/drawing/2014/main" id="{9D5460C4-6CFE-F009-4F83-524BAC01767B}"/>
                  </a:ext>
                </a:extLst>
              </p:cNvPr>
              <p:cNvSpPr/>
              <p:nvPr/>
            </p:nvSpPr>
            <p:spPr>
              <a:xfrm>
                <a:off x="4578736" y="2311277"/>
                <a:ext cx="1388110" cy="2338070"/>
              </a:xfrm>
              <a:custGeom>
                <a:avLst/>
                <a:gdLst/>
                <a:ahLst/>
                <a:cxnLst/>
                <a:rect l="l" t="t" r="r" b="b"/>
                <a:pathLst>
                  <a:path w="1388110" h="2338070">
                    <a:moveTo>
                      <a:pt x="0" y="231385"/>
                    </a:moveTo>
                    <a:lnTo>
                      <a:pt x="4697" y="184764"/>
                    </a:lnTo>
                    <a:lnTo>
                      <a:pt x="18169" y="141335"/>
                    </a:lnTo>
                    <a:lnTo>
                      <a:pt x="39487" y="102032"/>
                    </a:lnTo>
                    <a:lnTo>
                      <a:pt x="67722" y="67785"/>
                    </a:lnTo>
                    <a:lnTo>
                      <a:pt x="101945" y="39526"/>
                    </a:lnTo>
                    <a:lnTo>
                      <a:pt x="141227" y="18188"/>
                    </a:lnTo>
                    <a:lnTo>
                      <a:pt x="184639" y="4702"/>
                    </a:lnTo>
                    <a:lnTo>
                      <a:pt x="231251" y="0"/>
                    </a:lnTo>
                    <a:lnTo>
                      <a:pt x="1156472" y="0"/>
                    </a:lnTo>
                    <a:lnTo>
                      <a:pt x="1203084" y="4702"/>
                    </a:lnTo>
                    <a:lnTo>
                      <a:pt x="1246496" y="18188"/>
                    </a:lnTo>
                    <a:lnTo>
                      <a:pt x="1285778" y="39526"/>
                    </a:lnTo>
                    <a:lnTo>
                      <a:pt x="1320001" y="67785"/>
                    </a:lnTo>
                    <a:lnTo>
                      <a:pt x="1348236" y="102032"/>
                    </a:lnTo>
                    <a:lnTo>
                      <a:pt x="1369554" y="141335"/>
                    </a:lnTo>
                    <a:lnTo>
                      <a:pt x="1383026" y="184764"/>
                    </a:lnTo>
                    <a:lnTo>
                      <a:pt x="1387723" y="231385"/>
                    </a:lnTo>
                    <a:lnTo>
                      <a:pt x="1387723" y="2106606"/>
                    </a:lnTo>
                    <a:lnTo>
                      <a:pt x="1383026" y="2153221"/>
                    </a:lnTo>
                    <a:lnTo>
                      <a:pt x="1369554" y="2196638"/>
                    </a:lnTo>
                    <a:lnTo>
                      <a:pt x="1348236" y="2235926"/>
                    </a:lnTo>
                    <a:lnTo>
                      <a:pt x="1320001" y="2270156"/>
                    </a:lnTo>
                    <a:lnTo>
                      <a:pt x="1285778" y="2298398"/>
                    </a:lnTo>
                    <a:lnTo>
                      <a:pt x="1246496" y="2319723"/>
                    </a:lnTo>
                    <a:lnTo>
                      <a:pt x="1203084" y="2333199"/>
                    </a:lnTo>
                    <a:lnTo>
                      <a:pt x="1156472" y="2337898"/>
                    </a:lnTo>
                    <a:lnTo>
                      <a:pt x="231251" y="2337898"/>
                    </a:lnTo>
                    <a:lnTo>
                      <a:pt x="184639" y="2333199"/>
                    </a:lnTo>
                    <a:lnTo>
                      <a:pt x="141227" y="2319723"/>
                    </a:lnTo>
                    <a:lnTo>
                      <a:pt x="101945" y="2298398"/>
                    </a:lnTo>
                    <a:lnTo>
                      <a:pt x="67722" y="2270156"/>
                    </a:lnTo>
                    <a:lnTo>
                      <a:pt x="39487" y="2235926"/>
                    </a:lnTo>
                    <a:lnTo>
                      <a:pt x="18169" y="2196638"/>
                    </a:lnTo>
                    <a:lnTo>
                      <a:pt x="4697" y="2153221"/>
                    </a:lnTo>
                    <a:lnTo>
                      <a:pt x="0" y="2106606"/>
                    </a:lnTo>
                    <a:lnTo>
                      <a:pt x="0" y="231385"/>
                    </a:lnTo>
                    <a:close/>
                  </a:path>
                </a:pathLst>
              </a:custGeom>
              <a:ln w="9534">
                <a:solidFill>
                  <a:srgbClr val="000000"/>
                </a:solidFill>
                <a:prstDash val="lgDash"/>
              </a:ln>
            </p:spPr>
            <p:txBody>
              <a:bodyPr wrap="square" lIns="0" tIns="0" rIns="0" bIns="0" rtlCol="0"/>
              <a:lstStyle/>
              <a:p>
                <a:endParaRPr/>
              </a:p>
            </p:txBody>
          </p:sp>
        </p:grpSp>
        <p:pic>
          <p:nvPicPr>
            <p:cNvPr id="10" name="object 23">
              <a:extLst>
                <a:ext uri="{FF2B5EF4-FFF2-40B4-BE49-F238E27FC236}">
                  <a16:creationId xmlns:a16="http://schemas.microsoft.com/office/drawing/2014/main" id="{08D90A74-853F-D538-3AFB-5FDB48749BF8}"/>
                </a:ext>
              </a:extLst>
            </p:cNvPr>
            <p:cNvPicPr/>
            <p:nvPr/>
          </p:nvPicPr>
          <p:blipFill>
            <a:blip r:embed="rId17" cstate="print"/>
            <a:stretch>
              <a:fillRect/>
            </a:stretch>
          </p:blipFill>
          <p:spPr>
            <a:xfrm>
              <a:off x="6369063" y="2933943"/>
              <a:ext cx="517612" cy="825130"/>
            </a:xfrm>
            <a:prstGeom prst="rect">
              <a:avLst/>
            </a:prstGeom>
          </p:spPr>
        </p:pic>
        <p:sp>
          <p:nvSpPr>
            <p:cNvPr id="11" name="object 24">
              <a:extLst>
                <a:ext uri="{FF2B5EF4-FFF2-40B4-BE49-F238E27FC236}">
                  <a16:creationId xmlns:a16="http://schemas.microsoft.com/office/drawing/2014/main" id="{2DB75D98-7FAF-AC98-CB8C-B71BFEAB8CC7}"/>
                </a:ext>
              </a:extLst>
            </p:cNvPr>
            <p:cNvSpPr txBox="1"/>
            <p:nvPr/>
          </p:nvSpPr>
          <p:spPr>
            <a:xfrm>
              <a:off x="4318257" y="3322635"/>
              <a:ext cx="131445" cy="243204"/>
            </a:xfrm>
            <a:prstGeom prst="rect">
              <a:avLst/>
            </a:prstGeom>
          </p:spPr>
          <p:txBody>
            <a:bodyPr vert="horz" wrap="square" lIns="0" tIns="15875" rIns="0" bIns="0" rtlCol="0">
              <a:spAutoFit/>
            </a:bodyPr>
            <a:lstStyle/>
            <a:p>
              <a:pPr marL="12700">
                <a:lnSpc>
                  <a:spcPct val="100000"/>
                </a:lnSpc>
                <a:spcBef>
                  <a:spcPts val="125"/>
                </a:spcBef>
              </a:pPr>
              <a:r>
                <a:rPr sz="1400" spc="15" dirty="0">
                  <a:latin typeface="Arial MT"/>
                  <a:cs typeface="Arial MT"/>
                </a:rPr>
                <a:t>+</a:t>
              </a:r>
              <a:endParaRPr sz="1400">
                <a:latin typeface="Arial MT"/>
                <a:cs typeface="Arial MT"/>
              </a:endParaRPr>
            </a:p>
          </p:txBody>
        </p:sp>
        <p:sp>
          <p:nvSpPr>
            <p:cNvPr id="12" name="object 25">
              <a:extLst>
                <a:ext uri="{FF2B5EF4-FFF2-40B4-BE49-F238E27FC236}">
                  <a16:creationId xmlns:a16="http://schemas.microsoft.com/office/drawing/2014/main" id="{AB09A788-B68E-C6FF-0ACB-7AAEECD3D97B}"/>
                </a:ext>
              </a:extLst>
            </p:cNvPr>
            <p:cNvSpPr txBox="1"/>
            <p:nvPr/>
          </p:nvSpPr>
          <p:spPr>
            <a:xfrm>
              <a:off x="6151631" y="3319457"/>
              <a:ext cx="131445" cy="243204"/>
            </a:xfrm>
            <a:prstGeom prst="rect">
              <a:avLst/>
            </a:prstGeom>
          </p:spPr>
          <p:txBody>
            <a:bodyPr vert="horz" wrap="square" lIns="0" tIns="15875" rIns="0" bIns="0" rtlCol="0">
              <a:spAutoFit/>
            </a:bodyPr>
            <a:lstStyle/>
            <a:p>
              <a:pPr marL="12700">
                <a:lnSpc>
                  <a:spcPct val="100000"/>
                </a:lnSpc>
                <a:spcBef>
                  <a:spcPts val="125"/>
                </a:spcBef>
              </a:pPr>
              <a:r>
                <a:rPr sz="1400" spc="15" dirty="0">
                  <a:latin typeface="Arial MT"/>
                  <a:cs typeface="Arial MT"/>
                </a:rPr>
                <a:t>+</a:t>
              </a:r>
              <a:endParaRPr sz="1400">
                <a:latin typeface="Arial MT"/>
                <a:cs typeface="Arial MT"/>
              </a:endParaRPr>
            </a:p>
          </p:txBody>
        </p:sp>
        <p:sp>
          <p:nvSpPr>
            <p:cNvPr id="13" name="object 26">
              <a:extLst>
                <a:ext uri="{FF2B5EF4-FFF2-40B4-BE49-F238E27FC236}">
                  <a16:creationId xmlns:a16="http://schemas.microsoft.com/office/drawing/2014/main" id="{F173FAE0-3658-48B4-04DB-163723445DCA}"/>
                </a:ext>
              </a:extLst>
            </p:cNvPr>
            <p:cNvSpPr txBox="1"/>
            <p:nvPr/>
          </p:nvSpPr>
          <p:spPr>
            <a:xfrm>
              <a:off x="7122538" y="3306383"/>
              <a:ext cx="131445" cy="243204"/>
            </a:xfrm>
            <a:prstGeom prst="rect">
              <a:avLst/>
            </a:prstGeom>
          </p:spPr>
          <p:txBody>
            <a:bodyPr vert="horz" wrap="square" lIns="0" tIns="15875" rIns="0" bIns="0" rtlCol="0">
              <a:spAutoFit/>
            </a:bodyPr>
            <a:lstStyle/>
            <a:p>
              <a:pPr marL="12700">
                <a:lnSpc>
                  <a:spcPct val="100000"/>
                </a:lnSpc>
                <a:spcBef>
                  <a:spcPts val="125"/>
                </a:spcBef>
              </a:pPr>
              <a:r>
                <a:rPr sz="1400" spc="15" dirty="0">
                  <a:latin typeface="Arial MT"/>
                  <a:cs typeface="Arial MT"/>
                </a:rPr>
                <a:t>=</a:t>
              </a:r>
              <a:endParaRPr sz="1400">
                <a:latin typeface="Arial MT"/>
                <a:cs typeface="Arial MT"/>
              </a:endParaRPr>
            </a:p>
          </p:txBody>
        </p:sp>
        <p:pic>
          <p:nvPicPr>
            <p:cNvPr id="14" name="object 27">
              <a:extLst>
                <a:ext uri="{FF2B5EF4-FFF2-40B4-BE49-F238E27FC236}">
                  <a16:creationId xmlns:a16="http://schemas.microsoft.com/office/drawing/2014/main" id="{A4007415-00B4-D244-F944-EC8452155AB7}"/>
                </a:ext>
              </a:extLst>
            </p:cNvPr>
            <p:cNvPicPr/>
            <p:nvPr/>
          </p:nvPicPr>
          <p:blipFill>
            <a:blip r:embed="rId18" cstate="print"/>
            <a:stretch>
              <a:fillRect/>
            </a:stretch>
          </p:blipFill>
          <p:spPr>
            <a:xfrm>
              <a:off x="7400787" y="3124885"/>
              <a:ext cx="701228" cy="721818"/>
            </a:xfrm>
            <a:prstGeom prst="rect">
              <a:avLst/>
            </a:prstGeom>
          </p:spPr>
        </p:pic>
        <p:pic>
          <p:nvPicPr>
            <p:cNvPr id="15" name="object 28">
              <a:extLst>
                <a:ext uri="{FF2B5EF4-FFF2-40B4-BE49-F238E27FC236}">
                  <a16:creationId xmlns:a16="http://schemas.microsoft.com/office/drawing/2014/main" id="{672977DC-DE18-65F1-D432-D1DC4AD0696A}"/>
                </a:ext>
              </a:extLst>
            </p:cNvPr>
            <p:cNvPicPr/>
            <p:nvPr/>
          </p:nvPicPr>
          <p:blipFill>
            <a:blip r:embed="rId19" cstate="print"/>
            <a:stretch>
              <a:fillRect/>
            </a:stretch>
          </p:blipFill>
          <p:spPr>
            <a:xfrm>
              <a:off x="7504419" y="4220565"/>
              <a:ext cx="597688" cy="615226"/>
            </a:xfrm>
            <a:prstGeom prst="rect">
              <a:avLst/>
            </a:prstGeom>
          </p:spPr>
        </p:pic>
        <p:pic>
          <p:nvPicPr>
            <p:cNvPr id="16" name="object 29">
              <a:extLst>
                <a:ext uri="{FF2B5EF4-FFF2-40B4-BE49-F238E27FC236}">
                  <a16:creationId xmlns:a16="http://schemas.microsoft.com/office/drawing/2014/main" id="{C4FB8852-C5BB-B310-D8A8-C398E89F29CF}"/>
                </a:ext>
              </a:extLst>
            </p:cNvPr>
            <p:cNvPicPr/>
            <p:nvPr/>
          </p:nvPicPr>
          <p:blipFill>
            <a:blip r:embed="rId20" cstate="print"/>
            <a:stretch>
              <a:fillRect/>
            </a:stretch>
          </p:blipFill>
          <p:spPr>
            <a:xfrm>
              <a:off x="7716408" y="3931075"/>
              <a:ext cx="110733" cy="198726"/>
            </a:xfrm>
            <a:prstGeom prst="rect">
              <a:avLst/>
            </a:prstGeom>
          </p:spPr>
        </p:pic>
        <p:sp>
          <p:nvSpPr>
            <p:cNvPr id="17" name="object 30">
              <a:extLst>
                <a:ext uri="{FF2B5EF4-FFF2-40B4-BE49-F238E27FC236}">
                  <a16:creationId xmlns:a16="http://schemas.microsoft.com/office/drawing/2014/main" id="{E87131A9-5C61-4282-68A2-6CF49C3C296B}"/>
                </a:ext>
              </a:extLst>
            </p:cNvPr>
            <p:cNvSpPr txBox="1"/>
            <p:nvPr/>
          </p:nvSpPr>
          <p:spPr>
            <a:xfrm>
              <a:off x="2454022" y="4718688"/>
              <a:ext cx="822325" cy="185420"/>
            </a:xfrm>
            <a:prstGeom prst="rect">
              <a:avLst/>
            </a:prstGeom>
          </p:spPr>
          <p:txBody>
            <a:bodyPr vert="horz" wrap="square" lIns="0" tIns="12700" rIns="0" bIns="0" rtlCol="0">
              <a:spAutoFit/>
            </a:bodyPr>
            <a:lstStyle/>
            <a:p>
              <a:pPr marL="12700">
                <a:lnSpc>
                  <a:spcPct val="100000"/>
                </a:lnSpc>
                <a:spcBef>
                  <a:spcPts val="100"/>
                </a:spcBef>
              </a:pPr>
              <a:r>
                <a:rPr sz="1050" dirty="0">
                  <a:latin typeface="Arial MT"/>
                  <a:cs typeface="Arial MT"/>
                </a:rPr>
                <a:t>Infrastructure</a:t>
              </a:r>
              <a:endParaRPr sz="1050">
                <a:latin typeface="Arial MT"/>
                <a:cs typeface="Arial MT"/>
              </a:endParaRPr>
            </a:p>
          </p:txBody>
        </p:sp>
        <p:sp>
          <p:nvSpPr>
            <p:cNvPr id="18" name="object 31">
              <a:extLst>
                <a:ext uri="{FF2B5EF4-FFF2-40B4-BE49-F238E27FC236}">
                  <a16:creationId xmlns:a16="http://schemas.microsoft.com/office/drawing/2014/main" id="{8071D50D-D982-BBCF-A541-393CF46EBA98}"/>
                </a:ext>
              </a:extLst>
            </p:cNvPr>
            <p:cNvSpPr txBox="1"/>
            <p:nvPr/>
          </p:nvSpPr>
          <p:spPr>
            <a:xfrm>
              <a:off x="5027934" y="4693915"/>
              <a:ext cx="527050" cy="186055"/>
            </a:xfrm>
            <a:prstGeom prst="rect">
              <a:avLst/>
            </a:prstGeom>
          </p:spPr>
          <p:txBody>
            <a:bodyPr vert="horz" wrap="square" lIns="0" tIns="12700" rIns="0" bIns="0" rtlCol="0">
              <a:spAutoFit/>
            </a:bodyPr>
            <a:lstStyle/>
            <a:p>
              <a:pPr marL="12700">
                <a:lnSpc>
                  <a:spcPct val="100000"/>
                </a:lnSpc>
                <a:spcBef>
                  <a:spcPts val="100"/>
                </a:spcBef>
              </a:pPr>
              <a:r>
                <a:rPr sz="1050" dirty="0">
                  <a:latin typeface="Arial MT"/>
                  <a:cs typeface="Arial MT"/>
                </a:rPr>
                <a:t>Platform</a:t>
              </a:r>
              <a:endParaRPr sz="1050">
                <a:latin typeface="Arial MT"/>
                <a:cs typeface="Arial MT"/>
              </a:endParaRPr>
            </a:p>
          </p:txBody>
        </p:sp>
        <p:sp>
          <p:nvSpPr>
            <p:cNvPr id="19" name="object 32">
              <a:extLst>
                <a:ext uri="{FF2B5EF4-FFF2-40B4-BE49-F238E27FC236}">
                  <a16:creationId xmlns:a16="http://schemas.microsoft.com/office/drawing/2014/main" id="{597DAA2E-6976-4F57-54DE-3AF0E88C482F}"/>
                </a:ext>
              </a:extLst>
            </p:cNvPr>
            <p:cNvSpPr txBox="1"/>
            <p:nvPr/>
          </p:nvSpPr>
          <p:spPr>
            <a:xfrm>
              <a:off x="6371214" y="3795076"/>
              <a:ext cx="518795" cy="186055"/>
            </a:xfrm>
            <a:prstGeom prst="rect">
              <a:avLst/>
            </a:prstGeom>
          </p:spPr>
          <p:txBody>
            <a:bodyPr vert="horz" wrap="square" lIns="0" tIns="12700" rIns="0" bIns="0" rtlCol="0">
              <a:spAutoFit/>
            </a:bodyPr>
            <a:lstStyle/>
            <a:p>
              <a:pPr marL="12700">
                <a:lnSpc>
                  <a:spcPct val="100000"/>
                </a:lnSpc>
                <a:spcBef>
                  <a:spcPts val="100"/>
                </a:spcBef>
              </a:pPr>
              <a:r>
                <a:rPr sz="1050" spc="-10" dirty="0">
                  <a:latin typeface="Arial MT"/>
                  <a:cs typeface="Arial MT"/>
                </a:rPr>
                <a:t>C</a:t>
              </a:r>
              <a:r>
                <a:rPr sz="1050" spc="10" dirty="0">
                  <a:latin typeface="Arial MT"/>
                  <a:cs typeface="Arial MT"/>
                </a:rPr>
                <a:t>oo</a:t>
              </a:r>
              <a:r>
                <a:rPr sz="1050" dirty="0">
                  <a:latin typeface="Arial MT"/>
                  <a:cs typeface="Arial MT"/>
                </a:rPr>
                <a:t>k</a:t>
              </a:r>
              <a:r>
                <a:rPr sz="1050" spc="-10" dirty="0">
                  <a:latin typeface="Arial MT"/>
                  <a:cs typeface="Arial MT"/>
                </a:rPr>
                <a:t>i</a:t>
              </a:r>
              <a:r>
                <a:rPr sz="1050" spc="10" dirty="0">
                  <a:latin typeface="Arial MT"/>
                  <a:cs typeface="Arial MT"/>
                </a:rPr>
                <a:t>n</a:t>
              </a:r>
              <a:r>
                <a:rPr sz="1050" dirty="0">
                  <a:latin typeface="Arial MT"/>
                  <a:cs typeface="Arial MT"/>
                </a:rPr>
                <a:t>g</a:t>
              </a:r>
              <a:endParaRPr sz="1050">
                <a:latin typeface="Arial MT"/>
                <a:cs typeface="Arial MT"/>
              </a:endParaRPr>
            </a:p>
          </p:txBody>
        </p:sp>
        <p:sp>
          <p:nvSpPr>
            <p:cNvPr id="20" name="object 33">
              <a:extLst>
                <a:ext uri="{FF2B5EF4-FFF2-40B4-BE49-F238E27FC236}">
                  <a16:creationId xmlns:a16="http://schemas.microsoft.com/office/drawing/2014/main" id="{B963D7BD-4D1C-4F85-971B-75AAA99ECCBA}"/>
                </a:ext>
              </a:extLst>
            </p:cNvPr>
            <p:cNvSpPr txBox="1"/>
            <p:nvPr/>
          </p:nvSpPr>
          <p:spPr>
            <a:xfrm>
              <a:off x="8167376" y="3395657"/>
              <a:ext cx="490855" cy="186055"/>
            </a:xfrm>
            <a:prstGeom prst="rect">
              <a:avLst/>
            </a:prstGeom>
          </p:spPr>
          <p:txBody>
            <a:bodyPr vert="horz" wrap="square" lIns="0" tIns="12700" rIns="0" bIns="0" rtlCol="0">
              <a:spAutoFit/>
            </a:bodyPr>
            <a:lstStyle/>
            <a:p>
              <a:pPr marL="12700">
                <a:lnSpc>
                  <a:spcPct val="100000"/>
                </a:lnSpc>
                <a:spcBef>
                  <a:spcPts val="100"/>
                </a:spcBef>
              </a:pPr>
              <a:r>
                <a:rPr sz="1050" dirty="0">
                  <a:latin typeface="Arial MT"/>
                  <a:cs typeface="Arial MT"/>
                </a:rPr>
                <a:t>Product</a:t>
              </a:r>
              <a:endParaRPr sz="1050">
                <a:latin typeface="Arial MT"/>
                <a:cs typeface="Arial MT"/>
              </a:endParaRPr>
            </a:p>
          </p:txBody>
        </p:sp>
      </p:grpSp>
    </p:spTree>
    <p:extLst>
      <p:ext uri="{BB962C8B-B14F-4D97-AF65-F5344CB8AC3E}">
        <p14:creationId xmlns:p14="http://schemas.microsoft.com/office/powerpoint/2010/main" val="1136583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C86AF135-112E-6C5A-8341-449DAE343734}"/>
              </a:ext>
            </a:extLst>
          </p:cNvPr>
          <p:cNvSpPr txBox="1">
            <a:spLocks/>
          </p:cNvSpPr>
          <p:nvPr/>
        </p:nvSpPr>
        <p:spPr>
          <a:xfrm>
            <a:off x="5910943" y="383264"/>
            <a:ext cx="5916018" cy="629018"/>
          </a:xfrm>
          <a:prstGeom prst="rect">
            <a:avLst/>
          </a:prstGeom>
        </p:spPr>
        <p:txBody>
          <a:bodyPr vert="horz" wrap="square" lIns="0" tIns="13335"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
              <a:spcBef>
                <a:spcPts val="105"/>
              </a:spcBef>
            </a:pPr>
            <a:r>
              <a:rPr lang="en-IN" sz="4000" spc="-20" dirty="0">
                <a:latin typeface="Open Sans" panose="020B0606030504020204" pitchFamily="34" charset="0"/>
                <a:ea typeface="Open Sans" panose="020B0606030504020204" pitchFamily="34" charset="0"/>
                <a:cs typeface="Open Sans" panose="020B0606030504020204" pitchFamily="34" charset="0"/>
              </a:rPr>
              <a:t>Models</a:t>
            </a:r>
            <a:r>
              <a:rPr lang="en-IN" sz="4000" spc="80" dirty="0">
                <a:latin typeface="Open Sans" panose="020B0606030504020204" pitchFamily="34" charset="0"/>
                <a:ea typeface="Open Sans" panose="020B0606030504020204" pitchFamily="34" charset="0"/>
                <a:cs typeface="Open Sans" panose="020B0606030504020204" pitchFamily="34" charset="0"/>
              </a:rPr>
              <a:t> </a:t>
            </a:r>
            <a:r>
              <a:rPr lang="en-IN" sz="4000" dirty="0">
                <a:latin typeface="Open Sans" panose="020B0606030504020204" pitchFamily="34" charset="0"/>
                <a:ea typeface="Open Sans" panose="020B0606030504020204" pitchFamily="34" charset="0"/>
                <a:cs typeface="Open Sans" panose="020B0606030504020204" pitchFamily="34" charset="0"/>
              </a:rPr>
              <a:t>&amp;</a:t>
            </a:r>
            <a:r>
              <a:rPr lang="en-IN" sz="4000" spc="-30" dirty="0">
                <a:latin typeface="Open Sans" panose="020B0606030504020204" pitchFamily="34" charset="0"/>
                <a:ea typeface="Open Sans" panose="020B0606030504020204" pitchFamily="34" charset="0"/>
                <a:cs typeface="Open Sans" panose="020B0606030504020204" pitchFamily="34" charset="0"/>
              </a:rPr>
              <a:t> </a:t>
            </a:r>
            <a:r>
              <a:rPr lang="en-IN" sz="4000" spc="-25" dirty="0">
                <a:latin typeface="Open Sans" panose="020B0606030504020204" pitchFamily="34" charset="0"/>
                <a:ea typeface="Open Sans" panose="020B0606030504020204" pitchFamily="34" charset="0"/>
                <a:cs typeface="Open Sans" panose="020B0606030504020204" pitchFamily="34" charset="0"/>
              </a:rPr>
              <a:t>Deployments</a:t>
            </a:r>
            <a:endParaRPr lang="en-IN" sz="400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object 3">
            <a:extLst>
              <a:ext uri="{FF2B5EF4-FFF2-40B4-BE49-F238E27FC236}">
                <a16:creationId xmlns:a16="http://schemas.microsoft.com/office/drawing/2014/main" id="{7C4C6326-59B1-F84A-F57F-75A573943DB6}"/>
              </a:ext>
            </a:extLst>
          </p:cNvPr>
          <p:cNvSpPr txBox="1"/>
          <p:nvPr/>
        </p:nvSpPr>
        <p:spPr>
          <a:xfrm>
            <a:off x="672714" y="1057519"/>
            <a:ext cx="7096306" cy="2101857"/>
          </a:xfrm>
          <a:prstGeom prst="rect">
            <a:avLst/>
          </a:prstGeom>
        </p:spPr>
        <p:txBody>
          <a:bodyPr vert="horz" wrap="square" lIns="0" tIns="92710" rIns="0" bIns="0" rtlCol="0">
            <a:spAutoFit/>
          </a:bodyPr>
          <a:lstStyle/>
          <a:p>
            <a:pPr marL="12700">
              <a:lnSpc>
                <a:spcPct val="100000"/>
              </a:lnSpc>
              <a:spcBef>
                <a:spcPts val="730"/>
              </a:spcBef>
            </a:pPr>
            <a:r>
              <a:rPr spc="-5" dirty="0">
                <a:latin typeface="Open Sans" panose="020B0606030504020204" pitchFamily="34" charset="0"/>
                <a:ea typeface="Open Sans" panose="020B0606030504020204" pitchFamily="34" charset="0"/>
                <a:cs typeface="Open Sans" panose="020B0606030504020204" pitchFamily="34" charset="0"/>
              </a:rPr>
              <a:t>Cloud</a:t>
            </a:r>
            <a:r>
              <a:rPr spc="-50" dirty="0">
                <a:latin typeface="Open Sans" panose="020B0606030504020204" pitchFamily="34" charset="0"/>
                <a:ea typeface="Open Sans" panose="020B0606030504020204" pitchFamily="34" charset="0"/>
                <a:cs typeface="Open Sans" panose="020B0606030504020204" pitchFamily="34" charset="0"/>
              </a:rPr>
              <a:t> </a:t>
            </a:r>
            <a:r>
              <a:rPr dirty="0">
                <a:latin typeface="Open Sans" panose="020B0606030504020204" pitchFamily="34" charset="0"/>
                <a:ea typeface="Open Sans" panose="020B0606030504020204" pitchFamily="34" charset="0"/>
                <a:cs typeface="Open Sans" panose="020B0606030504020204" pitchFamily="34" charset="0"/>
              </a:rPr>
              <a:t>Service</a:t>
            </a:r>
            <a:r>
              <a:rPr spc="-50" dirty="0">
                <a:latin typeface="Open Sans" panose="020B0606030504020204" pitchFamily="34" charset="0"/>
                <a:ea typeface="Open Sans" panose="020B0606030504020204" pitchFamily="34" charset="0"/>
                <a:cs typeface="Open Sans" panose="020B0606030504020204" pitchFamily="34" charset="0"/>
              </a:rPr>
              <a:t> </a:t>
            </a:r>
            <a:r>
              <a:rPr spc="-25" dirty="0">
                <a:latin typeface="Open Sans" panose="020B0606030504020204" pitchFamily="34" charset="0"/>
                <a:ea typeface="Open Sans" panose="020B0606030504020204" pitchFamily="34" charset="0"/>
                <a:cs typeface="Open Sans" panose="020B0606030504020204" pitchFamily="34" charset="0"/>
              </a:rPr>
              <a:t>Models</a:t>
            </a:r>
            <a:r>
              <a:rPr lang="en-IN" spc="-25" dirty="0">
                <a:latin typeface="Open Sans" panose="020B0606030504020204" pitchFamily="34" charset="0"/>
                <a:ea typeface="Open Sans" panose="020B0606030504020204" pitchFamily="34" charset="0"/>
                <a:cs typeface="Open Sans" panose="020B0606030504020204" pitchFamily="34" charset="0"/>
              </a:rPr>
              <a:t> </a:t>
            </a:r>
          </a:p>
          <a:p>
            <a:pPr marL="12700">
              <a:lnSpc>
                <a:spcPct val="100000"/>
              </a:lnSpc>
              <a:spcBef>
                <a:spcPts val="730"/>
              </a:spcBef>
            </a:pPr>
            <a:endParaRPr dirty="0">
              <a:latin typeface="Open Sans" panose="020B0606030504020204" pitchFamily="34" charset="0"/>
              <a:ea typeface="Open Sans" panose="020B0606030504020204" pitchFamily="34" charset="0"/>
              <a:cs typeface="Open Sans" panose="020B0606030504020204" pitchFamily="34" charset="0"/>
            </a:endParaRPr>
          </a:p>
          <a:p>
            <a:pPr marL="527050" indent="-172085">
              <a:lnSpc>
                <a:spcPct val="100000"/>
              </a:lnSpc>
              <a:spcBef>
                <a:spcPts val="635"/>
              </a:spcBef>
              <a:buSzPct val="68181"/>
              <a:buFont typeface="Wingdings"/>
              <a:buChar char=""/>
              <a:tabLst>
                <a:tab pos="527685" algn="l"/>
              </a:tabLst>
            </a:pPr>
            <a:r>
              <a:rPr spc="-25" dirty="0">
                <a:latin typeface="Open Sans" panose="020B0606030504020204" pitchFamily="34" charset="0"/>
                <a:ea typeface="Open Sans" panose="020B0606030504020204" pitchFamily="34" charset="0"/>
                <a:cs typeface="Open Sans" panose="020B0606030504020204" pitchFamily="34" charset="0"/>
              </a:rPr>
              <a:t>IaaS</a:t>
            </a:r>
            <a:r>
              <a:rPr spc="65" dirty="0">
                <a:latin typeface="Open Sans" panose="020B0606030504020204" pitchFamily="34" charset="0"/>
                <a:ea typeface="Open Sans" panose="020B0606030504020204" pitchFamily="34" charset="0"/>
                <a:cs typeface="Open Sans" panose="020B0606030504020204" pitchFamily="34" charset="0"/>
              </a:rPr>
              <a:t> </a:t>
            </a:r>
            <a:r>
              <a:rPr spc="-5" dirty="0">
                <a:latin typeface="Open Sans" panose="020B0606030504020204" pitchFamily="34" charset="0"/>
                <a:ea typeface="Open Sans" panose="020B0606030504020204" pitchFamily="34" charset="0"/>
                <a:cs typeface="Open Sans" panose="020B0606030504020204" pitchFamily="34" charset="0"/>
              </a:rPr>
              <a:t>(Infrastructure</a:t>
            </a:r>
            <a:r>
              <a:rPr spc="-25" dirty="0">
                <a:latin typeface="Open Sans" panose="020B0606030504020204" pitchFamily="34" charset="0"/>
                <a:ea typeface="Open Sans" panose="020B0606030504020204" pitchFamily="34" charset="0"/>
                <a:cs typeface="Open Sans" panose="020B0606030504020204" pitchFamily="34" charset="0"/>
              </a:rPr>
              <a:t> </a:t>
            </a:r>
            <a:r>
              <a:rPr spc="-5" dirty="0">
                <a:latin typeface="Open Sans" panose="020B0606030504020204" pitchFamily="34" charset="0"/>
                <a:ea typeface="Open Sans" panose="020B0606030504020204" pitchFamily="34" charset="0"/>
                <a:cs typeface="Open Sans" panose="020B0606030504020204" pitchFamily="34" charset="0"/>
              </a:rPr>
              <a:t>as</a:t>
            </a:r>
            <a:r>
              <a:rPr spc="-40" dirty="0">
                <a:latin typeface="Open Sans" panose="020B0606030504020204" pitchFamily="34" charset="0"/>
                <a:ea typeface="Open Sans" panose="020B0606030504020204" pitchFamily="34" charset="0"/>
                <a:cs typeface="Open Sans" panose="020B0606030504020204" pitchFamily="34" charset="0"/>
              </a:rPr>
              <a:t> </a:t>
            </a:r>
            <a:r>
              <a:rPr spc="10" dirty="0">
                <a:latin typeface="Open Sans" panose="020B0606030504020204" pitchFamily="34" charset="0"/>
                <a:ea typeface="Open Sans" panose="020B0606030504020204" pitchFamily="34" charset="0"/>
                <a:cs typeface="Open Sans" panose="020B0606030504020204" pitchFamily="34" charset="0"/>
              </a:rPr>
              <a:t>a</a:t>
            </a:r>
            <a:r>
              <a:rPr spc="45" dirty="0">
                <a:latin typeface="Open Sans" panose="020B0606030504020204" pitchFamily="34" charset="0"/>
                <a:ea typeface="Open Sans" panose="020B0606030504020204" pitchFamily="34" charset="0"/>
                <a:cs typeface="Open Sans" panose="020B0606030504020204" pitchFamily="34" charset="0"/>
              </a:rPr>
              <a:t> </a:t>
            </a:r>
            <a:r>
              <a:rPr dirty="0">
                <a:latin typeface="Open Sans" panose="020B0606030504020204" pitchFamily="34" charset="0"/>
                <a:ea typeface="Open Sans" panose="020B0606030504020204" pitchFamily="34" charset="0"/>
                <a:cs typeface="Open Sans" panose="020B0606030504020204" pitchFamily="34" charset="0"/>
              </a:rPr>
              <a:t>Service):</a:t>
            </a:r>
            <a:r>
              <a:rPr spc="-95" dirty="0">
                <a:latin typeface="Open Sans" panose="020B0606030504020204" pitchFamily="34" charset="0"/>
                <a:ea typeface="Open Sans" panose="020B0606030504020204" pitchFamily="34" charset="0"/>
                <a:cs typeface="Open Sans" panose="020B0606030504020204" pitchFamily="34" charset="0"/>
              </a:rPr>
              <a:t> </a:t>
            </a:r>
            <a:r>
              <a:rPr spc="10" dirty="0">
                <a:latin typeface="Open Sans" panose="020B0606030504020204" pitchFamily="34" charset="0"/>
                <a:ea typeface="Open Sans" panose="020B0606030504020204" pitchFamily="34" charset="0"/>
                <a:cs typeface="Open Sans" panose="020B0606030504020204" pitchFamily="34" charset="0"/>
              </a:rPr>
              <a:t>AWS,</a:t>
            </a:r>
            <a:r>
              <a:rPr spc="-15" dirty="0">
                <a:latin typeface="Open Sans" panose="020B0606030504020204" pitchFamily="34" charset="0"/>
                <a:ea typeface="Open Sans" panose="020B0606030504020204" pitchFamily="34" charset="0"/>
                <a:cs typeface="Open Sans" panose="020B0606030504020204" pitchFamily="34" charset="0"/>
              </a:rPr>
              <a:t> </a:t>
            </a:r>
            <a:r>
              <a:rPr spc="5" dirty="0">
                <a:latin typeface="Open Sans" panose="020B0606030504020204" pitchFamily="34" charset="0"/>
                <a:ea typeface="Open Sans" panose="020B0606030504020204" pitchFamily="34" charset="0"/>
                <a:cs typeface="Open Sans" panose="020B0606030504020204" pitchFamily="34" charset="0"/>
              </a:rPr>
              <a:t>Rackspace,</a:t>
            </a:r>
            <a:r>
              <a:rPr spc="-95" dirty="0">
                <a:latin typeface="Open Sans" panose="020B0606030504020204" pitchFamily="34" charset="0"/>
                <a:ea typeface="Open Sans" panose="020B0606030504020204" pitchFamily="34" charset="0"/>
                <a:cs typeface="Open Sans" panose="020B0606030504020204" pitchFamily="34" charset="0"/>
              </a:rPr>
              <a:t> </a:t>
            </a:r>
            <a:r>
              <a:rPr spc="-40" dirty="0">
                <a:latin typeface="Open Sans" panose="020B0606030504020204" pitchFamily="34" charset="0"/>
                <a:ea typeface="Open Sans" panose="020B0606030504020204" pitchFamily="34" charset="0"/>
                <a:cs typeface="Open Sans" panose="020B0606030504020204" pitchFamily="34" charset="0"/>
              </a:rPr>
              <a:t>MS</a:t>
            </a:r>
            <a:r>
              <a:rPr spc="70" dirty="0">
                <a:latin typeface="Open Sans" panose="020B0606030504020204" pitchFamily="34" charset="0"/>
                <a:ea typeface="Open Sans" panose="020B0606030504020204" pitchFamily="34" charset="0"/>
                <a:cs typeface="Open Sans" panose="020B0606030504020204" pitchFamily="34" charset="0"/>
              </a:rPr>
              <a:t> </a:t>
            </a:r>
            <a:r>
              <a:rPr spc="-5" dirty="0">
                <a:latin typeface="Open Sans" panose="020B0606030504020204" pitchFamily="34" charset="0"/>
                <a:ea typeface="Open Sans" panose="020B0606030504020204" pitchFamily="34" charset="0"/>
                <a:cs typeface="Open Sans" panose="020B0606030504020204" pitchFamily="34" charset="0"/>
              </a:rPr>
              <a:t>Azure</a:t>
            </a:r>
            <a:r>
              <a:rPr spc="-25" dirty="0">
                <a:latin typeface="Open Sans" panose="020B0606030504020204" pitchFamily="34" charset="0"/>
                <a:ea typeface="Open Sans" panose="020B0606030504020204" pitchFamily="34" charset="0"/>
                <a:cs typeface="Open Sans" panose="020B0606030504020204" pitchFamily="34" charset="0"/>
              </a:rPr>
              <a:t> </a:t>
            </a:r>
            <a:r>
              <a:rPr spc="5" dirty="0">
                <a:latin typeface="Open Sans" panose="020B0606030504020204" pitchFamily="34" charset="0"/>
                <a:ea typeface="Open Sans" panose="020B0606030504020204" pitchFamily="34" charset="0"/>
                <a:cs typeface="Open Sans" panose="020B0606030504020204" pitchFamily="34" charset="0"/>
              </a:rPr>
              <a:t>etc.</a:t>
            </a:r>
            <a:endParaRPr lang="en-IN" spc="5" dirty="0">
              <a:latin typeface="Open Sans" panose="020B0606030504020204" pitchFamily="34" charset="0"/>
              <a:ea typeface="Open Sans" panose="020B0606030504020204" pitchFamily="34" charset="0"/>
              <a:cs typeface="Open Sans" panose="020B0606030504020204" pitchFamily="34" charset="0"/>
            </a:endParaRPr>
          </a:p>
          <a:p>
            <a:pPr marL="527050" indent="-172085">
              <a:lnSpc>
                <a:spcPct val="100000"/>
              </a:lnSpc>
              <a:spcBef>
                <a:spcPts val="635"/>
              </a:spcBef>
              <a:buSzPct val="68181"/>
              <a:buFont typeface="Wingdings"/>
              <a:buChar char=""/>
              <a:tabLst>
                <a:tab pos="527685" algn="l"/>
              </a:tabLst>
            </a:pPr>
            <a:endParaRPr dirty="0">
              <a:latin typeface="Open Sans" panose="020B0606030504020204" pitchFamily="34" charset="0"/>
              <a:ea typeface="Open Sans" panose="020B0606030504020204" pitchFamily="34" charset="0"/>
              <a:cs typeface="Open Sans" panose="020B0606030504020204" pitchFamily="34" charset="0"/>
            </a:endParaRPr>
          </a:p>
          <a:p>
            <a:pPr marL="527050" indent="-172085">
              <a:lnSpc>
                <a:spcPct val="100000"/>
              </a:lnSpc>
              <a:spcBef>
                <a:spcPts val="710"/>
              </a:spcBef>
              <a:buSzPct val="68181"/>
              <a:buFont typeface="Wingdings"/>
              <a:buChar char=""/>
              <a:tabLst>
                <a:tab pos="527685" algn="l"/>
              </a:tabLst>
            </a:pPr>
            <a:r>
              <a:rPr dirty="0">
                <a:latin typeface="Open Sans" panose="020B0606030504020204" pitchFamily="34" charset="0"/>
                <a:ea typeface="Open Sans" panose="020B0606030504020204" pitchFamily="34" charset="0"/>
                <a:cs typeface="Open Sans" panose="020B0606030504020204" pitchFamily="34" charset="0"/>
              </a:rPr>
              <a:t>PaaS</a:t>
            </a:r>
            <a:r>
              <a:rPr spc="-10" dirty="0">
                <a:latin typeface="Open Sans" panose="020B0606030504020204" pitchFamily="34" charset="0"/>
                <a:ea typeface="Open Sans" panose="020B0606030504020204" pitchFamily="34" charset="0"/>
                <a:cs typeface="Open Sans" panose="020B0606030504020204" pitchFamily="34" charset="0"/>
              </a:rPr>
              <a:t> </a:t>
            </a:r>
            <a:r>
              <a:rPr spc="-5" dirty="0">
                <a:latin typeface="Open Sans" panose="020B0606030504020204" pitchFamily="34" charset="0"/>
                <a:ea typeface="Open Sans" panose="020B0606030504020204" pitchFamily="34" charset="0"/>
                <a:cs typeface="Open Sans" panose="020B0606030504020204" pitchFamily="34" charset="0"/>
              </a:rPr>
              <a:t>(Platform</a:t>
            </a:r>
            <a:r>
              <a:rPr spc="-50" dirty="0">
                <a:latin typeface="Open Sans" panose="020B0606030504020204" pitchFamily="34" charset="0"/>
                <a:ea typeface="Open Sans" panose="020B0606030504020204" pitchFamily="34" charset="0"/>
                <a:cs typeface="Open Sans" panose="020B0606030504020204" pitchFamily="34" charset="0"/>
              </a:rPr>
              <a:t> </a:t>
            </a:r>
            <a:r>
              <a:rPr spc="-5" dirty="0">
                <a:latin typeface="Open Sans" panose="020B0606030504020204" pitchFamily="34" charset="0"/>
                <a:ea typeface="Open Sans" panose="020B0606030504020204" pitchFamily="34" charset="0"/>
                <a:cs typeface="Open Sans" panose="020B0606030504020204" pitchFamily="34" charset="0"/>
              </a:rPr>
              <a:t>as</a:t>
            </a:r>
            <a:r>
              <a:rPr spc="25" dirty="0">
                <a:latin typeface="Open Sans" panose="020B0606030504020204" pitchFamily="34" charset="0"/>
                <a:ea typeface="Open Sans" panose="020B0606030504020204" pitchFamily="34" charset="0"/>
                <a:cs typeface="Open Sans" panose="020B0606030504020204" pitchFamily="34" charset="0"/>
              </a:rPr>
              <a:t> </a:t>
            </a:r>
            <a:r>
              <a:rPr spc="15" dirty="0">
                <a:latin typeface="Open Sans" panose="020B0606030504020204" pitchFamily="34" charset="0"/>
                <a:ea typeface="Open Sans" panose="020B0606030504020204" pitchFamily="34" charset="0"/>
                <a:cs typeface="Open Sans" panose="020B0606030504020204" pitchFamily="34" charset="0"/>
              </a:rPr>
              <a:t>a</a:t>
            </a:r>
            <a:r>
              <a:rPr spc="-30" dirty="0">
                <a:latin typeface="Open Sans" panose="020B0606030504020204" pitchFamily="34" charset="0"/>
                <a:ea typeface="Open Sans" panose="020B0606030504020204" pitchFamily="34" charset="0"/>
                <a:cs typeface="Open Sans" panose="020B0606030504020204" pitchFamily="34" charset="0"/>
              </a:rPr>
              <a:t> </a:t>
            </a:r>
            <a:r>
              <a:rPr dirty="0">
                <a:latin typeface="Open Sans" panose="020B0606030504020204" pitchFamily="34" charset="0"/>
                <a:ea typeface="Open Sans" panose="020B0606030504020204" pitchFamily="34" charset="0"/>
                <a:cs typeface="Open Sans" panose="020B0606030504020204" pitchFamily="34" charset="0"/>
              </a:rPr>
              <a:t>Service):</a:t>
            </a:r>
            <a:r>
              <a:rPr spc="-20" dirty="0">
                <a:latin typeface="Open Sans" panose="020B0606030504020204" pitchFamily="34" charset="0"/>
                <a:ea typeface="Open Sans" panose="020B0606030504020204" pitchFamily="34" charset="0"/>
                <a:cs typeface="Open Sans" panose="020B0606030504020204" pitchFamily="34" charset="0"/>
              </a:rPr>
              <a:t> </a:t>
            </a:r>
            <a:r>
              <a:rPr spc="10" dirty="0">
                <a:latin typeface="Open Sans" panose="020B0606030504020204" pitchFamily="34" charset="0"/>
                <a:ea typeface="Open Sans" panose="020B0606030504020204" pitchFamily="34" charset="0"/>
                <a:cs typeface="Open Sans" panose="020B0606030504020204" pitchFamily="34" charset="0"/>
              </a:rPr>
              <a:t>AWS</a:t>
            </a:r>
            <a:r>
              <a:rPr spc="-85" dirty="0">
                <a:latin typeface="Open Sans" panose="020B0606030504020204" pitchFamily="34" charset="0"/>
                <a:ea typeface="Open Sans" panose="020B0606030504020204" pitchFamily="34" charset="0"/>
                <a:cs typeface="Open Sans" panose="020B0606030504020204" pitchFamily="34" charset="0"/>
              </a:rPr>
              <a:t> </a:t>
            </a:r>
            <a:r>
              <a:rPr dirty="0">
                <a:latin typeface="Open Sans" panose="020B0606030504020204" pitchFamily="34" charset="0"/>
                <a:ea typeface="Open Sans" panose="020B0606030504020204" pitchFamily="34" charset="0"/>
                <a:cs typeface="Open Sans" panose="020B0606030504020204" pitchFamily="34" charset="0"/>
              </a:rPr>
              <a:t>Elastic</a:t>
            </a:r>
            <a:r>
              <a:rPr spc="30" dirty="0">
                <a:latin typeface="Open Sans" panose="020B0606030504020204" pitchFamily="34" charset="0"/>
                <a:ea typeface="Open Sans" panose="020B0606030504020204" pitchFamily="34" charset="0"/>
                <a:cs typeface="Open Sans" panose="020B0606030504020204" pitchFamily="34" charset="0"/>
              </a:rPr>
              <a:t> </a:t>
            </a:r>
            <a:r>
              <a:rPr spc="-5" dirty="0">
                <a:latin typeface="Open Sans" panose="020B0606030504020204" pitchFamily="34" charset="0"/>
                <a:ea typeface="Open Sans" panose="020B0606030504020204" pitchFamily="34" charset="0"/>
                <a:cs typeface="Open Sans" panose="020B0606030504020204" pitchFamily="34" charset="0"/>
              </a:rPr>
              <a:t>Beanstalk,</a:t>
            </a:r>
            <a:r>
              <a:rPr spc="-20" dirty="0">
                <a:latin typeface="Open Sans" panose="020B0606030504020204" pitchFamily="34" charset="0"/>
                <a:ea typeface="Open Sans" panose="020B0606030504020204" pitchFamily="34" charset="0"/>
                <a:cs typeface="Open Sans" panose="020B0606030504020204" pitchFamily="34" charset="0"/>
              </a:rPr>
              <a:t> </a:t>
            </a:r>
            <a:r>
              <a:rPr spc="-15" dirty="0">
                <a:latin typeface="Open Sans" panose="020B0606030504020204" pitchFamily="34" charset="0"/>
                <a:ea typeface="Open Sans" panose="020B0606030504020204" pitchFamily="34" charset="0"/>
                <a:cs typeface="Open Sans" panose="020B0606030504020204" pitchFamily="34" charset="0"/>
              </a:rPr>
              <a:t>Heroku</a:t>
            </a:r>
            <a:r>
              <a:rPr spc="40" dirty="0">
                <a:latin typeface="Open Sans" panose="020B0606030504020204" pitchFamily="34" charset="0"/>
                <a:ea typeface="Open Sans" panose="020B0606030504020204" pitchFamily="34" charset="0"/>
                <a:cs typeface="Open Sans" panose="020B0606030504020204" pitchFamily="34" charset="0"/>
              </a:rPr>
              <a:t> </a:t>
            </a:r>
            <a:r>
              <a:rPr spc="5" dirty="0">
                <a:latin typeface="Open Sans" panose="020B0606030504020204" pitchFamily="34" charset="0"/>
                <a:ea typeface="Open Sans" panose="020B0606030504020204" pitchFamily="34" charset="0"/>
                <a:cs typeface="Open Sans" panose="020B0606030504020204" pitchFamily="34" charset="0"/>
              </a:rPr>
              <a:t>etc.</a:t>
            </a:r>
            <a:endParaRPr lang="en-IN" spc="5" dirty="0">
              <a:latin typeface="Open Sans" panose="020B0606030504020204" pitchFamily="34" charset="0"/>
              <a:ea typeface="Open Sans" panose="020B0606030504020204" pitchFamily="34" charset="0"/>
              <a:cs typeface="Open Sans" panose="020B0606030504020204" pitchFamily="34" charset="0"/>
            </a:endParaRPr>
          </a:p>
          <a:p>
            <a:pPr marL="527050" indent="-172085">
              <a:lnSpc>
                <a:spcPct val="100000"/>
              </a:lnSpc>
              <a:spcBef>
                <a:spcPts val="710"/>
              </a:spcBef>
              <a:buSzPct val="68181"/>
              <a:buFont typeface="Wingdings"/>
              <a:buChar char=""/>
              <a:tabLst>
                <a:tab pos="527685" algn="l"/>
              </a:tabLst>
            </a:pPr>
            <a:endParaRPr dirty="0">
              <a:latin typeface="Open Sans" panose="020B0606030504020204" pitchFamily="34" charset="0"/>
              <a:ea typeface="Open Sans" panose="020B0606030504020204" pitchFamily="34" charset="0"/>
              <a:cs typeface="Open Sans" panose="020B0606030504020204" pitchFamily="34" charset="0"/>
            </a:endParaRPr>
          </a:p>
          <a:p>
            <a:pPr marL="527050" indent="-172085">
              <a:lnSpc>
                <a:spcPct val="100000"/>
              </a:lnSpc>
              <a:spcBef>
                <a:spcPts val="630"/>
              </a:spcBef>
              <a:buSzPct val="68181"/>
              <a:buFont typeface="Wingdings"/>
              <a:buChar char=""/>
              <a:tabLst>
                <a:tab pos="527685" algn="l"/>
              </a:tabLst>
            </a:pPr>
            <a:r>
              <a:rPr dirty="0">
                <a:latin typeface="Open Sans" panose="020B0606030504020204" pitchFamily="34" charset="0"/>
                <a:ea typeface="Open Sans" panose="020B0606030504020204" pitchFamily="34" charset="0"/>
                <a:cs typeface="Open Sans" panose="020B0606030504020204" pitchFamily="34" charset="0"/>
              </a:rPr>
              <a:t>SaaS</a:t>
            </a:r>
            <a:r>
              <a:rPr spc="-10" dirty="0">
                <a:latin typeface="Open Sans" panose="020B0606030504020204" pitchFamily="34" charset="0"/>
                <a:ea typeface="Open Sans" panose="020B0606030504020204" pitchFamily="34" charset="0"/>
                <a:cs typeface="Open Sans" panose="020B0606030504020204" pitchFamily="34" charset="0"/>
              </a:rPr>
              <a:t> </a:t>
            </a:r>
            <a:r>
              <a:rPr dirty="0">
                <a:latin typeface="Open Sans" panose="020B0606030504020204" pitchFamily="34" charset="0"/>
                <a:ea typeface="Open Sans" panose="020B0606030504020204" pitchFamily="34" charset="0"/>
                <a:cs typeface="Open Sans" panose="020B0606030504020204" pitchFamily="34" charset="0"/>
              </a:rPr>
              <a:t>(Software</a:t>
            </a:r>
            <a:r>
              <a:rPr spc="-30" dirty="0">
                <a:latin typeface="Open Sans" panose="020B0606030504020204" pitchFamily="34" charset="0"/>
                <a:ea typeface="Open Sans" panose="020B0606030504020204" pitchFamily="34" charset="0"/>
                <a:cs typeface="Open Sans" panose="020B0606030504020204" pitchFamily="34" charset="0"/>
              </a:rPr>
              <a:t> </a:t>
            </a:r>
            <a:r>
              <a:rPr spc="-5" dirty="0">
                <a:latin typeface="Open Sans" panose="020B0606030504020204" pitchFamily="34" charset="0"/>
                <a:ea typeface="Open Sans" panose="020B0606030504020204" pitchFamily="34" charset="0"/>
                <a:cs typeface="Open Sans" panose="020B0606030504020204" pitchFamily="34" charset="0"/>
              </a:rPr>
              <a:t>as</a:t>
            </a:r>
            <a:r>
              <a:rPr spc="-45" dirty="0">
                <a:latin typeface="Open Sans" panose="020B0606030504020204" pitchFamily="34" charset="0"/>
                <a:ea typeface="Open Sans" panose="020B0606030504020204" pitchFamily="34" charset="0"/>
                <a:cs typeface="Open Sans" panose="020B0606030504020204" pitchFamily="34" charset="0"/>
              </a:rPr>
              <a:t> </a:t>
            </a:r>
            <a:r>
              <a:rPr spc="15" dirty="0">
                <a:latin typeface="Open Sans" panose="020B0606030504020204" pitchFamily="34" charset="0"/>
                <a:ea typeface="Open Sans" panose="020B0606030504020204" pitchFamily="34" charset="0"/>
                <a:cs typeface="Open Sans" panose="020B0606030504020204" pitchFamily="34" charset="0"/>
              </a:rPr>
              <a:t>a</a:t>
            </a:r>
            <a:r>
              <a:rPr spc="-30" dirty="0">
                <a:latin typeface="Open Sans" panose="020B0606030504020204" pitchFamily="34" charset="0"/>
                <a:ea typeface="Open Sans" panose="020B0606030504020204" pitchFamily="34" charset="0"/>
                <a:cs typeface="Open Sans" panose="020B0606030504020204" pitchFamily="34" charset="0"/>
              </a:rPr>
              <a:t> </a:t>
            </a:r>
            <a:r>
              <a:rPr dirty="0">
                <a:latin typeface="Open Sans" panose="020B0606030504020204" pitchFamily="34" charset="0"/>
                <a:ea typeface="Open Sans" panose="020B0606030504020204" pitchFamily="34" charset="0"/>
                <a:cs typeface="Open Sans" panose="020B0606030504020204" pitchFamily="34" charset="0"/>
              </a:rPr>
              <a:t>Service):</a:t>
            </a:r>
            <a:r>
              <a:rPr spc="-20" dirty="0">
                <a:latin typeface="Open Sans" panose="020B0606030504020204" pitchFamily="34" charset="0"/>
                <a:ea typeface="Open Sans" panose="020B0606030504020204" pitchFamily="34" charset="0"/>
                <a:cs typeface="Open Sans" panose="020B0606030504020204" pitchFamily="34" charset="0"/>
              </a:rPr>
              <a:t> </a:t>
            </a:r>
            <a:r>
              <a:rPr spc="-15" dirty="0">
                <a:latin typeface="Open Sans" panose="020B0606030504020204" pitchFamily="34" charset="0"/>
                <a:ea typeface="Open Sans" panose="020B0606030504020204" pitchFamily="34" charset="0"/>
                <a:cs typeface="Open Sans" panose="020B0606030504020204" pitchFamily="34" charset="0"/>
              </a:rPr>
              <a:t>Google</a:t>
            </a:r>
            <a:r>
              <a:rPr spc="45" dirty="0">
                <a:latin typeface="Open Sans" panose="020B0606030504020204" pitchFamily="34" charset="0"/>
                <a:ea typeface="Open Sans" panose="020B0606030504020204" pitchFamily="34" charset="0"/>
                <a:cs typeface="Open Sans" panose="020B0606030504020204" pitchFamily="34" charset="0"/>
              </a:rPr>
              <a:t> </a:t>
            </a:r>
            <a:r>
              <a:rPr spc="-15" dirty="0">
                <a:latin typeface="Open Sans" panose="020B0606030504020204" pitchFamily="34" charset="0"/>
                <a:ea typeface="Open Sans" panose="020B0606030504020204" pitchFamily="34" charset="0"/>
                <a:cs typeface="Open Sans" panose="020B0606030504020204" pitchFamily="34" charset="0"/>
              </a:rPr>
              <a:t>drive,</a:t>
            </a:r>
            <a:r>
              <a:rPr spc="60" dirty="0">
                <a:latin typeface="Open Sans" panose="020B0606030504020204" pitchFamily="34" charset="0"/>
                <a:ea typeface="Open Sans" panose="020B0606030504020204" pitchFamily="34" charset="0"/>
                <a:cs typeface="Open Sans" panose="020B0606030504020204" pitchFamily="34" charset="0"/>
              </a:rPr>
              <a:t> </a:t>
            </a:r>
            <a:r>
              <a:rPr spc="-15" dirty="0">
                <a:latin typeface="Open Sans" panose="020B0606030504020204" pitchFamily="34" charset="0"/>
                <a:ea typeface="Open Sans" panose="020B0606030504020204" pitchFamily="34" charset="0"/>
                <a:cs typeface="Open Sans" panose="020B0606030504020204" pitchFamily="34" charset="0"/>
              </a:rPr>
              <a:t>Google</a:t>
            </a:r>
            <a:r>
              <a:rPr spc="120" dirty="0">
                <a:latin typeface="Open Sans" panose="020B0606030504020204" pitchFamily="34" charset="0"/>
                <a:ea typeface="Open Sans" panose="020B0606030504020204" pitchFamily="34" charset="0"/>
                <a:cs typeface="Open Sans" panose="020B0606030504020204" pitchFamily="34" charset="0"/>
              </a:rPr>
              <a:t> </a:t>
            </a:r>
            <a:r>
              <a:rPr spc="10" dirty="0">
                <a:latin typeface="Open Sans" panose="020B0606030504020204" pitchFamily="34" charset="0"/>
                <a:ea typeface="Open Sans" panose="020B0606030504020204" pitchFamily="34" charset="0"/>
                <a:cs typeface="Open Sans" panose="020B0606030504020204" pitchFamily="34" charset="0"/>
              </a:rPr>
              <a:t>docs,</a:t>
            </a:r>
            <a:r>
              <a:rPr spc="-95" dirty="0">
                <a:latin typeface="Open Sans" panose="020B0606030504020204" pitchFamily="34" charset="0"/>
                <a:ea typeface="Open Sans" panose="020B0606030504020204" pitchFamily="34" charset="0"/>
                <a:cs typeface="Open Sans" panose="020B0606030504020204" pitchFamily="34" charset="0"/>
              </a:rPr>
              <a:t> </a:t>
            </a:r>
            <a:r>
              <a:rPr spc="-40" dirty="0">
                <a:latin typeface="Open Sans" panose="020B0606030504020204" pitchFamily="34" charset="0"/>
                <a:ea typeface="Open Sans" panose="020B0606030504020204" pitchFamily="34" charset="0"/>
                <a:cs typeface="Open Sans" panose="020B0606030504020204" pitchFamily="34" charset="0"/>
              </a:rPr>
              <a:t>MS</a:t>
            </a:r>
            <a:r>
              <a:rPr spc="70" dirty="0">
                <a:latin typeface="Open Sans" panose="020B0606030504020204" pitchFamily="34" charset="0"/>
                <a:ea typeface="Open Sans" panose="020B0606030504020204" pitchFamily="34" charset="0"/>
                <a:cs typeface="Open Sans" panose="020B0606030504020204" pitchFamily="34" charset="0"/>
              </a:rPr>
              <a:t> </a:t>
            </a:r>
            <a:r>
              <a:rPr spc="10" dirty="0">
                <a:latin typeface="Open Sans" panose="020B0606030504020204" pitchFamily="34" charset="0"/>
                <a:ea typeface="Open Sans" panose="020B0606030504020204" pitchFamily="34" charset="0"/>
                <a:cs typeface="Open Sans" panose="020B0606030504020204" pitchFamily="34" charset="0"/>
              </a:rPr>
              <a:t>Office</a:t>
            </a:r>
            <a:r>
              <a:rPr spc="-110" dirty="0">
                <a:latin typeface="Open Sans" panose="020B0606030504020204" pitchFamily="34" charset="0"/>
                <a:ea typeface="Open Sans" panose="020B0606030504020204" pitchFamily="34" charset="0"/>
                <a:cs typeface="Open Sans" panose="020B0606030504020204" pitchFamily="34" charset="0"/>
              </a:rPr>
              <a:t> </a:t>
            </a:r>
            <a:r>
              <a:rPr spc="-5" dirty="0">
                <a:latin typeface="Open Sans" panose="020B0606030504020204" pitchFamily="34" charset="0"/>
                <a:ea typeface="Open Sans" panose="020B0606030504020204" pitchFamily="34" charset="0"/>
                <a:cs typeface="Open Sans" panose="020B0606030504020204" pitchFamily="34" charset="0"/>
              </a:rPr>
              <a:t>365</a:t>
            </a:r>
            <a:r>
              <a:rPr spc="-30" dirty="0">
                <a:latin typeface="Open Sans" panose="020B0606030504020204" pitchFamily="34" charset="0"/>
                <a:ea typeface="Open Sans" panose="020B0606030504020204" pitchFamily="34" charset="0"/>
                <a:cs typeface="Open Sans" panose="020B0606030504020204" pitchFamily="34" charset="0"/>
              </a:rPr>
              <a:t> </a:t>
            </a:r>
            <a:r>
              <a:rPr spc="5" dirty="0">
                <a:latin typeface="Open Sans" panose="020B0606030504020204" pitchFamily="34" charset="0"/>
                <a:ea typeface="Open Sans" panose="020B0606030504020204" pitchFamily="34" charset="0"/>
                <a:cs typeface="Open Sans" panose="020B0606030504020204" pitchFamily="34" charset="0"/>
              </a:rPr>
              <a:t>etc.</a:t>
            </a:r>
            <a:endParaRPr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4" name="Group 3">
            <a:extLst>
              <a:ext uri="{FF2B5EF4-FFF2-40B4-BE49-F238E27FC236}">
                <a16:creationId xmlns:a16="http://schemas.microsoft.com/office/drawing/2014/main" id="{0BEF5694-8B08-6972-7115-E88458E9C251}"/>
              </a:ext>
            </a:extLst>
          </p:cNvPr>
          <p:cNvGrpSpPr/>
          <p:nvPr/>
        </p:nvGrpSpPr>
        <p:grpSpPr>
          <a:xfrm>
            <a:off x="1654627" y="3429000"/>
            <a:ext cx="9296401" cy="3045736"/>
            <a:chOff x="585559" y="2223258"/>
            <a:chExt cx="8074958" cy="2666559"/>
          </a:xfrm>
        </p:grpSpPr>
        <p:grpSp>
          <p:nvGrpSpPr>
            <p:cNvPr id="5" name="object 3">
              <a:extLst>
                <a:ext uri="{FF2B5EF4-FFF2-40B4-BE49-F238E27FC236}">
                  <a16:creationId xmlns:a16="http://schemas.microsoft.com/office/drawing/2014/main" id="{C7CF321B-55B2-3BB0-40F8-3BCC350B494C}"/>
                </a:ext>
              </a:extLst>
            </p:cNvPr>
            <p:cNvGrpSpPr/>
            <p:nvPr/>
          </p:nvGrpSpPr>
          <p:grpSpPr>
            <a:xfrm>
              <a:off x="1644200" y="2241858"/>
              <a:ext cx="2517140" cy="2348230"/>
              <a:chOff x="1644200" y="2241858"/>
              <a:chExt cx="2517140" cy="2348230"/>
            </a:xfrm>
          </p:grpSpPr>
          <p:sp>
            <p:nvSpPr>
              <p:cNvPr id="27" name="object 4">
                <a:extLst>
                  <a:ext uri="{FF2B5EF4-FFF2-40B4-BE49-F238E27FC236}">
                    <a16:creationId xmlns:a16="http://schemas.microsoft.com/office/drawing/2014/main" id="{425D87CB-B722-CD6C-99C7-EC61C73B63DF}"/>
                  </a:ext>
                </a:extLst>
              </p:cNvPr>
              <p:cNvSpPr/>
              <p:nvPr/>
            </p:nvSpPr>
            <p:spPr>
              <a:xfrm>
                <a:off x="1648968" y="2246625"/>
                <a:ext cx="2507615" cy="2338705"/>
              </a:xfrm>
              <a:custGeom>
                <a:avLst/>
                <a:gdLst/>
                <a:ahLst/>
                <a:cxnLst/>
                <a:rect l="l" t="t" r="r" b="b"/>
                <a:pathLst>
                  <a:path w="2507615" h="2338704">
                    <a:moveTo>
                      <a:pt x="0" y="389762"/>
                    </a:moveTo>
                    <a:lnTo>
                      <a:pt x="3036" y="340870"/>
                    </a:lnTo>
                    <a:lnTo>
                      <a:pt x="11903" y="293791"/>
                    </a:lnTo>
                    <a:lnTo>
                      <a:pt x="26234" y="248889"/>
                    </a:lnTo>
                    <a:lnTo>
                      <a:pt x="45665" y="206531"/>
                    </a:lnTo>
                    <a:lnTo>
                      <a:pt x="69831" y="167080"/>
                    </a:lnTo>
                    <a:lnTo>
                      <a:pt x="98365" y="130903"/>
                    </a:lnTo>
                    <a:lnTo>
                      <a:pt x="130903" y="98365"/>
                    </a:lnTo>
                    <a:lnTo>
                      <a:pt x="167080" y="69831"/>
                    </a:lnTo>
                    <a:lnTo>
                      <a:pt x="206531" y="45665"/>
                    </a:lnTo>
                    <a:lnTo>
                      <a:pt x="248889" y="26234"/>
                    </a:lnTo>
                    <a:lnTo>
                      <a:pt x="293791" y="11903"/>
                    </a:lnTo>
                    <a:lnTo>
                      <a:pt x="340870" y="3036"/>
                    </a:lnTo>
                    <a:lnTo>
                      <a:pt x="389762" y="0"/>
                    </a:lnTo>
                    <a:lnTo>
                      <a:pt x="2117476" y="0"/>
                    </a:lnTo>
                    <a:lnTo>
                      <a:pt x="2166364" y="3036"/>
                    </a:lnTo>
                    <a:lnTo>
                      <a:pt x="2213441" y="11903"/>
                    </a:lnTo>
                    <a:lnTo>
                      <a:pt x="2258340" y="26234"/>
                    </a:lnTo>
                    <a:lnTo>
                      <a:pt x="2300697" y="45665"/>
                    </a:lnTo>
                    <a:lnTo>
                      <a:pt x="2340146" y="69831"/>
                    </a:lnTo>
                    <a:lnTo>
                      <a:pt x="2376322" y="98365"/>
                    </a:lnTo>
                    <a:lnTo>
                      <a:pt x="2408859" y="130903"/>
                    </a:lnTo>
                    <a:lnTo>
                      <a:pt x="2437393" y="167080"/>
                    </a:lnTo>
                    <a:lnTo>
                      <a:pt x="2461558" y="206531"/>
                    </a:lnTo>
                    <a:lnTo>
                      <a:pt x="2480989" y="248889"/>
                    </a:lnTo>
                    <a:lnTo>
                      <a:pt x="2495320" y="293791"/>
                    </a:lnTo>
                    <a:lnTo>
                      <a:pt x="2504187" y="340870"/>
                    </a:lnTo>
                    <a:lnTo>
                      <a:pt x="2507223" y="389762"/>
                    </a:lnTo>
                    <a:lnTo>
                      <a:pt x="2507223" y="1948635"/>
                    </a:lnTo>
                    <a:lnTo>
                      <a:pt x="2504187" y="1997522"/>
                    </a:lnTo>
                    <a:lnTo>
                      <a:pt x="2495320" y="2044597"/>
                    </a:lnTo>
                    <a:lnTo>
                      <a:pt x="2480989" y="2089494"/>
                    </a:lnTo>
                    <a:lnTo>
                      <a:pt x="2461558" y="2131849"/>
                    </a:lnTo>
                    <a:lnTo>
                      <a:pt x="2437393" y="2171296"/>
                    </a:lnTo>
                    <a:lnTo>
                      <a:pt x="2408859" y="2207470"/>
                    </a:lnTo>
                    <a:lnTo>
                      <a:pt x="2376322" y="2240006"/>
                    </a:lnTo>
                    <a:lnTo>
                      <a:pt x="2340146" y="2268538"/>
                    </a:lnTo>
                    <a:lnTo>
                      <a:pt x="2300697" y="2292702"/>
                    </a:lnTo>
                    <a:lnTo>
                      <a:pt x="2258340" y="2312131"/>
                    </a:lnTo>
                    <a:lnTo>
                      <a:pt x="2213441" y="2326462"/>
                    </a:lnTo>
                    <a:lnTo>
                      <a:pt x="2166364" y="2335328"/>
                    </a:lnTo>
                    <a:lnTo>
                      <a:pt x="2117476" y="2338364"/>
                    </a:lnTo>
                    <a:lnTo>
                      <a:pt x="389762" y="2338364"/>
                    </a:lnTo>
                    <a:lnTo>
                      <a:pt x="340870" y="2335328"/>
                    </a:lnTo>
                    <a:lnTo>
                      <a:pt x="293791" y="2326462"/>
                    </a:lnTo>
                    <a:lnTo>
                      <a:pt x="248889" y="2312131"/>
                    </a:lnTo>
                    <a:lnTo>
                      <a:pt x="206531" y="2292702"/>
                    </a:lnTo>
                    <a:lnTo>
                      <a:pt x="167080" y="2268538"/>
                    </a:lnTo>
                    <a:lnTo>
                      <a:pt x="130903" y="2240006"/>
                    </a:lnTo>
                    <a:lnTo>
                      <a:pt x="98365" y="2207470"/>
                    </a:lnTo>
                    <a:lnTo>
                      <a:pt x="69831" y="2171296"/>
                    </a:lnTo>
                    <a:lnTo>
                      <a:pt x="45665" y="2131849"/>
                    </a:lnTo>
                    <a:lnTo>
                      <a:pt x="26234" y="2089494"/>
                    </a:lnTo>
                    <a:lnTo>
                      <a:pt x="11903" y="2044597"/>
                    </a:lnTo>
                    <a:lnTo>
                      <a:pt x="3036" y="1997522"/>
                    </a:lnTo>
                    <a:lnTo>
                      <a:pt x="0" y="1948635"/>
                    </a:lnTo>
                    <a:lnTo>
                      <a:pt x="0" y="389762"/>
                    </a:lnTo>
                    <a:close/>
                  </a:path>
                </a:pathLst>
              </a:custGeom>
              <a:ln w="9534">
                <a:solidFill>
                  <a:srgbClr val="000000"/>
                </a:solidFill>
                <a:prstDash val="lgDash"/>
              </a:ln>
            </p:spPr>
            <p:txBody>
              <a:bodyPr wrap="square" lIns="0" tIns="0" rIns="0" bIns="0" rtlCol="0"/>
              <a:lstStyle/>
              <a:p>
                <a:endParaRPr/>
              </a:p>
            </p:txBody>
          </p:sp>
          <p:pic>
            <p:nvPicPr>
              <p:cNvPr id="28" name="object 5">
                <a:extLst>
                  <a:ext uri="{FF2B5EF4-FFF2-40B4-BE49-F238E27FC236}">
                    <a16:creationId xmlns:a16="http://schemas.microsoft.com/office/drawing/2014/main" id="{14BD9878-B1B2-E021-ABB7-8C4FD08AB5A9}"/>
                  </a:ext>
                </a:extLst>
              </p:cNvPr>
              <p:cNvPicPr/>
              <p:nvPr/>
            </p:nvPicPr>
            <p:blipFill>
              <a:blip r:embed="rId2" cstate="print"/>
              <a:stretch>
                <a:fillRect/>
              </a:stretch>
            </p:blipFill>
            <p:spPr>
              <a:xfrm>
                <a:off x="2083072" y="3779660"/>
                <a:ext cx="555286" cy="587069"/>
              </a:xfrm>
              <a:prstGeom prst="rect">
                <a:avLst/>
              </a:prstGeom>
            </p:spPr>
          </p:pic>
          <p:pic>
            <p:nvPicPr>
              <p:cNvPr id="29" name="object 6">
                <a:extLst>
                  <a:ext uri="{FF2B5EF4-FFF2-40B4-BE49-F238E27FC236}">
                    <a16:creationId xmlns:a16="http://schemas.microsoft.com/office/drawing/2014/main" id="{B70EF854-DE0D-8D28-9153-306E3007FC80}"/>
                  </a:ext>
                </a:extLst>
              </p:cNvPr>
              <p:cNvPicPr/>
              <p:nvPr/>
            </p:nvPicPr>
            <p:blipFill>
              <a:blip r:embed="rId3" cstate="print"/>
              <a:stretch>
                <a:fillRect/>
              </a:stretch>
            </p:blipFill>
            <p:spPr>
              <a:xfrm>
                <a:off x="3226630" y="3793095"/>
                <a:ext cx="504926" cy="573633"/>
              </a:xfrm>
              <a:prstGeom prst="rect">
                <a:avLst/>
              </a:prstGeom>
            </p:spPr>
          </p:pic>
          <p:pic>
            <p:nvPicPr>
              <p:cNvPr id="30" name="object 7">
                <a:extLst>
                  <a:ext uri="{FF2B5EF4-FFF2-40B4-BE49-F238E27FC236}">
                    <a16:creationId xmlns:a16="http://schemas.microsoft.com/office/drawing/2014/main" id="{202761C7-F468-0EB1-7F4C-67B8DA8917B9}"/>
                  </a:ext>
                </a:extLst>
              </p:cNvPr>
              <p:cNvPicPr/>
              <p:nvPr/>
            </p:nvPicPr>
            <p:blipFill>
              <a:blip r:embed="rId4" cstate="print"/>
              <a:stretch>
                <a:fillRect/>
              </a:stretch>
            </p:blipFill>
            <p:spPr>
              <a:xfrm>
                <a:off x="2078483" y="2626412"/>
                <a:ext cx="564465" cy="587069"/>
              </a:xfrm>
              <a:prstGeom prst="rect">
                <a:avLst/>
              </a:prstGeom>
            </p:spPr>
          </p:pic>
          <p:pic>
            <p:nvPicPr>
              <p:cNvPr id="31" name="object 8">
                <a:extLst>
                  <a:ext uri="{FF2B5EF4-FFF2-40B4-BE49-F238E27FC236}">
                    <a16:creationId xmlns:a16="http://schemas.microsoft.com/office/drawing/2014/main" id="{68C16B8C-9A80-B2BF-BF48-54F7C5EE2552}"/>
                  </a:ext>
                </a:extLst>
              </p:cNvPr>
              <p:cNvPicPr/>
              <p:nvPr/>
            </p:nvPicPr>
            <p:blipFill>
              <a:blip r:embed="rId5" cstate="print"/>
              <a:stretch>
                <a:fillRect/>
              </a:stretch>
            </p:blipFill>
            <p:spPr>
              <a:xfrm>
                <a:off x="3203326" y="2647468"/>
                <a:ext cx="544208" cy="566013"/>
              </a:xfrm>
              <a:prstGeom prst="rect">
                <a:avLst/>
              </a:prstGeom>
            </p:spPr>
          </p:pic>
        </p:grpSp>
        <p:grpSp>
          <p:nvGrpSpPr>
            <p:cNvPr id="6" name="object 9">
              <a:extLst>
                <a:ext uri="{FF2B5EF4-FFF2-40B4-BE49-F238E27FC236}">
                  <a16:creationId xmlns:a16="http://schemas.microsoft.com/office/drawing/2014/main" id="{F5AAB004-CFC6-FEF7-2428-DBCD1599B01C}"/>
                </a:ext>
              </a:extLst>
            </p:cNvPr>
            <p:cNvGrpSpPr/>
            <p:nvPr/>
          </p:nvGrpSpPr>
          <p:grpSpPr>
            <a:xfrm>
              <a:off x="4605782" y="2223258"/>
              <a:ext cx="1384300" cy="2348865"/>
              <a:chOff x="4605782" y="2223258"/>
              <a:chExt cx="1384300" cy="2348865"/>
            </a:xfrm>
          </p:grpSpPr>
          <p:sp>
            <p:nvSpPr>
              <p:cNvPr id="25" name="object 10">
                <a:extLst>
                  <a:ext uri="{FF2B5EF4-FFF2-40B4-BE49-F238E27FC236}">
                    <a16:creationId xmlns:a16="http://schemas.microsoft.com/office/drawing/2014/main" id="{2B291ADD-1939-FAF6-FBCD-CBB8E54FFB2B}"/>
                  </a:ext>
                </a:extLst>
              </p:cNvPr>
              <p:cNvSpPr/>
              <p:nvPr/>
            </p:nvSpPr>
            <p:spPr>
              <a:xfrm>
                <a:off x="4610862" y="2228338"/>
                <a:ext cx="1374140" cy="2338705"/>
              </a:xfrm>
              <a:custGeom>
                <a:avLst/>
                <a:gdLst/>
                <a:ahLst/>
                <a:cxnLst/>
                <a:rect l="l" t="t" r="r" b="b"/>
                <a:pathLst>
                  <a:path w="1374139" h="2338704">
                    <a:moveTo>
                      <a:pt x="0" y="228862"/>
                    </a:moveTo>
                    <a:lnTo>
                      <a:pt x="4656" y="182745"/>
                    </a:lnTo>
                    <a:lnTo>
                      <a:pt x="18009" y="139788"/>
                    </a:lnTo>
                    <a:lnTo>
                      <a:pt x="39135" y="100913"/>
                    </a:lnTo>
                    <a:lnTo>
                      <a:pt x="67109" y="67041"/>
                    </a:lnTo>
                    <a:lnTo>
                      <a:pt x="101006" y="39092"/>
                    </a:lnTo>
                    <a:lnTo>
                      <a:pt x="139903" y="17988"/>
                    </a:lnTo>
                    <a:lnTo>
                      <a:pt x="182874" y="4650"/>
                    </a:lnTo>
                    <a:lnTo>
                      <a:pt x="228996" y="0"/>
                    </a:lnTo>
                    <a:lnTo>
                      <a:pt x="1144920" y="0"/>
                    </a:lnTo>
                    <a:lnTo>
                      <a:pt x="1191026" y="4650"/>
                    </a:lnTo>
                    <a:lnTo>
                      <a:pt x="1233976" y="17988"/>
                    </a:lnTo>
                    <a:lnTo>
                      <a:pt x="1272848" y="39092"/>
                    </a:lnTo>
                    <a:lnTo>
                      <a:pt x="1306719" y="67041"/>
                    </a:lnTo>
                    <a:lnTo>
                      <a:pt x="1334668" y="100913"/>
                    </a:lnTo>
                    <a:lnTo>
                      <a:pt x="1355773" y="139788"/>
                    </a:lnTo>
                    <a:lnTo>
                      <a:pt x="1369112" y="182745"/>
                    </a:lnTo>
                    <a:lnTo>
                      <a:pt x="1373764" y="228862"/>
                    </a:lnTo>
                    <a:lnTo>
                      <a:pt x="1373764" y="2109322"/>
                    </a:lnTo>
                    <a:lnTo>
                      <a:pt x="1369112" y="2155467"/>
                    </a:lnTo>
                    <a:lnTo>
                      <a:pt x="1355773" y="2198447"/>
                    </a:lnTo>
                    <a:lnTo>
                      <a:pt x="1334668" y="2237341"/>
                    </a:lnTo>
                    <a:lnTo>
                      <a:pt x="1306719" y="2271227"/>
                    </a:lnTo>
                    <a:lnTo>
                      <a:pt x="1272848" y="2299187"/>
                    </a:lnTo>
                    <a:lnTo>
                      <a:pt x="1233976" y="2320297"/>
                    </a:lnTo>
                    <a:lnTo>
                      <a:pt x="1191026" y="2333639"/>
                    </a:lnTo>
                    <a:lnTo>
                      <a:pt x="1144920" y="2338291"/>
                    </a:lnTo>
                    <a:lnTo>
                      <a:pt x="228996" y="2338291"/>
                    </a:lnTo>
                    <a:lnTo>
                      <a:pt x="182874" y="2333639"/>
                    </a:lnTo>
                    <a:lnTo>
                      <a:pt x="139903" y="2320297"/>
                    </a:lnTo>
                    <a:lnTo>
                      <a:pt x="101006" y="2299187"/>
                    </a:lnTo>
                    <a:lnTo>
                      <a:pt x="67109" y="2271227"/>
                    </a:lnTo>
                    <a:lnTo>
                      <a:pt x="39135" y="2237341"/>
                    </a:lnTo>
                    <a:lnTo>
                      <a:pt x="18009" y="2198447"/>
                    </a:lnTo>
                    <a:lnTo>
                      <a:pt x="4656" y="2155467"/>
                    </a:lnTo>
                    <a:lnTo>
                      <a:pt x="0" y="2109322"/>
                    </a:lnTo>
                    <a:lnTo>
                      <a:pt x="0" y="228862"/>
                    </a:lnTo>
                    <a:close/>
                  </a:path>
                </a:pathLst>
              </a:custGeom>
              <a:ln w="9534">
                <a:solidFill>
                  <a:srgbClr val="000000"/>
                </a:solidFill>
                <a:prstDash val="lgDash"/>
              </a:ln>
            </p:spPr>
            <p:txBody>
              <a:bodyPr wrap="square" lIns="0" tIns="0" rIns="0" bIns="0" rtlCol="0"/>
              <a:lstStyle/>
              <a:p>
                <a:endParaRPr/>
              </a:p>
            </p:txBody>
          </p:sp>
          <p:sp>
            <p:nvSpPr>
              <p:cNvPr id="26" name="object 11">
                <a:extLst>
                  <a:ext uri="{FF2B5EF4-FFF2-40B4-BE49-F238E27FC236}">
                    <a16:creationId xmlns:a16="http://schemas.microsoft.com/office/drawing/2014/main" id="{5279B864-F5BD-9445-3550-C5D3AD205AFE}"/>
                  </a:ext>
                </a:extLst>
              </p:cNvPr>
              <p:cNvSpPr/>
              <p:nvPr/>
            </p:nvSpPr>
            <p:spPr>
              <a:xfrm>
                <a:off x="4755398" y="3469898"/>
                <a:ext cx="1059815" cy="294640"/>
              </a:xfrm>
              <a:custGeom>
                <a:avLst/>
                <a:gdLst/>
                <a:ahLst/>
                <a:cxnLst/>
                <a:rect l="l" t="t" r="r" b="b"/>
                <a:pathLst>
                  <a:path w="1059814" h="294639">
                    <a:moveTo>
                      <a:pt x="1059560" y="0"/>
                    </a:moveTo>
                    <a:lnTo>
                      <a:pt x="0" y="0"/>
                    </a:lnTo>
                    <a:lnTo>
                      <a:pt x="0" y="294131"/>
                    </a:lnTo>
                    <a:lnTo>
                      <a:pt x="1059560" y="294131"/>
                    </a:lnTo>
                    <a:lnTo>
                      <a:pt x="1059560" y="0"/>
                    </a:lnTo>
                    <a:close/>
                  </a:path>
                </a:pathLst>
              </a:custGeom>
              <a:solidFill>
                <a:srgbClr val="3265FF"/>
              </a:solidFill>
            </p:spPr>
            <p:txBody>
              <a:bodyPr wrap="square" lIns="0" tIns="0" rIns="0" bIns="0" rtlCol="0"/>
              <a:lstStyle/>
              <a:p>
                <a:endParaRPr/>
              </a:p>
            </p:txBody>
          </p:sp>
        </p:grpSp>
        <p:sp>
          <p:nvSpPr>
            <p:cNvPr id="7" name="object 12">
              <a:extLst>
                <a:ext uri="{FF2B5EF4-FFF2-40B4-BE49-F238E27FC236}">
                  <a16:creationId xmlns:a16="http://schemas.microsoft.com/office/drawing/2014/main" id="{CF01EF10-1578-C8FC-D3D8-92C843845F25}"/>
                </a:ext>
              </a:extLst>
            </p:cNvPr>
            <p:cNvSpPr txBox="1"/>
            <p:nvPr/>
          </p:nvSpPr>
          <p:spPr>
            <a:xfrm>
              <a:off x="4354198" y="3248976"/>
              <a:ext cx="142875" cy="266065"/>
            </a:xfrm>
            <a:prstGeom prst="rect">
              <a:avLst/>
            </a:prstGeom>
          </p:spPr>
          <p:txBody>
            <a:bodyPr vert="horz" wrap="square" lIns="0" tIns="15875" rIns="0" bIns="0" rtlCol="0">
              <a:spAutoFit/>
            </a:bodyPr>
            <a:lstStyle/>
            <a:p>
              <a:pPr marL="12700">
                <a:lnSpc>
                  <a:spcPct val="100000"/>
                </a:lnSpc>
                <a:spcBef>
                  <a:spcPts val="125"/>
                </a:spcBef>
              </a:pPr>
              <a:r>
                <a:rPr sz="1550" spc="15" dirty="0">
                  <a:latin typeface="Arial MT"/>
                  <a:cs typeface="Arial MT"/>
                </a:rPr>
                <a:t>+</a:t>
              </a:r>
              <a:endParaRPr sz="1550">
                <a:latin typeface="Arial MT"/>
                <a:cs typeface="Arial MT"/>
              </a:endParaRPr>
            </a:p>
          </p:txBody>
        </p:sp>
        <p:sp>
          <p:nvSpPr>
            <p:cNvPr id="8" name="object 13">
              <a:extLst>
                <a:ext uri="{FF2B5EF4-FFF2-40B4-BE49-F238E27FC236}">
                  <a16:creationId xmlns:a16="http://schemas.microsoft.com/office/drawing/2014/main" id="{A6DF01F7-036A-E95F-1411-E03DCDF753E8}"/>
                </a:ext>
              </a:extLst>
            </p:cNvPr>
            <p:cNvSpPr txBox="1"/>
            <p:nvPr/>
          </p:nvSpPr>
          <p:spPr>
            <a:xfrm>
              <a:off x="6169030" y="3246059"/>
              <a:ext cx="142875" cy="266065"/>
            </a:xfrm>
            <a:prstGeom prst="rect">
              <a:avLst/>
            </a:prstGeom>
          </p:spPr>
          <p:txBody>
            <a:bodyPr vert="horz" wrap="square" lIns="0" tIns="15875" rIns="0" bIns="0" rtlCol="0">
              <a:spAutoFit/>
            </a:bodyPr>
            <a:lstStyle/>
            <a:p>
              <a:pPr marL="12700">
                <a:lnSpc>
                  <a:spcPct val="100000"/>
                </a:lnSpc>
                <a:spcBef>
                  <a:spcPts val="125"/>
                </a:spcBef>
              </a:pPr>
              <a:r>
                <a:rPr sz="1550" spc="15" dirty="0">
                  <a:latin typeface="Arial MT"/>
                  <a:cs typeface="Arial MT"/>
                </a:rPr>
                <a:t>+</a:t>
              </a:r>
              <a:endParaRPr sz="1550">
                <a:latin typeface="Arial MT"/>
                <a:cs typeface="Arial MT"/>
              </a:endParaRPr>
            </a:p>
          </p:txBody>
        </p:sp>
        <p:pic>
          <p:nvPicPr>
            <p:cNvPr id="9" name="object 14">
              <a:extLst>
                <a:ext uri="{FF2B5EF4-FFF2-40B4-BE49-F238E27FC236}">
                  <a16:creationId xmlns:a16="http://schemas.microsoft.com/office/drawing/2014/main" id="{A3247AC2-F390-159E-DAF9-0946D3829AAC}"/>
                </a:ext>
              </a:extLst>
            </p:cNvPr>
            <p:cNvPicPr/>
            <p:nvPr/>
          </p:nvPicPr>
          <p:blipFill>
            <a:blip r:embed="rId6" cstate="print"/>
            <a:stretch>
              <a:fillRect/>
            </a:stretch>
          </p:blipFill>
          <p:spPr>
            <a:xfrm>
              <a:off x="7716408" y="3848348"/>
              <a:ext cx="110611" cy="198800"/>
            </a:xfrm>
            <a:prstGeom prst="rect">
              <a:avLst/>
            </a:prstGeom>
          </p:spPr>
        </p:pic>
        <p:sp>
          <p:nvSpPr>
            <p:cNvPr id="10" name="object 15">
              <a:extLst>
                <a:ext uri="{FF2B5EF4-FFF2-40B4-BE49-F238E27FC236}">
                  <a16:creationId xmlns:a16="http://schemas.microsoft.com/office/drawing/2014/main" id="{9C31FBEE-12F9-C605-8F0E-09065FE5AA69}"/>
                </a:ext>
              </a:extLst>
            </p:cNvPr>
            <p:cNvSpPr txBox="1"/>
            <p:nvPr/>
          </p:nvSpPr>
          <p:spPr>
            <a:xfrm>
              <a:off x="2499361" y="4626288"/>
              <a:ext cx="848360" cy="197485"/>
            </a:xfrm>
            <a:prstGeom prst="rect">
              <a:avLst/>
            </a:prstGeom>
          </p:spPr>
          <p:txBody>
            <a:bodyPr vert="horz" wrap="square" lIns="0" tIns="15875" rIns="0" bIns="0" rtlCol="0">
              <a:spAutoFit/>
            </a:bodyPr>
            <a:lstStyle/>
            <a:p>
              <a:pPr marL="12700">
                <a:lnSpc>
                  <a:spcPct val="100000"/>
                </a:lnSpc>
                <a:spcBef>
                  <a:spcPts val="125"/>
                </a:spcBef>
              </a:pPr>
              <a:r>
                <a:rPr sz="1100" spc="-5" dirty="0">
                  <a:latin typeface="Arial MT"/>
                  <a:cs typeface="Arial MT"/>
                </a:rPr>
                <a:t>Infrastructure</a:t>
              </a:r>
              <a:endParaRPr sz="1100">
                <a:latin typeface="Arial MT"/>
                <a:cs typeface="Arial MT"/>
              </a:endParaRPr>
            </a:p>
          </p:txBody>
        </p:sp>
        <p:sp>
          <p:nvSpPr>
            <p:cNvPr id="11" name="object 16">
              <a:extLst>
                <a:ext uri="{FF2B5EF4-FFF2-40B4-BE49-F238E27FC236}">
                  <a16:creationId xmlns:a16="http://schemas.microsoft.com/office/drawing/2014/main" id="{DADEB1D0-DF54-B24B-38BF-7A00087DCFE1}"/>
                </a:ext>
              </a:extLst>
            </p:cNvPr>
            <p:cNvSpPr txBox="1"/>
            <p:nvPr/>
          </p:nvSpPr>
          <p:spPr>
            <a:xfrm>
              <a:off x="5039364" y="4601840"/>
              <a:ext cx="544830" cy="196850"/>
            </a:xfrm>
            <a:prstGeom prst="rect">
              <a:avLst/>
            </a:prstGeom>
          </p:spPr>
          <p:txBody>
            <a:bodyPr vert="horz" wrap="square" lIns="0" tIns="15875" rIns="0" bIns="0" rtlCol="0">
              <a:spAutoFit/>
            </a:bodyPr>
            <a:lstStyle/>
            <a:p>
              <a:pPr marL="12700">
                <a:lnSpc>
                  <a:spcPct val="100000"/>
                </a:lnSpc>
                <a:spcBef>
                  <a:spcPts val="125"/>
                </a:spcBef>
              </a:pPr>
              <a:r>
                <a:rPr sz="1100" spc="15" dirty="0">
                  <a:latin typeface="Arial MT"/>
                  <a:cs typeface="Arial MT"/>
                </a:rPr>
                <a:t>P</a:t>
              </a:r>
              <a:r>
                <a:rPr sz="1100" spc="-20" dirty="0">
                  <a:latin typeface="Arial MT"/>
                  <a:cs typeface="Arial MT"/>
                </a:rPr>
                <a:t>la</a:t>
              </a:r>
              <a:r>
                <a:rPr sz="1100" spc="-10" dirty="0">
                  <a:latin typeface="Arial MT"/>
                  <a:cs typeface="Arial MT"/>
                </a:rPr>
                <a:t>tf</a:t>
              </a:r>
              <a:r>
                <a:rPr sz="1100" spc="-20" dirty="0">
                  <a:latin typeface="Arial MT"/>
                  <a:cs typeface="Arial MT"/>
                </a:rPr>
                <a:t>o</a:t>
              </a:r>
              <a:r>
                <a:rPr sz="1100" spc="10" dirty="0">
                  <a:latin typeface="Arial MT"/>
                  <a:cs typeface="Arial MT"/>
                </a:rPr>
                <a:t>rm</a:t>
              </a:r>
              <a:endParaRPr sz="1100">
                <a:latin typeface="Arial MT"/>
                <a:cs typeface="Arial MT"/>
              </a:endParaRPr>
            </a:p>
          </p:txBody>
        </p:sp>
        <p:pic>
          <p:nvPicPr>
            <p:cNvPr id="12" name="object 17">
              <a:extLst>
                <a:ext uri="{FF2B5EF4-FFF2-40B4-BE49-F238E27FC236}">
                  <a16:creationId xmlns:a16="http://schemas.microsoft.com/office/drawing/2014/main" id="{32096DFF-77B8-04D0-1847-0BDE5F91159E}"/>
                </a:ext>
              </a:extLst>
            </p:cNvPr>
            <p:cNvPicPr/>
            <p:nvPr/>
          </p:nvPicPr>
          <p:blipFill>
            <a:blip r:embed="rId7" cstate="print"/>
            <a:stretch>
              <a:fillRect/>
            </a:stretch>
          </p:blipFill>
          <p:spPr>
            <a:xfrm>
              <a:off x="585559" y="3010305"/>
              <a:ext cx="417169" cy="700887"/>
            </a:xfrm>
            <a:prstGeom prst="rect">
              <a:avLst/>
            </a:prstGeom>
          </p:spPr>
        </p:pic>
        <p:sp>
          <p:nvSpPr>
            <p:cNvPr id="13" name="object 18">
              <a:extLst>
                <a:ext uri="{FF2B5EF4-FFF2-40B4-BE49-F238E27FC236}">
                  <a16:creationId xmlns:a16="http://schemas.microsoft.com/office/drawing/2014/main" id="{5D38497A-C42B-6210-00F3-93D3ED1DCDF0}"/>
                </a:ext>
              </a:extLst>
            </p:cNvPr>
            <p:cNvSpPr txBox="1"/>
            <p:nvPr/>
          </p:nvSpPr>
          <p:spPr>
            <a:xfrm>
              <a:off x="5134995" y="3517327"/>
              <a:ext cx="314960" cy="197485"/>
            </a:xfrm>
            <a:prstGeom prst="rect">
              <a:avLst/>
            </a:prstGeom>
          </p:spPr>
          <p:txBody>
            <a:bodyPr vert="horz" wrap="square" lIns="0" tIns="15875" rIns="0" bIns="0" rtlCol="0">
              <a:spAutoFit/>
            </a:bodyPr>
            <a:lstStyle/>
            <a:p>
              <a:pPr marL="12700">
                <a:lnSpc>
                  <a:spcPct val="100000"/>
                </a:lnSpc>
                <a:spcBef>
                  <a:spcPts val="125"/>
                </a:spcBef>
              </a:pPr>
              <a:r>
                <a:rPr sz="1100" spc="-30" dirty="0">
                  <a:solidFill>
                    <a:srgbClr val="FFFFFF"/>
                  </a:solidFill>
                  <a:latin typeface="Arial MT"/>
                  <a:cs typeface="Arial MT"/>
                </a:rPr>
                <a:t>J</a:t>
              </a:r>
              <a:r>
                <a:rPr sz="1100" spc="-15" dirty="0">
                  <a:solidFill>
                    <a:srgbClr val="FFFFFF"/>
                  </a:solidFill>
                  <a:latin typeface="Arial MT"/>
                  <a:cs typeface="Arial MT"/>
                </a:rPr>
                <a:t>a</a:t>
              </a:r>
              <a:r>
                <a:rPr sz="1100" spc="-30" dirty="0">
                  <a:solidFill>
                    <a:srgbClr val="FFFFFF"/>
                  </a:solidFill>
                  <a:latin typeface="Arial MT"/>
                  <a:cs typeface="Arial MT"/>
                </a:rPr>
                <a:t>v</a:t>
              </a:r>
              <a:r>
                <a:rPr sz="1100" spc="15" dirty="0">
                  <a:solidFill>
                    <a:srgbClr val="FFFFFF"/>
                  </a:solidFill>
                  <a:latin typeface="Arial MT"/>
                  <a:cs typeface="Arial MT"/>
                </a:rPr>
                <a:t>a</a:t>
              </a:r>
              <a:endParaRPr sz="1100">
                <a:latin typeface="Arial MT"/>
                <a:cs typeface="Arial MT"/>
              </a:endParaRPr>
            </a:p>
          </p:txBody>
        </p:sp>
        <p:sp>
          <p:nvSpPr>
            <p:cNvPr id="14" name="object 19">
              <a:extLst>
                <a:ext uri="{FF2B5EF4-FFF2-40B4-BE49-F238E27FC236}">
                  <a16:creationId xmlns:a16="http://schemas.microsoft.com/office/drawing/2014/main" id="{86531B48-50DA-0446-1FD1-5A731410235B}"/>
                </a:ext>
              </a:extLst>
            </p:cNvPr>
            <p:cNvSpPr/>
            <p:nvPr/>
          </p:nvSpPr>
          <p:spPr>
            <a:xfrm>
              <a:off x="4755388" y="2479420"/>
              <a:ext cx="1059815" cy="789305"/>
            </a:xfrm>
            <a:custGeom>
              <a:avLst/>
              <a:gdLst/>
              <a:ahLst/>
              <a:cxnLst/>
              <a:rect l="l" t="t" r="r" b="b"/>
              <a:pathLst>
                <a:path w="1059814" h="789304">
                  <a:moveTo>
                    <a:pt x="1059561" y="494919"/>
                  </a:moveTo>
                  <a:lnTo>
                    <a:pt x="0" y="494919"/>
                  </a:lnTo>
                  <a:lnTo>
                    <a:pt x="0" y="789051"/>
                  </a:lnTo>
                  <a:lnTo>
                    <a:pt x="1059561" y="789051"/>
                  </a:lnTo>
                  <a:lnTo>
                    <a:pt x="1059561" y="494919"/>
                  </a:lnTo>
                  <a:close/>
                </a:path>
                <a:path w="1059814" h="789304">
                  <a:moveTo>
                    <a:pt x="1059561" y="0"/>
                  </a:moveTo>
                  <a:lnTo>
                    <a:pt x="0" y="0"/>
                  </a:lnTo>
                  <a:lnTo>
                    <a:pt x="0" y="294132"/>
                  </a:lnTo>
                  <a:lnTo>
                    <a:pt x="1059561" y="294132"/>
                  </a:lnTo>
                  <a:lnTo>
                    <a:pt x="1059561" y="0"/>
                  </a:lnTo>
                  <a:close/>
                </a:path>
              </a:pathLst>
            </a:custGeom>
            <a:solidFill>
              <a:srgbClr val="3265FF"/>
            </a:solidFill>
          </p:spPr>
          <p:txBody>
            <a:bodyPr wrap="square" lIns="0" tIns="0" rIns="0" bIns="0" rtlCol="0"/>
            <a:lstStyle/>
            <a:p>
              <a:endParaRPr/>
            </a:p>
          </p:txBody>
        </p:sp>
        <p:sp>
          <p:nvSpPr>
            <p:cNvPr id="15" name="object 20">
              <a:extLst>
                <a:ext uri="{FF2B5EF4-FFF2-40B4-BE49-F238E27FC236}">
                  <a16:creationId xmlns:a16="http://schemas.microsoft.com/office/drawing/2014/main" id="{EAF2B066-0005-8941-FCD3-C3614DE850CE}"/>
                </a:ext>
              </a:extLst>
            </p:cNvPr>
            <p:cNvSpPr txBox="1"/>
            <p:nvPr/>
          </p:nvSpPr>
          <p:spPr>
            <a:xfrm>
              <a:off x="5144520" y="2525075"/>
              <a:ext cx="297180" cy="693420"/>
            </a:xfrm>
            <a:prstGeom prst="rect">
              <a:avLst/>
            </a:prstGeom>
          </p:spPr>
          <p:txBody>
            <a:bodyPr vert="horz" wrap="square" lIns="0" tIns="15875" rIns="0" bIns="0" rtlCol="0">
              <a:spAutoFit/>
            </a:bodyPr>
            <a:lstStyle/>
            <a:p>
              <a:pPr marL="41275">
                <a:lnSpc>
                  <a:spcPct val="100000"/>
                </a:lnSpc>
                <a:spcBef>
                  <a:spcPts val="125"/>
                </a:spcBef>
              </a:pPr>
              <a:r>
                <a:rPr sz="1100" spc="35" dirty="0">
                  <a:solidFill>
                    <a:srgbClr val="FFFFFF"/>
                  </a:solidFill>
                  <a:latin typeface="Arial MT"/>
                  <a:cs typeface="Arial MT"/>
                </a:rPr>
                <a:t>OS</a:t>
              </a:r>
              <a:endParaRPr sz="1100">
                <a:latin typeface="Arial MT"/>
                <a:cs typeface="Arial MT"/>
              </a:endParaRPr>
            </a:p>
            <a:p>
              <a:pPr>
                <a:lnSpc>
                  <a:spcPct val="100000"/>
                </a:lnSpc>
              </a:pPr>
              <a:endParaRPr sz="1200">
                <a:latin typeface="Arial MT"/>
                <a:cs typeface="Arial MT"/>
              </a:endParaRPr>
            </a:p>
            <a:p>
              <a:pPr>
                <a:lnSpc>
                  <a:spcPct val="100000"/>
                </a:lnSpc>
              </a:pPr>
              <a:endParaRPr sz="1050">
                <a:latin typeface="Arial MT"/>
                <a:cs typeface="Arial MT"/>
              </a:endParaRPr>
            </a:p>
            <a:p>
              <a:pPr marL="12700">
                <a:lnSpc>
                  <a:spcPct val="100000"/>
                </a:lnSpc>
              </a:pPr>
              <a:r>
                <a:rPr sz="1100" spc="-30" dirty="0">
                  <a:solidFill>
                    <a:srgbClr val="FFFFFF"/>
                  </a:solidFill>
                  <a:latin typeface="Arial MT"/>
                  <a:cs typeface="Arial MT"/>
                </a:rPr>
                <a:t>J</a:t>
              </a:r>
              <a:r>
                <a:rPr sz="1100" spc="-65" dirty="0">
                  <a:solidFill>
                    <a:srgbClr val="FFFFFF"/>
                  </a:solidFill>
                  <a:latin typeface="Arial MT"/>
                  <a:cs typeface="Arial MT"/>
                </a:rPr>
                <a:t>V</a:t>
              </a:r>
              <a:r>
                <a:rPr sz="1100" spc="20" dirty="0">
                  <a:solidFill>
                    <a:srgbClr val="FFFFFF"/>
                  </a:solidFill>
                  <a:latin typeface="Arial MT"/>
                  <a:cs typeface="Arial MT"/>
                </a:rPr>
                <a:t>M</a:t>
              </a:r>
              <a:endParaRPr sz="1100">
                <a:latin typeface="Arial MT"/>
                <a:cs typeface="Arial MT"/>
              </a:endParaRPr>
            </a:p>
          </p:txBody>
        </p:sp>
        <p:sp>
          <p:nvSpPr>
            <p:cNvPr id="16" name="object 21">
              <a:extLst>
                <a:ext uri="{FF2B5EF4-FFF2-40B4-BE49-F238E27FC236}">
                  <a16:creationId xmlns:a16="http://schemas.microsoft.com/office/drawing/2014/main" id="{AD2F1173-9C3A-F68D-4C78-165A41CC0B69}"/>
                </a:ext>
              </a:extLst>
            </p:cNvPr>
            <p:cNvSpPr/>
            <p:nvPr/>
          </p:nvSpPr>
          <p:spPr>
            <a:xfrm>
              <a:off x="4755398" y="3990856"/>
              <a:ext cx="1059815" cy="294640"/>
            </a:xfrm>
            <a:custGeom>
              <a:avLst/>
              <a:gdLst/>
              <a:ahLst/>
              <a:cxnLst/>
              <a:rect l="l" t="t" r="r" b="b"/>
              <a:pathLst>
                <a:path w="1059814" h="294639">
                  <a:moveTo>
                    <a:pt x="1059560" y="0"/>
                  </a:moveTo>
                  <a:lnTo>
                    <a:pt x="0" y="0"/>
                  </a:lnTo>
                  <a:lnTo>
                    <a:pt x="0" y="294131"/>
                  </a:lnTo>
                  <a:lnTo>
                    <a:pt x="1059560" y="294131"/>
                  </a:lnTo>
                  <a:lnTo>
                    <a:pt x="1059560" y="0"/>
                  </a:lnTo>
                  <a:close/>
                </a:path>
              </a:pathLst>
            </a:custGeom>
            <a:solidFill>
              <a:srgbClr val="3265FF"/>
            </a:solidFill>
          </p:spPr>
          <p:txBody>
            <a:bodyPr wrap="square" lIns="0" tIns="0" rIns="0" bIns="0" rtlCol="0"/>
            <a:lstStyle/>
            <a:p>
              <a:endParaRPr/>
            </a:p>
          </p:txBody>
        </p:sp>
        <p:sp>
          <p:nvSpPr>
            <p:cNvPr id="17" name="object 22">
              <a:extLst>
                <a:ext uri="{FF2B5EF4-FFF2-40B4-BE49-F238E27FC236}">
                  <a16:creationId xmlns:a16="http://schemas.microsoft.com/office/drawing/2014/main" id="{5719BC30-5FA6-883A-A7DE-D8827958AA51}"/>
                </a:ext>
              </a:extLst>
            </p:cNvPr>
            <p:cNvSpPr txBox="1"/>
            <p:nvPr/>
          </p:nvSpPr>
          <p:spPr>
            <a:xfrm>
              <a:off x="5163570" y="4039237"/>
              <a:ext cx="254635" cy="197485"/>
            </a:xfrm>
            <a:prstGeom prst="rect">
              <a:avLst/>
            </a:prstGeom>
          </p:spPr>
          <p:txBody>
            <a:bodyPr vert="horz" wrap="square" lIns="0" tIns="15875" rIns="0" bIns="0" rtlCol="0">
              <a:spAutoFit/>
            </a:bodyPr>
            <a:lstStyle/>
            <a:p>
              <a:pPr marL="12700">
                <a:lnSpc>
                  <a:spcPct val="100000"/>
                </a:lnSpc>
                <a:spcBef>
                  <a:spcPts val="125"/>
                </a:spcBef>
              </a:pPr>
              <a:r>
                <a:rPr sz="1100" spc="-85" dirty="0">
                  <a:solidFill>
                    <a:srgbClr val="FFFFFF"/>
                  </a:solidFill>
                  <a:latin typeface="Arial MT"/>
                  <a:cs typeface="Arial MT"/>
                </a:rPr>
                <a:t>I</a:t>
              </a:r>
              <a:r>
                <a:rPr sz="1100" spc="20" dirty="0">
                  <a:solidFill>
                    <a:srgbClr val="FFFFFF"/>
                  </a:solidFill>
                  <a:latin typeface="Arial MT"/>
                  <a:cs typeface="Arial MT"/>
                </a:rPr>
                <a:t>D</a:t>
              </a:r>
              <a:r>
                <a:rPr sz="1100" spc="15" dirty="0">
                  <a:solidFill>
                    <a:srgbClr val="FFFFFF"/>
                  </a:solidFill>
                  <a:latin typeface="Arial MT"/>
                  <a:cs typeface="Arial MT"/>
                </a:rPr>
                <a:t>E</a:t>
              </a:r>
              <a:endParaRPr sz="1100">
                <a:latin typeface="Arial MT"/>
                <a:cs typeface="Arial MT"/>
              </a:endParaRPr>
            </a:p>
          </p:txBody>
        </p:sp>
        <p:pic>
          <p:nvPicPr>
            <p:cNvPr id="18" name="object 23">
              <a:extLst>
                <a:ext uri="{FF2B5EF4-FFF2-40B4-BE49-F238E27FC236}">
                  <a16:creationId xmlns:a16="http://schemas.microsoft.com/office/drawing/2014/main" id="{043325D0-8040-B02C-3B54-6DD782BC7947}"/>
                </a:ext>
              </a:extLst>
            </p:cNvPr>
            <p:cNvPicPr/>
            <p:nvPr/>
          </p:nvPicPr>
          <p:blipFill>
            <a:blip r:embed="rId8" cstate="print"/>
            <a:stretch>
              <a:fillRect/>
            </a:stretch>
          </p:blipFill>
          <p:spPr>
            <a:xfrm>
              <a:off x="6322953" y="3209314"/>
              <a:ext cx="681112" cy="533605"/>
            </a:xfrm>
            <a:prstGeom prst="rect">
              <a:avLst/>
            </a:prstGeom>
          </p:spPr>
        </p:pic>
        <p:sp>
          <p:nvSpPr>
            <p:cNvPr id="19" name="object 24">
              <a:extLst>
                <a:ext uri="{FF2B5EF4-FFF2-40B4-BE49-F238E27FC236}">
                  <a16:creationId xmlns:a16="http://schemas.microsoft.com/office/drawing/2014/main" id="{35DFAEDD-A2F9-BA7F-2E23-63592DB290CB}"/>
                </a:ext>
              </a:extLst>
            </p:cNvPr>
            <p:cNvSpPr txBox="1"/>
            <p:nvPr/>
          </p:nvSpPr>
          <p:spPr>
            <a:xfrm>
              <a:off x="6457320" y="3755702"/>
              <a:ext cx="467359" cy="197485"/>
            </a:xfrm>
            <a:prstGeom prst="rect">
              <a:avLst/>
            </a:prstGeom>
          </p:spPr>
          <p:txBody>
            <a:bodyPr vert="horz" wrap="square" lIns="0" tIns="15875" rIns="0" bIns="0" rtlCol="0">
              <a:spAutoFit/>
            </a:bodyPr>
            <a:lstStyle/>
            <a:p>
              <a:pPr marL="12700">
                <a:lnSpc>
                  <a:spcPct val="100000"/>
                </a:lnSpc>
                <a:spcBef>
                  <a:spcPts val="125"/>
                </a:spcBef>
              </a:pPr>
              <a:r>
                <a:rPr sz="1100" spc="25" dirty="0">
                  <a:latin typeface="Arial MT"/>
                  <a:cs typeface="Arial MT"/>
                </a:rPr>
                <a:t>C</a:t>
              </a:r>
              <a:r>
                <a:rPr sz="1100" spc="-15" dirty="0">
                  <a:latin typeface="Arial MT"/>
                  <a:cs typeface="Arial MT"/>
                </a:rPr>
                <a:t>od</a:t>
              </a:r>
              <a:r>
                <a:rPr sz="1100" spc="-20" dirty="0">
                  <a:latin typeface="Arial MT"/>
                  <a:cs typeface="Arial MT"/>
                </a:rPr>
                <a:t>i</a:t>
              </a:r>
              <a:r>
                <a:rPr sz="1100" spc="-15" dirty="0">
                  <a:latin typeface="Arial MT"/>
                  <a:cs typeface="Arial MT"/>
                </a:rPr>
                <a:t>n</a:t>
              </a:r>
              <a:r>
                <a:rPr sz="1100" spc="15" dirty="0">
                  <a:latin typeface="Arial MT"/>
                  <a:cs typeface="Arial MT"/>
                </a:rPr>
                <a:t>g</a:t>
              </a:r>
              <a:endParaRPr sz="1100">
                <a:latin typeface="Arial MT"/>
                <a:cs typeface="Arial MT"/>
              </a:endParaRPr>
            </a:p>
          </p:txBody>
        </p:sp>
        <p:sp>
          <p:nvSpPr>
            <p:cNvPr id="20" name="object 25">
              <a:extLst>
                <a:ext uri="{FF2B5EF4-FFF2-40B4-BE49-F238E27FC236}">
                  <a16:creationId xmlns:a16="http://schemas.microsoft.com/office/drawing/2014/main" id="{EA67A3B9-4819-319A-3559-2C2CD4B447AD}"/>
                </a:ext>
              </a:extLst>
            </p:cNvPr>
            <p:cNvSpPr txBox="1"/>
            <p:nvPr/>
          </p:nvSpPr>
          <p:spPr>
            <a:xfrm>
              <a:off x="7130046" y="3233101"/>
              <a:ext cx="142875" cy="266065"/>
            </a:xfrm>
            <a:prstGeom prst="rect">
              <a:avLst/>
            </a:prstGeom>
          </p:spPr>
          <p:txBody>
            <a:bodyPr vert="horz" wrap="square" lIns="0" tIns="15875" rIns="0" bIns="0" rtlCol="0">
              <a:spAutoFit/>
            </a:bodyPr>
            <a:lstStyle/>
            <a:p>
              <a:pPr marL="12700">
                <a:lnSpc>
                  <a:spcPct val="100000"/>
                </a:lnSpc>
                <a:spcBef>
                  <a:spcPts val="125"/>
                </a:spcBef>
              </a:pPr>
              <a:r>
                <a:rPr sz="1550" spc="15" dirty="0">
                  <a:latin typeface="Arial MT"/>
                  <a:cs typeface="Arial MT"/>
                </a:rPr>
                <a:t>=</a:t>
              </a:r>
              <a:endParaRPr sz="1550">
                <a:latin typeface="Arial MT"/>
                <a:cs typeface="Arial MT"/>
              </a:endParaRPr>
            </a:p>
          </p:txBody>
        </p:sp>
        <p:sp>
          <p:nvSpPr>
            <p:cNvPr id="21" name="object 26">
              <a:extLst>
                <a:ext uri="{FF2B5EF4-FFF2-40B4-BE49-F238E27FC236}">
                  <a16:creationId xmlns:a16="http://schemas.microsoft.com/office/drawing/2014/main" id="{2B4F07CE-D504-7DE2-8D44-DE63ECCCFC13}"/>
                </a:ext>
              </a:extLst>
            </p:cNvPr>
            <p:cNvSpPr txBox="1"/>
            <p:nvPr/>
          </p:nvSpPr>
          <p:spPr>
            <a:xfrm>
              <a:off x="8147437" y="3303204"/>
              <a:ext cx="513080" cy="197485"/>
            </a:xfrm>
            <a:prstGeom prst="rect">
              <a:avLst/>
            </a:prstGeom>
          </p:spPr>
          <p:txBody>
            <a:bodyPr vert="horz" wrap="square" lIns="0" tIns="15875" rIns="0" bIns="0" rtlCol="0">
              <a:spAutoFit/>
            </a:bodyPr>
            <a:lstStyle/>
            <a:p>
              <a:pPr marL="12700">
                <a:lnSpc>
                  <a:spcPct val="100000"/>
                </a:lnSpc>
                <a:spcBef>
                  <a:spcPts val="125"/>
                </a:spcBef>
              </a:pPr>
              <a:r>
                <a:rPr sz="1100" spc="10" dirty="0">
                  <a:latin typeface="Arial MT"/>
                  <a:cs typeface="Arial MT"/>
                </a:rPr>
                <a:t>Pr</a:t>
              </a:r>
              <a:r>
                <a:rPr sz="1100" spc="-15" dirty="0">
                  <a:latin typeface="Arial MT"/>
                  <a:cs typeface="Arial MT"/>
                </a:rPr>
                <a:t>odu</a:t>
              </a:r>
              <a:r>
                <a:rPr sz="1100" spc="40" dirty="0">
                  <a:latin typeface="Arial MT"/>
                  <a:cs typeface="Arial MT"/>
                </a:rPr>
                <a:t>c</a:t>
              </a:r>
              <a:r>
                <a:rPr sz="1100" spc="5" dirty="0">
                  <a:latin typeface="Arial MT"/>
                  <a:cs typeface="Arial MT"/>
                </a:rPr>
                <a:t>t</a:t>
              </a:r>
              <a:endParaRPr sz="1100">
                <a:latin typeface="Arial MT"/>
                <a:cs typeface="Arial MT"/>
              </a:endParaRPr>
            </a:p>
          </p:txBody>
        </p:sp>
        <p:pic>
          <p:nvPicPr>
            <p:cNvPr id="22" name="object 27">
              <a:extLst>
                <a:ext uri="{FF2B5EF4-FFF2-40B4-BE49-F238E27FC236}">
                  <a16:creationId xmlns:a16="http://schemas.microsoft.com/office/drawing/2014/main" id="{73AF51BB-FDA0-4422-C0B9-5D14211FD131}"/>
                </a:ext>
              </a:extLst>
            </p:cNvPr>
            <p:cNvPicPr/>
            <p:nvPr/>
          </p:nvPicPr>
          <p:blipFill>
            <a:blip r:embed="rId7" cstate="print"/>
            <a:stretch>
              <a:fillRect/>
            </a:stretch>
          </p:blipFill>
          <p:spPr>
            <a:xfrm>
              <a:off x="7537925" y="3063139"/>
              <a:ext cx="417169" cy="700887"/>
            </a:xfrm>
            <a:prstGeom prst="rect">
              <a:avLst/>
            </a:prstGeom>
          </p:spPr>
        </p:pic>
        <p:pic>
          <p:nvPicPr>
            <p:cNvPr id="23" name="object 28">
              <a:extLst>
                <a:ext uri="{FF2B5EF4-FFF2-40B4-BE49-F238E27FC236}">
                  <a16:creationId xmlns:a16="http://schemas.microsoft.com/office/drawing/2014/main" id="{A973F26F-5E49-C9AD-ECE7-287DE38BC596}"/>
                </a:ext>
              </a:extLst>
            </p:cNvPr>
            <p:cNvPicPr/>
            <p:nvPr/>
          </p:nvPicPr>
          <p:blipFill>
            <a:blip r:embed="rId9" cstate="print"/>
            <a:stretch>
              <a:fillRect/>
            </a:stretch>
          </p:blipFill>
          <p:spPr>
            <a:xfrm>
              <a:off x="7602300" y="4106277"/>
              <a:ext cx="338946" cy="571652"/>
            </a:xfrm>
            <a:prstGeom prst="rect">
              <a:avLst/>
            </a:prstGeom>
          </p:spPr>
        </p:pic>
        <p:sp>
          <p:nvSpPr>
            <p:cNvPr id="24" name="object 29">
              <a:extLst>
                <a:ext uri="{FF2B5EF4-FFF2-40B4-BE49-F238E27FC236}">
                  <a16:creationId xmlns:a16="http://schemas.microsoft.com/office/drawing/2014/main" id="{C2E6BD72-F5C1-C197-3E12-E610E556699E}"/>
                </a:ext>
              </a:extLst>
            </p:cNvPr>
            <p:cNvSpPr txBox="1"/>
            <p:nvPr/>
          </p:nvSpPr>
          <p:spPr>
            <a:xfrm>
              <a:off x="7575936" y="4692332"/>
              <a:ext cx="392430" cy="197485"/>
            </a:xfrm>
            <a:prstGeom prst="rect">
              <a:avLst/>
            </a:prstGeom>
          </p:spPr>
          <p:txBody>
            <a:bodyPr vert="horz" wrap="square" lIns="0" tIns="15875" rIns="0" bIns="0" rtlCol="0">
              <a:spAutoFit/>
            </a:bodyPr>
            <a:lstStyle/>
            <a:p>
              <a:pPr marL="12700">
                <a:lnSpc>
                  <a:spcPct val="100000"/>
                </a:lnSpc>
                <a:spcBef>
                  <a:spcPts val="125"/>
                </a:spcBef>
              </a:pPr>
              <a:r>
                <a:rPr sz="1100" spc="-50" dirty="0">
                  <a:latin typeface="Arial MT"/>
                  <a:cs typeface="Arial MT"/>
                </a:rPr>
                <a:t>U</a:t>
              </a:r>
              <a:r>
                <a:rPr sz="1100" spc="40" dirty="0">
                  <a:latin typeface="Arial MT"/>
                  <a:cs typeface="Arial MT"/>
                </a:rPr>
                <a:t>s</a:t>
              </a:r>
              <a:r>
                <a:rPr sz="1100" spc="-15" dirty="0">
                  <a:latin typeface="Arial MT"/>
                  <a:cs typeface="Arial MT"/>
                </a:rPr>
                <a:t>e</a:t>
              </a:r>
              <a:r>
                <a:rPr sz="1100" spc="10" dirty="0">
                  <a:latin typeface="Arial MT"/>
                  <a:cs typeface="Arial MT"/>
                </a:rPr>
                <a:t>rs</a:t>
              </a:r>
              <a:endParaRPr sz="1100">
                <a:latin typeface="Arial MT"/>
                <a:cs typeface="Arial MT"/>
              </a:endParaRPr>
            </a:p>
          </p:txBody>
        </p:sp>
      </p:grpSp>
    </p:spTree>
    <p:extLst>
      <p:ext uri="{BB962C8B-B14F-4D97-AF65-F5344CB8AC3E}">
        <p14:creationId xmlns:p14="http://schemas.microsoft.com/office/powerpoint/2010/main" val="108633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C97DA7D-11D8-FC74-8CBD-E5C9B8000BA5}"/>
              </a:ext>
            </a:extLst>
          </p:cNvPr>
          <p:cNvSpPr txBox="1">
            <a:spLocks/>
          </p:cNvSpPr>
          <p:nvPr/>
        </p:nvSpPr>
        <p:spPr>
          <a:xfrm>
            <a:off x="5910943" y="383264"/>
            <a:ext cx="5916018" cy="629018"/>
          </a:xfrm>
          <a:prstGeom prst="rect">
            <a:avLst/>
          </a:prstGeom>
        </p:spPr>
        <p:txBody>
          <a:bodyPr vert="horz" wrap="square" lIns="0" tIns="13335"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
              <a:spcBef>
                <a:spcPts val="105"/>
              </a:spcBef>
            </a:pPr>
            <a:r>
              <a:rPr lang="en-IN" sz="4000" spc="-20" dirty="0">
                <a:latin typeface="Open Sans" panose="020B0606030504020204" pitchFamily="34" charset="0"/>
                <a:ea typeface="Open Sans" panose="020B0606030504020204" pitchFamily="34" charset="0"/>
                <a:cs typeface="Open Sans" panose="020B0606030504020204" pitchFamily="34" charset="0"/>
              </a:rPr>
              <a:t>Models</a:t>
            </a:r>
            <a:r>
              <a:rPr lang="en-IN" sz="4000" spc="80" dirty="0">
                <a:latin typeface="Open Sans" panose="020B0606030504020204" pitchFamily="34" charset="0"/>
                <a:ea typeface="Open Sans" panose="020B0606030504020204" pitchFamily="34" charset="0"/>
                <a:cs typeface="Open Sans" panose="020B0606030504020204" pitchFamily="34" charset="0"/>
              </a:rPr>
              <a:t> </a:t>
            </a:r>
            <a:r>
              <a:rPr lang="en-IN" sz="4000" dirty="0">
                <a:latin typeface="Open Sans" panose="020B0606030504020204" pitchFamily="34" charset="0"/>
                <a:ea typeface="Open Sans" panose="020B0606030504020204" pitchFamily="34" charset="0"/>
                <a:cs typeface="Open Sans" panose="020B0606030504020204" pitchFamily="34" charset="0"/>
              </a:rPr>
              <a:t>&amp;</a:t>
            </a:r>
            <a:r>
              <a:rPr lang="en-IN" sz="4000" spc="-30" dirty="0">
                <a:latin typeface="Open Sans" panose="020B0606030504020204" pitchFamily="34" charset="0"/>
                <a:ea typeface="Open Sans" panose="020B0606030504020204" pitchFamily="34" charset="0"/>
                <a:cs typeface="Open Sans" panose="020B0606030504020204" pitchFamily="34" charset="0"/>
              </a:rPr>
              <a:t> </a:t>
            </a:r>
            <a:r>
              <a:rPr lang="en-IN" sz="4000" spc="-25" dirty="0">
                <a:latin typeface="Open Sans" panose="020B0606030504020204" pitchFamily="34" charset="0"/>
                <a:ea typeface="Open Sans" panose="020B0606030504020204" pitchFamily="34" charset="0"/>
                <a:cs typeface="Open Sans" panose="020B0606030504020204" pitchFamily="34" charset="0"/>
              </a:rPr>
              <a:t>Deployments</a:t>
            </a:r>
            <a:endParaRPr lang="en-IN" sz="4000" dirty="0">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descr="Graphical user interface&#10;&#10;Description automatically generated">
            <a:extLst>
              <a:ext uri="{FF2B5EF4-FFF2-40B4-BE49-F238E27FC236}">
                <a16:creationId xmlns:a16="http://schemas.microsoft.com/office/drawing/2014/main" id="{055C300E-E087-3035-D770-FB5D7D29B51A}"/>
              </a:ext>
            </a:extLst>
          </p:cNvPr>
          <p:cNvPicPr>
            <a:picLocks noChangeAspect="1"/>
          </p:cNvPicPr>
          <p:nvPr/>
        </p:nvPicPr>
        <p:blipFill>
          <a:blip r:embed="rId2"/>
          <a:stretch>
            <a:fillRect/>
          </a:stretch>
        </p:blipFill>
        <p:spPr>
          <a:xfrm>
            <a:off x="-628834" y="1376318"/>
            <a:ext cx="8402734" cy="5098418"/>
          </a:xfrm>
          <a:prstGeom prst="rect">
            <a:avLst/>
          </a:prstGeom>
        </p:spPr>
      </p:pic>
      <p:sp>
        <p:nvSpPr>
          <p:cNvPr id="6" name="object 2">
            <a:extLst>
              <a:ext uri="{FF2B5EF4-FFF2-40B4-BE49-F238E27FC236}">
                <a16:creationId xmlns:a16="http://schemas.microsoft.com/office/drawing/2014/main" id="{6C83073D-3B4A-1AE8-5798-02A576EE000C}"/>
              </a:ext>
            </a:extLst>
          </p:cNvPr>
          <p:cNvSpPr txBox="1">
            <a:spLocks/>
          </p:cNvSpPr>
          <p:nvPr/>
        </p:nvSpPr>
        <p:spPr>
          <a:xfrm>
            <a:off x="6961782" y="1797368"/>
            <a:ext cx="4424676" cy="3845283"/>
          </a:xfrm>
          <a:prstGeom prst="rect">
            <a:avLst/>
          </a:prstGeom>
        </p:spPr>
        <p:txBody>
          <a:bodyPr vert="horz" wrap="square" lIns="0" tIns="13335"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 algn="r">
              <a:spcBef>
                <a:spcPts val="105"/>
              </a:spcBef>
            </a:pPr>
            <a:r>
              <a:rPr lang="en-IN" sz="4000" b="1" spc="-20" dirty="0">
                <a:latin typeface="Open Sans" panose="020B0606030504020204" pitchFamily="34" charset="0"/>
                <a:ea typeface="Open Sans" panose="020B0606030504020204" pitchFamily="34" charset="0"/>
                <a:cs typeface="Open Sans" panose="020B0606030504020204" pitchFamily="34" charset="0"/>
              </a:rPr>
              <a:t>On-Site</a:t>
            </a:r>
            <a:r>
              <a:rPr lang="en-IN" sz="4000" spc="-20" dirty="0">
                <a:latin typeface="Open Sans" panose="020B0606030504020204" pitchFamily="34" charset="0"/>
                <a:ea typeface="Open Sans" panose="020B0606030504020204" pitchFamily="34" charset="0"/>
                <a:cs typeface="Open Sans" panose="020B0606030504020204" pitchFamily="34" charset="0"/>
              </a:rPr>
              <a:t> </a:t>
            </a:r>
          </a:p>
          <a:p>
            <a:pPr marL="12700" algn="r">
              <a:spcBef>
                <a:spcPts val="105"/>
              </a:spcBef>
            </a:pPr>
            <a:r>
              <a:rPr lang="en-IN" sz="2800" spc="-20" dirty="0">
                <a:latin typeface="Open Sans" panose="020B0606030504020204" pitchFamily="34" charset="0"/>
                <a:ea typeface="Open Sans" panose="020B0606030504020204" pitchFamily="34" charset="0"/>
                <a:cs typeface="Open Sans" panose="020B0606030504020204" pitchFamily="34" charset="0"/>
              </a:rPr>
              <a:t>v/s </a:t>
            </a:r>
          </a:p>
          <a:p>
            <a:pPr marL="12700" algn="r">
              <a:spcBef>
                <a:spcPts val="105"/>
              </a:spcBef>
            </a:pPr>
            <a:r>
              <a:rPr lang="en-IN" sz="4000" b="1" spc="-20" dirty="0">
                <a:latin typeface="Open Sans" panose="020B0606030504020204" pitchFamily="34" charset="0"/>
                <a:ea typeface="Open Sans" panose="020B0606030504020204" pitchFamily="34" charset="0"/>
                <a:cs typeface="Open Sans" panose="020B0606030504020204" pitchFamily="34" charset="0"/>
              </a:rPr>
              <a:t>IaaS</a:t>
            </a:r>
            <a:r>
              <a:rPr lang="en-IN" sz="4000" spc="-20" dirty="0">
                <a:latin typeface="Open Sans" panose="020B0606030504020204" pitchFamily="34" charset="0"/>
                <a:ea typeface="Open Sans" panose="020B0606030504020204" pitchFamily="34" charset="0"/>
                <a:cs typeface="Open Sans" panose="020B0606030504020204" pitchFamily="34" charset="0"/>
              </a:rPr>
              <a:t> </a:t>
            </a:r>
          </a:p>
          <a:p>
            <a:pPr marL="12700" algn="r">
              <a:spcBef>
                <a:spcPts val="105"/>
              </a:spcBef>
            </a:pPr>
            <a:r>
              <a:rPr lang="en-IN" sz="2800" spc="-20" dirty="0">
                <a:latin typeface="Open Sans" panose="020B0606030504020204" pitchFamily="34" charset="0"/>
                <a:ea typeface="Open Sans" panose="020B0606030504020204" pitchFamily="34" charset="0"/>
                <a:cs typeface="Open Sans" panose="020B0606030504020204" pitchFamily="34" charset="0"/>
              </a:rPr>
              <a:t>v/s </a:t>
            </a:r>
          </a:p>
          <a:p>
            <a:pPr marL="12700" algn="r">
              <a:spcBef>
                <a:spcPts val="105"/>
              </a:spcBef>
            </a:pPr>
            <a:r>
              <a:rPr lang="en-IN" sz="4000" b="1" spc="-20" dirty="0">
                <a:latin typeface="Open Sans" panose="020B0606030504020204" pitchFamily="34" charset="0"/>
                <a:ea typeface="Open Sans" panose="020B0606030504020204" pitchFamily="34" charset="0"/>
                <a:cs typeface="Open Sans" panose="020B0606030504020204" pitchFamily="34" charset="0"/>
              </a:rPr>
              <a:t>PaaS</a:t>
            </a:r>
            <a:r>
              <a:rPr lang="en-IN" sz="4000" spc="-20" dirty="0">
                <a:latin typeface="Open Sans" panose="020B0606030504020204" pitchFamily="34" charset="0"/>
                <a:ea typeface="Open Sans" panose="020B0606030504020204" pitchFamily="34" charset="0"/>
                <a:cs typeface="Open Sans" panose="020B0606030504020204" pitchFamily="34" charset="0"/>
              </a:rPr>
              <a:t> </a:t>
            </a:r>
          </a:p>
          <a:p>
            <a:pPr marL="12700" algn="r">
              <a:spcBef>
                <a:spcPts val="105"/>
              </a:spcBef>
            </a:pPr>
            <a:r>
              <a:rPr lang="en-IN" sz="2800" spc="-20" dirty="0">
                <a:latin typeface="Open Sans" panose="020B0606030504020204" pitchFamily="34" charset="0"/>
                <a:ea typeface="Open Sans" panose="020B0606030504020204" pitchFamily="34" charset="0"/>
                <a:cs typeface="Open Sans" panose="020B0606030504020204" pitchFamily="34" charset="0"/>
              </a:rPr>
              <a:t>v/s </a:t>
            </a:r>
          </a:p>
          <a:p>
            <a:pPr marL="12700" algn="r">
              <a:spcBef>
                <a:spcPts val="105"/>
              </a:spcBef>
            </a:pPr>
            <a:r>
              <a:rPr lang="en-IN" sz="4000" b="1" spc="-20" dirty="0">
                <a:latin typeface="Open Sans" panose="020B0606030504020204" pitchFamily="34" charset="0"/>
                <a:ea typeface="Open Sans" panose="020B0606030504020204" pitchFamily="34" charset="0"/>
                <a:cs typeface="Open Sans" panose="020B0606030504020204" pitchFamily="34" charset="0"/>
              </a:rPr>
              <a:t>SaaS</a:t>
            </a:r>
            <a:endParaRPr lang="en-IN" sz="4000" b="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209868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0725F5C4-7F73-2AAF-E2A5-5B299F9F99F1}"/>
              </a:ext>
            </a:extLst>
          </p:cNvPr>
          <p:cNvSpPr txBox="1"/>
          <p:nvPr/>
        </p:nvSpPr>
        <p:spPr>
          <a:xfrm>
            <a:off x="821370" y="1443841"/>
            <a:ext cx="7092545" cy="2213426"/>
          </a:xfrm>
          <a:prstGeom prst="rect">
            <a:avLst/>
          </a:prstGeom>
        </p:spPr>
        <p:txBody>
          <a:bodyPr vert="horz" wrap="square" lIns="0" tIns="12700" rIns="0" bIns="0" rtlCol="0">
            <a:spAutoFit/>
          </a:bodyPr>
          <a:lstStyle/>
          <a:p>
            <a:pPr marL="12065">
              <a:lnSpc>
                <a:spcPct val="100000"/>
              </a:lnSpc>
              <a:spcBef>
                <a:spcPts val="100"/>
              </a:spcBef>
              <a:tabLst>
                <a:tab pos="241300" algn="l"/>
                <a:tab pos="241935" algn="l"/>
              </a:tabLst>
            </a:pPr>
            <a:r>
              <a:rPr b="1" spc="-20" dirty="0">
                <a:latin typeface="Open Sans" panose="020B0606030504020204" pitchFamily="34" charset="0"/>
                <a:ea typeface="Open Sans" panose="020B0606030504020204" pitchFamily="34" charset="0"/>
                <a:cs typeface="Open Sans" panose="020B0606030504020204" pitchFamily="34" charset="0"/>
              </a:rPr>
              <a:t>Cloud</a:t>
            </a:r>
            <a:r>
              <a:rPr b="1" spc="25" dirty="0">
                <a:latin typeface="Open Sans" panose="020B0606030504020204" pitchFamily="34" charset="0"/>
                <a:ea typeface="Open Sans" panose="020B0606030504020204" pitchFamily="34" charset="0"/>
                <a:cs typeface="Open Sans" panose="020B0606030504020204" pitchFamily="34" charset="0"/>
              </a:rPr>
              <a:t> </a:t>
            </a:r>
            <a:r>
              <a:rPr b="1" spc="-10" dirty="0">
                <a:latin typeface="Open Sans" panose="020B0606030504020204" pitchFamily="34" charset="0"/>
                <a:ea typeface="Open Sans" panose="020B0606030504020204" pitchFamily="34" charset="0"/>
                <a:cs typeface="Open Sans" panose="020B0606030504020204" pitchFamily="34" charset="0"/>
              </a:rPr>
              <a:t>Service</a:t>
            </a:r>
            <a:r>
              <a:rPr b="1" spc="30" dirty="0">
                <a:latin typeface="Open Sans" panose="020B0606030504020204" pitchFamily="34" charset="0"/>
                <a:ea typeface="Open Sans" panose="020B0606030504020204" pitchFamily="34" charset="0"/>
                <a:cs typeface="Open Sans" panose="020B0606030504020204" pitchFamily="34" charset="0"/>
              </a:rPr>
              <a:t> </a:t>
            </a:r>
            <a:r>
              <a:rPr b="1" spc="-15" dirty="0">
                <a:latin typeface="Open Sans" panose="020B0606030504020204" pitchFamily="34" charset="0"/>
                <a:ea typeface="Open Sans" panose="020B0606030504020204" pitchFamily="34" charset="0"/>
                <a:cs typeface="Open Sans" panose="020B0606030504020204" pitchFamily="34" charset="0"/>
              </a:rPr>
              <a:t>Models</a:t>
            </a:r>
            <a:endParaRPr lang="en-IN" b="1" spc="-15" dirty="0">
              <a:latin typeface="Open Sans" panose="020B0606030504020204" pitchFamily="34" charset="0"/>
              <a:ea typeface="Open Sans" panose="020B0606030504020204" pitchFamily="34" charset="0"/>
              <a:cs typeface="Open Sans" panose="020B0606030504020204" pitchFamily="34" charset="0"/>
            </a:endParaRPr>
          </a:p>
          <a:p>
            <a:pPr marL="12065">
              <a:lnSpc>
                <a:spcPct val="100000"/>
              </a:lnSpc>
              <a:spcBef>
                <a:spcPts val="100"/>
              </a:spcBef>
              <a:tabLst>
                <a:tab pos="241300" algn="l"/>
                <a:tab pos="241935" algn="l"/>
              </a:tabLst>
            </a:pPr>
            <a:endParaRPr b="1" dirty="0">
              <a:latin typeface="Open Sans" panose="020B0606030504020204" pitchFamily="34" charset="0"/>
              <a:ea typeface="Open Sans" panose="020B0606030504020204" pitchFamily="34" charset="0"/>
              <a:cs typeface="Open Sans" panose="020B0606030504020204" pitchFamily="34" charset="0"/>
            </a:endParaRPr>
          </a:p>
          <a:p>
            <a:pPr marL="698500" lvl="1" indent="-229235">
              <a:lnSpc>
                <a:spcPct val="100000"/>
              </a:lnSpc>
              <a:spcBef>
                <a:spcPts val="1115"/>
              </a:spcBef>
              <a:buSzPct val="66666"/>
              <a:buFont typeface="Wingdings"/>
              <a:buChar char=""/>
              <a:tabLst>
                <a:tab pos="698500" algn="l"/>
                <a:tab pos="699135" algn="l"/>
              </a:tabLst>
            </a:pPr>
            <a:r>
              <a:rPr spc="-30" dirty="0">
                <a:latin typeface="Open Sans" panose="020B0606030504020204" pitchFamily="34" charset="0"/>
                <a:ea typeface="Open Sans" panose="020B0606030504020204" pitchFamily="34" charset="0"/>
                <a:cs typeface="Open Sans" panose="020B0606030504020204" pitchFamily="34" charset="0"/>
              </a:rPr>
              <a:t>IaaS</a:t>
            </a:r>
            <a:r>
              <a:rPr spc="65" dirty="0">
                <a:latin typeface="Open Sans" panose="020B0606030504020204" pitchFamily="34" charset="0"/>
                <a:ea typeface="Open Sans" panose="020B0606030504020204" pitchFamily="34" charset="0"/>
                <a:cs typeface="Open Sans" panose="020B0606030504020204" pitchFamily="34" charset="0"/>
              </a:rPr>
              <a:t> </a:t>
            </a:r>
            <a:r>
              <a:rPr spc="-30" dirty="0">
                <a:latin typeface="Open Sans" panose="020B0606030504020204" pitchFamily="34" charset="0"/>
                <a:ea typeface="Open Sans" panose="020B0606030504020204" pitchFamily="34" charset="0"/>
                <a:cs typeface="Open Sans" panose="020B0606030504020204" pitchFamily="34" charset="0"/>
              </a:rPr>
              <a:t>(Infrastructure</a:t>
            </a:r>
            <a:r>
              <a:rPr spc="345" dirty="0">
                <a:latin typeface="Open Sans" panose="020B0606030504020204" pitchFamily="34" charset="0"/>
                <a:ea typeface="Open Sans" panose="020B0606030504020204" pitchFamily="34" charset="0"/>
                <a:cs typeface="Open Sans" panose="020B0606030504020204" pitchFamily="34" charset="0"/>
              </a:rPr>
              <a:t> </a:t>
            </a:r>
            <a:r>
              <a:rPr dirty="0">
                <a:latin typeface="Open Sans" panose="020B0606030504020204" pitchFamily="34" charset="0"/>
                <a:ea typeface="Open Sans" panose="020B0606030504020204" pitchFamily="34" charset="0"/>
                <a:cs typeface="Open Sans" panose="020B0606030504020204" pitchFamily="34" charset="0"/>
              </a:rPr>
              <a:t>as</a:t>
            </a:r>
            <a:r>
              <a:rPr spc="40" dirty="0">
                <a:latin typeface="Open Sans" panose="020B0606030504020204" pitchFamily="34" charset="0"/>
                <a:ea typeface="Open Sans" panose="020B0606030504020204" pitchFamily="34" charset="0"/>
                <a:cs typeface="Open Sans" panose="020B0606030504020204" pitchFamily="34" charset="0"/>
              </a:rPr>
              <a:t> </a:t>
            </a:r>
            <a:r>
              <a:rPr dirty="0">
                <a:latin typeface="Open Sans" panose="020B0606030504020204" pitchFamily="34" charset="0"/>
                <a:ea typeface="Open Sans" panose="020B0606030504020204" pitchFamily="34" charset="0"/>
                <a:cs typeface="Open Sans" panose="020B0606030504020204" pitchFamily="34" charset="0"/>
              </a:rPr>
              <a:t>a</a:t>
            </a:r>
            <a:r>
              <a:rPr spc="-30" dirty="0">
                <a:latin typeface="Open Sans" panose="020B0606030504020204" pitchFamily="34" charset="0"/>
                <a:ea typeface="Open Sans" panose="020B0606030504020204" pitchFamily="34" charset="0"/>
                <a:cs typeface="Open Sans" panose="020B0606030504020204" pitchFamily="34" charset="0"/>
              </a:rPr>
              <a:t> </a:t>
            </a:r>
            <a:r>
              <a:rPr spc="-10" dirty="0">
                <a:latin typeface="Open Sans" panose="020B0606030504020204" pitchFamily="34" charset="0"/>
                <a:ea typeface="Open Sans" panose="020B0606030504020204" pitchFamily="34" charset="0"/>
                <a:cs typeface="Open Sans" panose="020B0606030504020204" pitchFamily="34" charset="0"/>
              </a:rPr>
              <a:t>Service):</a:t>
            </a:r>
            <a:r>
              <a:rPr spc="5" dirty="0">
                <a:latin typeface="Open Sans" panose="020B0606030504020204" pitchFamily="34" charset="0"/>
                <a:ea typeface="Open Sans" panose="020B0606030504020204" pitchFamily="34" charset="0"/>
                <a:cs typeface="Open Sans" panose="020B0606030504020204" pitchFamily="34" charset="0"/>
              </a:rPr>
              <a:t> </a:t>
            </a:r>
            <a:r>
              <a:rPr spc="-10" dirty="0">
                <a:latin typeface="Open Sans" panose="020B0606030504020204" pitchFamily="34" charset="0"/>
                <a:ea typeface="Open Sans" panose="020B0606030504020204" pitchFamily="34" charset="0"/>
                <a:cs typeface="Open Sans" panose="020B0606030504020204" pitchFamily="34" charset="0"/>
              </a:rPr>
              <a:t>AWS,</a:t>
            </a:r>
            <a:r>
              <a:rPr spc="5" dirty="0">
                <a:latin typeface="Open Sans" panose="020B0606030504020204" pitchFamily="34" charset="0"/>
                <a:ea typeface="Open Sans" panose="020B0606030504020204" pitchFamily="34" charset="0"/>
                <a:cs typeface="Open Sans" panose="020B0606030504020204" pitchFamily="34" charset="0"/>
              </a:rPr>
              <a:t> </a:t>
            </a:r>
            <a:r>
              <a:rPr spc="-5" dirty="0">
                <a:latin typeface="Open Sans" panose="020B0606030504020204" pitchFamily="34" charset="0"/>
                <a:ea typeface="Open Sans" panose="020B0606030504020204" pitchFamily="34" charset="0"/>
                <a:cs typeface="Open Sans" panose="020B0606030504020204" pitchFamily="34" charset="0"/>
              </a:rPr>
              <a:t>Rackspace,</a:t>
            </a:r>
            <a:r>
              <a:rPr spc="-75" dirty="0">
                <a:latin typeface="Open Sans" panose="020B0606030504020204" pitchFamily="34" charset="0"/>
                <a:ea typeface="Open Sans" panose="020B0606030504020204" pitchFamily="34" charset="0"/>
                <a:cs typeface="Open Sans" panose="020B0606030504020204" pitchFamily="34" charset="0"/>
              </a:rPr>
              <a:t> </a:t>
            </a:r>
            <a:r>
              <a:rPr spc="-15" dirty="0">
                <a:latin typeface="Open Sans" panose="020B0606030504020204" pitchFamily="34" charset="0"/>
                <a:ea typeface="Open Sans" panose="020B0606030504020204" pitchFamily="34" charset="0"/>
                <a:cs typeface="Open Sans" panose="020B0606030504020204" pitchFamily="34" charset="0"/>
              </a:rPr>
              <a:t>MS</a:t>
            </a:r>
            <a:r>
              <a:rPr spc="-10" dirty="0">
                <a:latin typeface="Open Sans" panose="020B0606030504020204" pitchFamily="34" charset="0"/>
                <a:ea typeface="Open Sans" panose="020B0606030504020204" pitchFamily="34" charset="0"/>
                <a:cs typeface="Open Sans" panose="020B0606030504020204" pitchFamily="34" charset="0"/>
              </a:rPr>
              <a:t> </a:t>
            </a:r>
            <a:r>
              <a:rPr spc="-35" dirty="0">
                <a:latin typeface="Open Sans" panose="020B0606030504020204" pitchFamily="34" charset="0"/>
                <a:ea typeface="Open Sans" panose="020B0606030504020204" pitchFamily="34" charset="0"/>
                <a:cs typeface="Open Sans" panose="020B0606030504020204" pitchFamily="34" charset="0"/>
              </a:rPr>
              <a:t>Azure</a:t>
            </a:r>
            <a:r>
              <a:rPr spc="120" dirty="0">
                <a:latin typeface="Open Sans" panose="020B0606030504020204" pitchFamily="34" charset="0"/>
                <a:ea typeface="Open Sans" panose="020B0606030504020204" pitchFamily="34" charset="0"/>
                <a:cs typeface="Open Sans" panose="020B0606030504020204" pitchFamily="34" charset="0"/>
              </a:rPr>
              <a:t> </a:t>
            </a:r>
            <a:r>
              <a:rPr spc="-10" dirty="0">
                <a:latin typeface="Open Sans" panose="020B0606030504020204" pitchFamily="34" charset="0"/>
                <a:ea typeface="Open Sans" panose="020B0606030504020204" pitchFamily="34" charset="0"/>
                <a:cs typeface="Open Sans" panose="020B0606030504020204" pitchFamily="34" charset="0"/>
              </a:rPr>
              <a:t>etc.</a:t>
            </a:r>
            <a:endParaRPr lang="en-IN" spc="-10" dirty="0">
              <a:latin typeface="Open Sans" panose="020B0606030504020204" pitchFamily="34" charset="0"/>
              <a:ea typeface="Open Sans" panose="020B0606030504020204" pitchFamily="34" charset="0"/>
              <a:cs typeface="Open Sans" panose="020B0606030504020204" pitchFamily="34" charset="0"/>
            </a:endParaRPr>
          </a:p>
          <a:p>
            <a:pPr marL="698500" lvl="1" indent="-229235">
              <a:lnSpc>
                <a:spcPct val="100000"/>
              </a:lnSpc>
              <a:spcBef>
                <a:spcPts val="1115"/>
              </a:spcBef>
              <a:buSzPct val="66666"/>
              <a:buFont typeface="Wingdings"/>
              <a:buChar char=""/>
              <a:tabLst>
                <a:tab pos="698500" algn="l"/>
                <a:tab pos="699135" algn="l"/>
              </a:tabLst>
            </a:pPr>
            <a:endParaRPr dirty="0">
              <a:latin typeface="Open Sans" panose="020B0606030504020204" pitchFamily="34" charset="0"/>
              <a:ea typeface="Open Sans" panose="020B0606030504020204" pitchFamily="34" charset="0"/>
              <a:cs typeface="Open Sans" panose="020B0606030504020204" pitchFamily="34" charset="0"/>
            </a:endParaRPr>
          </a:p>
          <a:p>
            <a:pPr marL="698500" lvl="1" indent="-229235">
              <a:lnSpc>
                <a:spcPct val="100000"/>
              </a:lnSpc>
              <a:spcBef>
                <a:spcPts val="1040"/>
              </a:spcBef>
              <a:buSzPct val="66666"/>
              <a:buFont typeface="Wingdings"/>
              <a:buChar char=""/>
              <a:tabLst>
                <a:tab pos="698500" algn="l"/>
                <a:tab pos="699135" algn="l"/>
              </a:tabLst>
            </a:pPr>
            <a:r>
              <a:rPr spc="5" dirty="0">
                <a:latin typeface="Open Sans" panose="020B0606030504020204" pitchFamily="34" charset="0"/>
                <a:ea typeface="Open Sans" panose="020B0606030504020204" pitchFamily="34" charset="0"/>
                <a:cs typeface="Open Sans" panose="020B0606030504020204" pitchFamily="34" charset="0"/>
              </a:rPr>
              <a:t>PaaS</a:t>
            </a:r>
            <a:r>
              <a:rPr spc="-90" dirty="0">
                <a:latin typeface="Open Sans" panose="020B0606030504020204" pitchFamily="34" charset="0"/>
                <a:ea typeface="Open Sans" panose="020B0606030504020204" pitchFamily="34" charset="0"/>
                <a:cs typeface="Open Sans" panose="020B0606030504020204" pitchFamily="34" charset="0"/>
              </a:rPr>
              <a:t> </a:t>
            </a:r>
            <a:r>
              <a:rPr spc="-20" dirty="0">
                <a:latin typeface="Open Sans" panose="020B0606030504020204" pitchFamily="34" charset="0"/>
                <a:ea typeface="Open Sans" panose="020B0606030504020204" pitchFamily="34" charset="0"/>
                <a:cs typeface="Open Sans" panose="020B0606030504020204" pitchFamily="34" charset="0"/>
              </a:rPr>
              <a:t>(Platform</a:t>
            </a:r>
            <a:r>
              <a:rPr spc="165" dirty="0">
                <a:latin typeface="Open Sans" panose="020B0606030504020204" pitchFamily="34" charset="0"/>
                <a:ea typeface="Open Sans" panose="020B0606030504020204" pitchFamily="34" charset="0"/>
                <a:cs typeface="Open Sans" panose="020B0606030504020204" pitchFamily="34" charset="0"/>
              </a:rPr>
              <a:t> </a:t>
            </a:r>
            <a:r>
              <a:rPr dirty="0">
                <a:latin typeface="Open Sans" panose="020B0606030504020204" pitchFamily="34" charset="0"/>
                <a:ea typeface="Open Sans" panose="020B0606030504020204" pitchFamily="34" charset="0"/>
                <a:cs typeface="Open Sans" panose="020B0606030504020204" pitchFamily="34" charset="0"/>
              </a:rPr>
              <a:t>as</a:t>
            </a:r>
            <a:r>
              <a:rPr spc="-35" dirty="0">
                <a:latin typeface="Open Sans" panose="020B0606030504020204" pitchFamily="34" charset="0"/>
                <a:ea typeface="Open Sans" panose="020B0606030504020204" pitchFamily="34" charset="0"/>
                <a:cs typeface="Open Sans" panose="020B0606030504020204" pitchFamily="34" charset="0"/>
              </a:rPr>
              <a:t> </a:t>
            </a:r>
            <a:r>
              <a:rPr dirty="0">
                <a:latin typeface="Open Sans" panose="020B0606030504020204" pitchFamily="34" charset="0"/>
                <a:ea typeface="Open Sans" panose="020B0606030504020204" pitchFamily="34" charset="0"/>
                <a:cs typeface="Open Sans" panose="020B0606030504020204" pitchFamily="34" charset="0"/>
              </a:rPr>
              <a:t>a</a:t>
            </a:r>
            <a:r>
              <a:rPr spc="-30" dirty="0">
                <a:latin typeface="Open Sans" panose="020B0606030504020204" pitchFamily="34" charset="0"/>
                <a:ea typeface="Open Sans" panose="020B0606030504020204" pitchFamily="34" charset="0"/>
                <a:cs typeface="Open Sans" panose="020B0606030504020204" pitchFamily="34" charset="0"/>
              </a:rPr>
              <a:t> </a:t>
            </a:r>
            <a:r>
              <a:rPr spc="-10" dirty="0">
                <a:latin typeface="Open Sans" panose="020B0606030504020204" pitchFamily="34" charset="0"/>
                <a:ea typeface="Open Sans" panose="020B0606030504020204" pitchFamily="34" charset="0"/>
                <a:cs typeface="Open Sans" panose="020B0606030504020204" pitchFamily="34" charset="0"/>
              </a:rPr>
              <a:t>Service):</a:t>
            </a:r>
            <a:r>
              <a:rPr spc="5" dirty="0">
                <a:latin typeface="Open Sans" panose="020B0606030504020204" pitchFamily="34" charset="0"/>
                <a:ea typeface="Open Sans" panose="020B0606030504020204" pitchFamily="34" charset="0"/>
                <a:cs typeface="Open Sans" panose="020B0606030504020204" pitchFamily="34" charset="0"/>
              </a:rPr>
              <a:t> </a:t>
            </a:r>
            <a:r>
              <a:rPr spc="-20" dirty="0">
                <a:latin typeface="Open Sans" panose="020B0606030504020204" pitchFamily="34" charset="0"/>
                <a:ea typeface="Open Sans" panose="020B0606030504020204" pitchFamily="34" charset="0"/>
                <a:cs typeface="Open Sans" panose="020B0606030504020204" pitchFamily="34" charset="0"/>
              </a:rPr>
              <a:t>AWS</a:t>
            </a:r>
            <a:r>
              <a:rPr spc="65" dirty="0">
                <a:latin typeface="Open Sans" panose="020B0606030504020204" pitchFamily="34" charset="0"/>
                <a:ea typeface="Open Sans" panose="020B0606030504020204" pitchFamily="34" charset="0"/>
                <a:cs typeface="Open Sans" panose="020B0606030504020204" pitchFamily="34" charset="0"/>
              </a:rPr>
              <a:t> </a:t>
            </a:r>
            <a:r>
              <a:rPr spc="-5" dirty="0">
                <a:latin typeface="Open Sans" panose="020B0606030504020204" pitchFamily="34" charset="0"/>
                <a:ea typeface="Open Sans" panose="020B0606030504020204" pitchFamily="34" charset="0"/>
                <a:cs typeface="Open Sans" panose="020B0606030504020204" pitchFamily="34" charset="0"/>
              </a:rPr>
              <a:t>Elastic</a:t>
            </a:r>
            <a:r>
              <a:rPr spc="-40" dirty="0">
                <a:latin typeface="Open Sans" panose="020B0606030504020204" pitchFamily="34" charset="0"/>
                <a:ea typeface="Open Sans" panose="020B0606030504020204" pitchFamily="34" charset="0"/>
                <a:cs typeface="Open Sans" panose="020B0606030504020204" pitchFamily="34" charset="0"/>
              </a:rPr>
              <a:t> </a:t>
            </a:r>
            <a:r>
              <a:rPr spc="-15" dirty="0">
                <a:latin typeface="Open Sans" panose="020B0606030504020204" pitchFamily="34" charset="0"/>
                <a:ea typeface="Open Sans" panose="020B0606030504020204" pitchFamily="34" charset="0"/>
                <a:cs typeface="Open Sans" panose="020B0606030504020204" pitchFamily="34" charset="0"/>
              </a:rPr>
              <a:t>Beanstalk,</a:t>
            </a:r>
            <a:r>
              <a:rPr spc="80" dirty="0">
                <a:latin typeface="Open Sans" panose="020B0606030504020204" pitchFamily="34" charset="0"/>
                <a:ea typeface="Open Sans" panose="020B0606030504020204" pitchFamily="34" charset="0"/>
                <a:cs typeface="Open Sans" panose="020B0606030504020204" pitchFamily="34" charset="0"/>
              </a:rPr>
              <a:t> </a:t>
            </a:r>
            <a:r>
              <a:rPr spc="-15" dirty="0">
                <a:latin typeface="Open Sans" panose="020B0606030504020204" pitchFamily="34" charset="0"/>
                <a:ea typeface="Open Sans" panose="020B0606030504020204" pitchFamily="34" charset="0"/>
                <a:cs typeface="Open Sans" panose="020B0606030504020204" pitchFamily="34" charset="0"/>
              </a:rPr>
              <a:t>Heroku</a:t>
            </a:r>
            <a:r>
              <a:rPr spc="45" dirty="0">
                <a:latin typeface="Open Sans" panose="020B0606030504020204" pitchFamily="34" charset="0"/>
                <a:ea typeface="Open Sans" panose="020B0606030504020204" pitchFamily="34" charset="0"/>
                <a:cs typeface="Open Sans" panose="020B0606030504020204" pitchFamily="34" charset="0"/>
              </a:rPr>
              <a:t> </a:t>
            </a:r>
            <a:r>
              <a:rPr spc="-10" dirty="0">
                <a:latin typeface="Open Sans" panose="020B0606030504020204" pitchFamily="34" charset="0"/>
                <a:ea typeface="Open Sans" panose="020B0606030504020204" pitchFamily="34" charset="0"/>
                <a:cs typeface="Open Sans" panose="020B0606030504020204" pitchFamily="34" charset="0"/>
              </a:rPr>
              <a:t>etc.</a:t>
            </a:r>
            <a:endParaRPr lang="en-IN" spc="-10" dirty="0">
              <a:latin typeface="Open Sans" panose="020B0606030504020204" pitchFamily="34" charset="0"/>
              <a:ea typeface="Open Sans" panose="020B0606030504020204" pitchFamily="34" charset="0"/>
              <a:cs typeface="Open Sans" panose="020B0606030504020204" pitchFamily="34" charset="0"/>
            </a:endParaRPr>
          </a:p>
          <a:p>
            <a:pPr marL="698500" lvl="1" indent="-229235">
              <a:lnSpc>
                <a:spcPct val="100000"/>
              </a:lnSpc>
              <a:spcBef>
                <a:spcPts val="1040"/>
              </a:spcBef>
              <a:buSzPct val="66666"/>
              <a:buFont typeface="Wingdings"/>
              <a:buChar char=""/>
              <a:tabLst>
                <a:tab pos="698500" algn="l"/>
                <a:tab pos="699135" algn="l"/>
              </a:tabLst>
            </a:pPr>
            <a:endParaRPr dirty="0">
              <a:latin typeface="Open Sans" panose="020B0606030504020204" pitchFamily="34" charset="0"/>
              <a:ea typeface="Open Sans" panose="020B0606030504020204" pitchFamily="34" charset="0"/>
              <a:cs typeface="Open Sans" panose="020B0606030504020204" pitchFamily="34" charset="0"/>
            </a:endParaRPr>
          </a:p>
          <a:p>
            <a:pPr marL="698500" lvl="1" indent="-229235">
              <a:lnSpc>
                <a:spcPct val="100000"/>
              </a:lnSpc>
              <a:spcBef>
                <a:spcPts val="1115"/>
              </a:spcBef>
              <a:buSzPct val="66666"/>
              <a:buFont typeface="Wingdings"/>
              <a:buChar char=""/>
              <a:tabLst>
                <a:tab pos="698500" algn="l"/>
                <a:tab pos="699135" algn="l"/>
              </a:tabLst>
            </a:pPr>
            <a:r>
              <a:rPr spc="5" dirty="0">
                <a:latin typeface="Open Sans" panose="020B0606030504020204" pitchFamily="34" charset="0"/>
                <a:ea typeface="Open Sans" panose="020B0606030504020204" pitchFamily="34" charset="0"/>
                <a:cs typeface="Open Sans" panose="020B0606030504020204" pitchFamily="34" charset="0"/>
              </a:rPr>
              <a:t>SaaS</a:t>
            </a:r>
            <a:r>
              <a:rPr spc="-85" dirty="0">
                <a:latin typeface="Open Sans" panose="020B0606030504020204" pitchFamily="34" charset="0"/>
                <a:ea typeface="Open Sans" panose="020B0606030504020204" pitchFamily="34" charset="0"/>
                <a:cs typeface="Open Sans" panose="020B0606030504020204" pitchFamily="34" charset="0"/>
              </a:rPr>
              <a:t> </a:t>
            </a:r>
            <a:r>
              <a:rPr spc="-20" dirty="0">
                <a:latin typeface="Open Sans" panose="020B0606030504020204" pitchFamily="34" charset="0"/>
                <a:ea typeface="Open Sans" panose="020B0606030504020204" pitchFamily="34" charset="0"/>
                <a:cs typeface="Open Sans" panose="020B0606030504020204" pitchFamily="34" charset="0"/>
              </a:rPr>
              <a:t>(Software</a:t>
            </a:r>
            <a:r>
              <a:rPr spc="125" dirty="0">
                <a:latin typeface="Open Sans" panose="020B0606030504020204" pitchFamily="34" charset="0"/>
                <a:ea typeface="Open Sans" panose="020B0606030504020204" pitchFamily="34" charset="0"/>
                <a:cs typeface="Open Sans" panose="020B0606030504020204" pitchFamily="34" charset="0"/>
              </a:rPr>
              <a:t> </a:t>
            </a:r>
            <a:r>
              <a:rPr dirty="0">
                <a:latin typeface="Open Sans" panose="020B0606030504020204" pitchFamily="34" charset="0"/>
                <a:ea typeface="Open Sans" panose="020B0606030504020204" pitchFamily="34" charset="0"/>
                <a:cs typeface="Open Sans" panose="020B0606030504020204" pitchFamily="34" charset="0"/>
              </a:rPr>
              <a:t>as</a:t>
            </a:r>
            <a:r>
              <a:rPr spc="45" dirty="0">
                <a:latin typeface="Open Sans" panose="020B0606030504020204" pitchFamily="34" charset="0"/>
                <a:ea typeface="Open Sans" panose="020B0606030504020204" pitchFamily="34" charset="0"/>
                <a:cs typeface="Open Sans" panose="020B0606030504020204" pitchFamily="34" charset="0"/>
              </a:rPr>
              <a:t> </a:t>
            </a:r>
            <a:r>
              <a:rPr dirty="0">
                <a:latin typeface="Open Sans" panose="020B0606030504020204" pitchFamily="34" charset="0"/>
                <a:ea typeface="Open Sans" panose="020B0606030504020204" pitchFamily="34" charset="0"/>
                <a:cs typeface="Open Sans" panose="020B0606030504020204" pitchFamily="34" charset="0"/>
              </a:rPr>
              <a:t>a</a:t>
            </a:r>
            <a:r>
              <a:rPr spc="-25" dirty="0">
                <a:latin typeface="Open Sans" panose="020B0606030504020204" pitchFamily="34" charset="0"/>
                <a:ea typeface="Open Sans" panose="020B0606030504020204" pitchFamily="34" charset="0"/>
                <a:cs typeface="Open Sans" panose="020B0606030504020204" pitchFamily="34" charset="0"/>
              </a:rPr>
              <a:t> </a:t>
            </a:r>
            <a:r>
              <a:rPr spc="-10" dirty="0">
                <a:latin typeface="Open Sans" panose="020B0606030504020204" pitchFamily="34" charset="0"/>
                <a:ea typeface="Open Sans" panose="020B0606030504020204" pitchFamily="34" charset="0"/>
                <a:cs typeface="Open Sans" panose="020B0606030504020204" pitchFamily="34" charset="0"/>
              </a:rPr>
              <a:t>Service):</a:t>
            </a:r>
            <a:r>
              <a:rPr spc="15" dirty="0">
                <a:latin typeface="Open Sans" panose="020B0606030504020204" pitchFamily="34" charset="0"/>
                <a:ea typeface="Open Sans" panose="020B0606030504020204" pitchFamily="34" charset="0"/>
                <a:cs typeface="Open Sans" panose="020B0606030504020204" pitchFamily="34" charset="0"/>
              </a:rPr>
              <a:t> </a:t>
            </a:r>
            <a:r>
              <a:rPr spc="-15" dirty="0">
                <a:latin typeface="Open Sans" panose="020B0606030504020204" pitchFamily="34" charset="0"/>
                <a:ea typeface="Open Sans" panose="020B0606030504020204" pitchFamily="34" charset="0"/>
                <a:cs typeface="Open Sans" panose="020B0606030504020204" pitchFamily="34" charset="0"/>
              </a:rPr>
              <a:t>Google</a:t>
            </a:r>
            <a:r>
              <a:rPr spc="50" dirty="0">
                <a:latin typeface="Open Sans" panose="020B0606030504020204" pitchFamily="34" charset="0"/>
                <a:ea typeface="Open Sans" panose="020B0606030504020204" pitchFamily="34" charset="0"/>
                <a:cs typeface="Open Sans" panose="020B0606030504020204" pitchFamily="34" charset="0"/>
              </a:rPr>
              <a:t> </a:t>
            </a:r>
            <a:r>
              <a:rPr spc="-15" dirty="0">
                <a:latin typeface="Open Sans" panose="020B0606030504020204" pitchFamily="34" charset="0"/>
                <a:ea typeface="Open Sans" panose="020B0606030504020204" pitchFamily="34" charset="0"/>
                <a:cs typeface="Open Sans" panose="020B0606030504020204" pitchFamily="34" charset="0"/>
              </a:rPr>
              <a:t>drive,</a:t>
            </a:r>
            <a:r>
              <a:rPr spc="90" dirty="0">
                <a:latin typeface="Open Sans" panose="020B0606030504020204" pitchFamily="34" charset="0"/>
                <a:ea typeface="Open Sans" panose="020B0606030504020204" pitchFamily="34" charset="0"/>
                <a:cs typeface="Open Sans" panose="020B0606030504020204" pitchFamily="34" charset="0"/>
              </a:rPr>
              <a:t> </a:t>
            </a:r>
            <a:r>
              <a:rPr spc="-15" dirty="0">
                <a:latin typeface="Open Sans" panose="020B0606030504020204" pitchFamily="34" charset="0"/>
                <a:ea typeface="Open Sans" panose="020B0606030504020204" pitchFamily="34" charset="0"/>
                <a:cs typeface="Open Sans" panose="020B0606030504020204" pitchFamily="34" charset="0"/>
              </a:rPr>
              <a:t>Google</a:t>
            </a:r>
            <a:r>
              <a:rPr spc="55" dirty="0">
                <a:latin typeface="Open Sans" panose="020B0606030504020204" pitchFamily="34" charset="0"/>
                <a:ea typeface="Open Sans" panose="020B0606030504020204" pitchFamily="34" charset="0"/>
                <a:cs typeface="Open Sans" panose="020B0606030504020204" pitchFamily="34" charset="0"/>
              </a:rPr>
              <a:t> </a:t>
            </a:r>
            <a:r>
              <a:rPr dirty="0">
                <a:latin typeface="Open Sans" panose="020B0606030504020204" pitchFamily="34" charset="0"/>
                <a:ea typeface="Open Sans" panose="020B0606030504020204" pitchFamily="34" charset="0"/>
                <a:cs typeface="Open Sans" panose="020B0606030504020204" pitchFamily="34" charset="0"/>
              </a:rPr>
              <a:t>docs,</a:t>
            </a:r>
            <a:r>
              <a:rPr spc="-65" dirty="0">
                <a:latin typeface="Open Sans" panose="020B0606030504020204" pitchFamily="34" charset="0"/>
                <a:ea typeface="Open Sans" panose="020B0606030504020204" pitchFamily="34" charset="0"/>
                <a:cs typeface="Open Sans" panose="020B0606030504020204" pitchFamily="34" charset="0"/>
              </a:rPr>
              <a:t> </a:t>
            </a:r>
            <a:r>
              <a:rPr spc="-15" dirty="0">
                <a:latin typeface="Open Sans" panose="020B0606030504020204" pitchFamily="34" charset="0"/>
                <a:ea typeface="Open Sans" panose="020B0606030504020204" pitchFamily="34" charset="0"/>
                <a:cs typeface="Open Sans" panose="020B0606030504020204" pitchFamily="34" charset="0"/>
              </a:rPr>
              <a:t>MS</a:t>
            </a:r>
            <a:r>
              <a:rPr spc="70" dirty="0">
                <a:latin typeface="Open Sans" panose="020B0606030504020204" pitchFamily="34" charset="0"/>
                <a:ea typeface="Open Sans" panose="020B0606030504020204" pitchFamily="34" charset="0"/>
                <a:cs typeface="Open Sans" panose="020B0606030504020204" pitchFamily="34" charset="0"/>
              </a:rPr>
              <a:t> </a:t>
            </a:r>
            <a:r>
              <a:rPr spc="-15" dirty="0">
                <a:latin typeface="Open Sans" panose="020B0606030504020204" pitchFamily="34" charset="0"/>
                <a:ea typeface="Open Sans" panose="020B0606030504020204" pitchFamily="34" charset="0"/>
                <a:cs typeface="Open Sans" panose="020B0606030504020204" pitchFamily="34" charset="0"/>
              </a:rPr>
              <a:t>Office</a:t>
            </a:r>
            <a:r>
              <a:rPr spc="50" dirty="0">
                <a:latin typeface="Open Sans" panose="020B0606030504020204" pitchFamily="34" charset="0"/>
                <a:ea typeface="Open Sans" panose="020B0606030504020204" pitchFamily="34" charset="0"/>
                <a:cs typeface="Open Sans" panose="020B0606030504020204" pitchFamily="34" charset="0"/>
              </a:rPr>
              <a:t> </a:t>
            </a:r>
            <a:r>
              <a:rPr dirty="0">
                <a:latin typeface="Open Sans" panose="020B0606030504020204" pitchFamily="34" charset="0"/>
                <a:ea typeface="Open Sans" panose="020B0606030504020204" pitchFamily="34" charset="0"/>
                <a:cs typeface="Open Sans" panose="020B0606030504020204" pitchFamily="34" charset="0"/>
              </a:rPr>
              <a:t>365</a:t>
            </a:r>
            <a:r>
              <a:rPr spc="-20" dirty="0">
                <a:latin typeface="Open Sans" panose="020B0606030504020204" pitchFamily="34" charset="0"/>
                <a:ea typeface="Open Sans" panose="020B0606030504020204" pitchFamily="34" charset="0"/>
                <a:cs typeface="Open Sans" panose="020B0606030504020204" pitchFamily="34" charset="0"/>
              </a:rPr>
              <a:t> </a:t>
            </a:r>
            <a:r>
              <a:rPr spc="-10" dirty="0">
                <a:latin typeface="Open Sans" panose="020B0606030504020204" pitchFamily="34" charset="0"/>
                <a:ea typeface="Open Sans" panose="020B0606030504020204" pitchFamily="34" charset="0"/>
                <a:cs typeface="Open Sans" panose="020B0606030504020204" pitchFamily="34" charset="0"/>
              </a:rPr>
              <a:t>etc.</a:t>
            </a: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object 3">
            <a:extLst>
              <a:ext uri="{FF2B5EF4-FFF2-40B4-BE49-F238E27FC236}">
                <a16:creationId xmlns:a16="http://schemas.microsoft.com/office/drawing/2014/main" id="{4B82B74D-E534-03B4-C155-43A5312D3A0E}"/>
              </a:ext>
            </a:extLst>
          </p:cNvPr>
          <p:cNvSpPr txBox="1"/>
          <p:nvPr/>
        </p:nvSpPr>
        <p:spPr>
          <a:xfrm>
            <a:off x="821370" y="4125685"/>
            <a:ext cx="6221851" cy="2213426"/>
          </a:xfrm>
          <a:prstGeom prst="rect">
            <a:avLst/>
          </a:prstGeom>
        </p:spPr>
        <p:txBody>
          <a:bodyPr vert="horz" wrap="square" lIns="0" tIns="12700" rIns="0" bIns="0" rtlCol="0">
            <a:spAutoFit/>
          </a:bodyPr>
          <a:lstStyle/>
          <a:p>
            <a:pPr marL="12065">
              <a:lnSpc>
                <a:spcPct val="100000"/>
              </a:lnSpc>
              <a:spcBef>
                <a:spcPts val="100"/>
              </a:spcBef>
              <a:tabLst>
                <a:tab pos="241300" algn="l"/>
                <a:tab pos="241935" algn="l"/>
              </a:tabLst>
            </a:pPr>
            <a:r>
              <a:rPr b="1" spc="-20" dirty="0">
                <a:latin typeface="Open Sans" panose="020B0606030504020204" pitchFamily="34" charset="0"/>
                <a:ea typeface="Open Sans" panose="020B0606030504020204" pitchFamily="34" charset="0"/>
                <a:cs typeface="Open Sans" panose="020B0606030504020204" pitchFamily="34" charset="0"/>
              </a:rPr>
              <a:t>Cloud</a:t>
            </a:r>
            <a:r>
              <a:rPr b="1" spc="25" dirty="0">
                <a:latin typeface="Open Sans" panose="020B0606030504020204" pitchFamily="34" charset="0"/>
                <a:ea typeface="Open Sans" panose="020B0606030504020204" pitchFamily="34" charset="0"/>
                <a:cs typeface="Open Sans" panose="020B0606030504020204" pitchFamily="34" charset="0"/>
              </a:rPr>
              <a:t> </a:t>
            </a:r>
            <a:r>
              <a:rPr b="1" spc="-20" dirty="0">
                <a:latin typeface="Open Sans" panose="020B0606030504020204" pitchFamily="34" charset="0"/>
                <a:ea typeface="Open Sans" panose="020B0606030504020204" pitchFamily="34" charset="0"/>
                <a:cs typeface="Open Sans" panose="020B0606030504020204" pitchFamily="34" charset="0"/>
              </a:rPr>
              <a:t>Deployment</a:t>
            </a:r>
            <a:r>
              <a:rPr b="1" spc="60" dirty="0">
                <a:latin typeface="Open Sans" panose="020B0606030504020204" pitchFamily="34" charset="0"/>
                <a:ea typeface="Open Sans" panose="020B0606030504020204" pitchFamily="34" charset="0"/>
                <a:cs typeface="Open Sans" panose="020B0606030504020204" pitchFamily="34" charset="0"/>
              </a:rPr>
              <a:t> </a:t>
            </a:r>
            <a:r>
              <a:rPr b="1" spc="-15" dirty="0">
                <a:latin typeface="Open Sans" panose="020B0606030504020204" pitchFamily="34" charset="0"/>
                <a:ea typeface="Open Sans" panose="020B0606030504020204" pitchFamily="34" charset="0"/>
                <a:cs typeface="Open Sans" panose="020B0606030504020204" pitchFamily="34" charset="0"/>
              </a:rPr>
              <a:t>Models</a:t>
            </a:r>
            <a:endParaRPr lang="en-IN" b="1" spc="-15" dirty="0">
              <a:latin typeface="Open Sans" panose="020B0606030504020204" pitchFamily="34" charset="0"/>
              <a:ea typeface="Open Sans" panose="020B0606030504020204" pitchFamily="34" charset="0"/>
              <a:cs typeface="Open Sans" panose="020B0606030504020204" pitchFamily="34" charset="0"/>
            </a:endParaRPr>
          </a:p>
          <a:p>
            <a:pPr marL="12065">
              <a:lnSpc>
                <a:spcPct val="100000"/>
              </a:lnSpc>
              <a:spcBef>
                <a:spcPts val="100"/>
              </a:spcBef>
              <a:tabLst>
                <a:tab pos="241300" algn="l"/>
                <a:tab pos="241935" algn="l"/>
              </a:tabLst>
            </a:pPr>
            <a:endParaRPr b="1" dirty="0">
              <a:latin typeface="Open Sans" panose="020B0606030504020204" pitchFamily="34" charset="0"/>
              <a:ea typeface="Open Sans" panose="020B0606030504020204" pitchFamily="34" charset="0"/>
              <a:cs typeface="Open Sans" panose="020B0606030504020204" pitchFamily="34" charset="0"/>
            </a:endParaRPr>
          </a:p>
          <a:p>
            <a:pPr marL="698500" lvl="1" indent="-229235">
              <a:lnSpc>
                <a:spcPct val="100000"/>
              </a:lnSpc>
              <a:spcBef>
                <a:spcPts val="1115"/>
              </a:spcBef>
              <a:buSzPct val="66666"/>
              <a:buFont typeface="Wingdings"/>
              <a:buChar char=""/>
              <a:tabLst>
                <a:tab pos="698500" algn="l"/>
                <a:tab pos="699135" algn="l"/>
              </a:tabLst>
            </a:pPr>
            <a:r>
              <a:rPr spc="-10" dirty="0">
                <a:latin typeface="Open Sans" panose="020B0606030504020204" pitchFamily="34" charset="0"/>
                <a:ea typeface="Open Sans" panose="020B0606030504020204" pitchFamily="34" charset="0"/>
                <a:cs typeface="Open Sans" panose="020B0606030504020204" pitchFamily="34" charset="0"/>
              </a:rPr>
              <a:t>Public</a:t>
            </a:r>
            <a:r>
              <a:rPr spc="35" dirty="0">
                <a:latin typeface="Open Sans" panose="020B0606030504020204" pitchFamily="34" charset="0"/>
                <a:ea typeface="Open Sans" panose="020B0606030504020204" pitchFamily="34" charset="0"/>
                <a:cs typeface="Open Sans" panose="020B0606030504020204" pitchFamily="34" charset="0"/>
              </a:rPr>
              <a:t> </a:t>
            </a:r>
            <a:r>
              <a:rPr spc="-20" dirty="0">
                <a:latin typeface="Open Sans" panose="020B0606030504020204" pitchFamily="34" charset="0"/>
                <a:ea typeface="Open Sans" panose="020B0606030504020204" pitchFamily="34" charset="0"/>
                <a:cs typeface="Open Sans" panose="020B0606030504020204" pitchFamily="34" charset="0"/>
              </a:rPr>
              <a:t>Cloud</a:t>
            </a:r>
            <a:r>
              <a:rPr spc="45" dirty="0">
                <a:latin typeface="Open Sans" panose="020B0606030504020204" pitchFamily="34" charset="0"/>
                <a:ea typeface="Open Sans" panose="020B0606030504020204" pitchFamily="34" charset="0"/>
                <a:cs typeface="Open Sans" panose="020B0606030504020204" pitchFamily="34" charset="0"/>
              </a:rPr>
              <a:t> </a:t>
            </a:r>
            <a:r>
              <a:rPr spc="-15" dirty="0">
                <a:latin typeface="Open Sans" panose="020B0606030504020204" pitchFamily="34" charset="0"/>
                <a:ea typeface="Open Sans" panose="020B0606030504020204" pitchFamily="34" charset="0"/>
                <a:cs typeface="Open Sans" panose="020B0606030504020204" pitchFamily="34" charset="0"/>
              </a:rPr>
              <a:t>(AWS,</a:t>
            </a:r>
            <a:r>
              <a:rPr spc="5" dirty="0">
                <a:latin typeface="Open Sans" panose="020B0606030504020204" pitchFamily="34" charset="0"/>
                <a:ea typeface="Open Sans" panose="020B0606030504020204" pitchFamily="34" charset="0"/>
                <a:cs typeface="Open Sans" panose="020B0606030504020204" pitchFamily="34" charset="0"/>
              </a:rPr>
              <a:t> </a:t>
            </a:r>
            <a:r>
              <a:rPr spc="-15" dirty="0">
                <a:latin typeface="Open Sans" panose="020B0606030504020204" pitchFamily="34" charset="0"/>
                <a:ea typeface="Open Sans" panose="020B0606030504020204" pitchFamily="34" charset="0"/>
                <a:cs typeface="Open Sans" panose="020B0606030504020204" pitchFamily="34" charset="0"/>
              </a:rPr>
              <a:t>MS</a:t>
            </a:r>
            <a:r>
              <a:rPr spc="-10" dirty="0">
                <a:latin typeface="Open Sans" panose="020B0606030504020204" pitchFamily="34" charset="0"/>
                <a:ea typeface="Open Sans" panose="020B0606030504020204" pitchFamily="34" charset="0"/>
                <a:cs typeface="Open Sans" panose="020B0606030504020204" pitchFamily="34" charset="0"/>
              </a:rPr>
              <a:t> </a:t>
            </a:r>
            <a:r>
              <a:rPr spc="-30" dirty="0">
                <a:latin typeface="Open Sans" panose="020B0606030504020204" pitchFamily="34" charset="0"/>
                <a:ea typeface="Open Sans" panose="020B0606030504020204" pitchFamily="34" charset="0"/>
                <a:cs typeface="Open Sans" panose="020B0606030504020204" pitchFamily="34" charset="0"/>
              </a:rPr>
              <a:t>Azure,</a:t>
            </a:r>
            <a:r>
              <a:rPr spc="80" dirty="0">
                <a:latin typeface="Open Sans" panose="020B0606030504020204" pitchFamily="34" charset="0"/>
                <a:ea typeface="Open Sans" panose="020B0606030504020204" pitchFamily="34" charset="0"/>
                <a:cs typeface="Open Sans" panose="020B0606030504020204" pitchFamily="34" charset="0"/>
              </a:rPr>
              <a:t> </a:t>
            </a:r>
            <a:r>
              <a:rPr spc="-15" dirty="0">
                <a:latin typeface="Open Sans" panose="020B0606030504020204" pitchFamily="34" charset="0"/>
                <a:ea typeface="Open Sans" panose="020B0606030504020204" pitchFamily="34" charset="0"/>
                <a:cs typeface="Open Sans" panose="020B0606030504020204" pitchFamily="34" charset="0"/>
              </a:rPr>
              <a:t>Google</a:t>
            </a:r>
            <a:r>
              <a:rPr spc="45" dirty="0">
                <a:latin typeface="Open Sans" panose="020B0606030504020204" pitchFamily="34" charset="0"/>
                <a:ea typeface="Open Sans" panose="020B0606030504020204" pitchFamily="34" charset="0"/>
                <a:cs typeface="Open Sans" panose="020B0606030504020204" pitchFamily="34" charset="0"/>
              </a:rPr>
              <a:t> </a:t>
            </a:r>
            <a:r>
              <a:rPr spc="-20" dirty="0">
                <a:latin typeface="Open Sans" panose="020B0606030504020204" pitchFamily="34" charset="0"/>
                <a:ea typeface="Open Sans" panose="020B0606030504020204" pitchFamily="34" charset="0"/>
                <a:cs typeface="Open Sans" panose="020B0606030504020204" pitchFamily="34" charset="0"/>
              </a:rPr>
              <a:t>Platform,</a:t>
            </a:r>
            <a:r>
              <a:rPr spc="155" dirty="0">
                <a:latin typeface="Open Sans" panose="020B0606030504020204" pitchFamily="34" charset="0"/>
                <a:ea typeface="Open Sans" panose="020B0606030504020204" pitchFamily="34" charset="0"/>
                <a:cs typeface="Open Sans" panose="020B0606030504020204" pitchFamily="34" charset="0"/>
              </a:rPr>
              <a:t> </a:t>
            </a:r>
            <a:r>
              <a:rPr spc="-30" dirty="0">
                <a:latin typeface="Open Sans" panose="020B0606030504020204" pitchFamily="34" charset="0"/>
                <a:ea typeface="Open Sans" panose="020B0606030504020204" pitchFamily="34" charset="0"/>
                <a:cs typeface="Open Sans" panose="020B0606030504020204" pitchFamily="34" charset="0"/>
              </a:rPr>
              <a:t>IBM</a:t>
            </a:r>
            <a:r>
              <a:rPr spc="95" dirty="0">
                <a:latin typeface="Open Sans" panose="020B0606030504020204" pitchFamily="34" charset="0"/>
                <a:ea typeface="Open Sans" panose="020B0606030504020204" pitchFamily="34" charset="0"/>
                <a:cs typeface="Open Sans" panose="020B0606030504020204" pitchFamily="34" charset="0"/>
              </a:rPr>
              <a:t> </a:t>
            </a:r>
            <a:r>
              <a:rPr spc="-15" dirty="0">
                <a:latin typeface="Open Sans" panose="020B0606030504020204" pitchFamily="34" charset="0"/>
                <a:ea typeface="Open Sans" panose="020B0606030504020204" pitchFamily="34" charset="0"/>
                <a:cs typeface="Open Sans" panose="020B0606030504020204" pitchFamily="34" charset="0"/>
              </a:rPr>
              <a:t>Bluemix</a:t>
            </a:r>
            <a:r>
              <a:rPr spc="35" dirty="0">
                <a:latin typeface="Open Sans" panose="020B0606030504020204" pitchFamily="34" charset="0"/>
                <a:ea typeface="Open Sans" panose="020B0606030504020204" pitchFamily="34" charset="0"/>
                <a:cs typeface="Open Sans" panose="020B0606030504020204" pitchFamily="34" charset="0"/>
              </a:rPr>
              <a:t> </a:t>
            </a:r>
            <a:r>
              <a:rPr spc="-15" dirty="0">
                <a:latin typeface="Open Sans" panose="020B0606030504020204" pitchFamily="34" charset="0"/>
                <a:ea typeface="Open Sans" panose="020B0606030504020204" pitchFamily="34" charset="0"/>
                <a:cs typeface="Open Sans" panose="020B0606030504020204" pitchFamily="34" charset="0"/>
              </a:rPr>
              <a:t>etc.)</a:t>
            </a:r>
            <a:endParaRPr lang="en-IN" spc="-15" dirty="0">
              <a:latin typeface="Open Sans" panose="020B0606030504020204" pitchFamily="34" charset="0"/>
              <a:ea typeface="Open Sans" panose="020B0606030504020204" pitchFamily="34" charset="0"/>
              <a:cs typeface="Open Sans" panose="020B0606030504020204" pitchFamily="34" charset="0"/>
            </a:endParaRPr>
          </a:p>
          <a:p>
            <a:pPr marL="698500" lvl="1" indent="-229235">
              <a:lnSpc>
                <a:spcPct val="100000"/>
              </a:lnSpc>
              <a:spcBef>
                <a:spcPts val="1115"/>
              </a:spcBef>
              <a:buSzPct val="66666"/>
              <a:buFont typeface="Wingdings"/>
              <a:buChar char=""/>
              <a:tabLst>
                <a:tab pos="698500" algn="l"/>
                <a:tab pos="699135" algn="l"/>
              </a:tabLst>
            </a:pPr>
            <a:endParaRPr dirty="0">
              <a:latin typeface="Open Sans" panose="020B0606030504020204" pitchFamily="34" charset="0"/>
              <a:ea typeface="Open Sans" panose="020B0606030504020204" pitchFamily="34" charset="0"/>
              <a:cs typeface="Open Sans" panose="020B0606030504020204" pitchFamily="34" charset="0"/>
            </a:endParaRPr>
          </a:p>
          <a:p>
            <a:pPr marL="698500" lvl="1" indent="-229235">
              <a:lnSpc>
                <a:spcPct val="100000"/>
              </a:lnSpc>
              <a:spcBef>
                <a:spcPts val="1040"/>
              </a:spcBef>
              <a:buSzPct val="66666"/>
              <a:buFont typeface="Wingdings"/>
              <a:buChar char=""/>
              <a:tabLst>
                <a:tab pos="698500" algn="l"/>
                <a:tab pos="699135" algn="l"/>
              </a:tabLst>
            </a:pPr>
            <a:r>
              <a:rPr spc="-15" dirty="0">
                <a:latin typeface="Open Sans" panose="020B0606030504020204" pitchFamily="34" charset="0"/>
                <a:ea typeface="Open Sans" panose="020B0606030504020204" pitchFamily="34" charset="0"/>
                <a:cs typeface="Open Sans" panose="020B0606030504020204" pitchFamily="34" charset="0"/>
              </a:rPr>
              <a:t>Private</a:t>
            </a:r>
            <a:r>
              <a:rPr spc="45" dirty="0">
                <a:latin typeface="Open Sans" panose="020B0606030504020204" pitchFamily="34" charset="0"/>
                <a:ea typeface="Open Sans" panose="020B0606030504020204" pitchFamily="34" charset="0"/>
                <a:cs typeface="Open Sans" panose="020B0606030504020204" pitchFamily="34" charset="0"/>
              </a:rPr>
              <a:t> </a:t>
            </a:r>
            <a:r>
              <a:rPr spc="-20" dirty="0">
                <a:latin typeface="Open Sans" panose="020B0606030504020204" pitchFamily="34" charset="0"/>
                <a:ea typeface="Open Sans" panose="020B0606030504020204" pitchFamily="34" charset="0"/>
                <a:cs typeface="Open Sans" panose="020B0606030504020204" pitchFamily="34" charset="0"/>
              </a:rPr>
              <a:t>Cloud</a:t>
            </a:r>
            <a:r>
              <a:rPr spc="50" dirty="0">
                <a:latin typeface="Open Sans" panose="020B0606030504020204" pitchFamily="34" charset="0"/>
                <a:ea typeface="Open Sans" panose="020B0606030504020204" pitchFamily="34" charset="0"/>
                <a:cs typeface="Open Sans" panose="020B0606030504020204" pitchFamily="34" charset="0"/>
              </a:rPr>
              <a:t> </a:t>
            </a:r>
            <a:r>
              <a:rPr spc="-10" dirty="0">
                <a:latin typeface="Open Sans" panose="020B0606030504020204" pitchFamily="34" charset="0"/>
                <a:ea typeface="Open Sans" panose="020B0606030504020204" pitchFamily="34" charset="0"/>
                <a:cs typeface="Open Sans" panose="020B0606030504020204" pitchFamily="34" charset="0"/>
              </a:rPr>
              <a:t>(HPE,</a:t>
            </a:r>
            <a:r>
              <a:rPr spc="5" dirty="0">
                <a:latin typeface="Open Sans" panose="020B0606030504020204" pitchFamily="34" charset="0"/>
                <a:ea typeface="Open Sans" panose="020B0606030504020204" pitchFamily="34" charset="0"/>
                <a:cs typeface="Open Sans" panose="020B0606030504020204" pitchFamily="34" charset="0"/>
              </a:rPr>
              <a:t> </a:t>
            </a:r>
            <a:r>
              <a:rPr spc="-15" dirty="0">
                <a:latin typeface="Open Sans" panose="020B0606030504020204" pitchFamily="34" charset="0"/>
                <a:ea typeface="Open Sans" panose="020B0606030504020204" pitchFamily="34" charset="0"/>
                <a:cs typeface="Open Sans" panose="020B0606030504020204" pitchFamily="34" charset="0"/>
              </a:rPr>
              <a:t>VMware,</a:t>
            </a:r>
            <a:r>
              <a:rPr spc="85" dirty="0">
                <a:latin typeface="Open Sans" panose="020B0606030504020204" pitchFamily="34" charset="0"/>
                <a:ea typeface="Open Sans" panose="020B0606030504020204" pitchFamily="34" charset="0"/>
                <a:cs typeface="Open Sans" panose="020B0606030504020204" pitchFamily="34" charset="0"/>
              </a:rPr>
              <a:t> </a:t>
            </a:r>
            <a:r>
              <a:rPr spc="-15" dirty="0">
                <a:latin typeface="Open Sans" panose="020B0606030504020204" pitchFamily="34" charset="0"/>
                <a:ea typeface="Open Sans" panose="020B0606030504020204" pitchFamily="34" charset="0"/>
                <a:cs typeface="Open Sans" panose="020B0606030504020204" pitchFamily="34" charset="0"/>
              </a:rPr>
              <a:t>RedHat</a:t>
            </a:r>
            <a:r>
              <a:rPr spc="5" dirty="0">
                <a:latin typeface="Open Sans" panose="020B0606030504020204" pitchFamily="34" charset="0"/>
                <a:ea typeface="Open Sans" panose="020B0606030504020204" pitchFamily="34" charset="0"/>
                <a:cs typeface="Open Sans" panose="020B0606030504020204" pitchFamily="34" charset="0"/>
              </a:rPr>
              <a:t> </a:t>
            </a:r>
            <a:r>
              <a:rPr spc="-15" dirty="0">
                <a:latin typeface="Open Sans" panose="020B0606030504020204" pitchFamily="34" charset="0"/>
                <a:ea typeface="Open Sans" panose="020B0606030504020204" pitchFamily="34" charset="0"/>
                <a:cs typeface="Open Sans" panose="020B0606030504020204" pitchFamily="34" charset="0"/>
              </a:rPr>
              <a:t>OpenStack,</a:t>
            </a:r>
            <a:r>
              <a:rPr spc="85" dirty="0">
                <a:latin typeface="Open Sans" panose="020B0606030504020204" pitchFamily="34" charset="0"/>
                <a:ea typeface="Open Sans" panose="020B0606030504020204" pitchFamily="34" charset="0"/>
                <a:cs typeface="Open Sans" panose="020B0606030504020204" pitchFamily="34" charset="0"/>
              </a:rPr>
              <a:t> </a:t>
            </a:r>
            <a:r>
              <a:rPr spc="-5" dirty="0">
                <a:latin typeface="Open Sans" panose="020B0606030504020204" pitchFamily="34" charset="0"/>
                <a:ea typeface="Open Sans" panose="020B0606030504020204" pitchFamily="34" charset="0"/>
                <a:cs typeface="Open Sans" panose="020B0606030504020204" pitchFamily="34" charset="0"/>
              </a:rPr>
              <a:t>Dell</a:t>
            </a:r>
            <a:r>
              <a:rPr dirty="0">
                <a:latin typeface="Open Sans" panose="020B0606030504020204" pitchFamily="34" charset="0"/>
                <a:ea typeface="Open Sans" panose="020B0606030504020204" pitchFamily="34" charset="0"/>
                <a:cs typeface="Open Sans" panose="020B0606030504020204" pitchFamily="34" charset="0"/>
              </a:rPr>
              <a:t> </a:t>
            </a:r>
            <a:r>
              <a:rPr spc="-5" dirty="0">
                <a:latin typeface="Open Sans" panose="020B0606030504020204" pitchFamily="34" charset="0"/>
                <a:ea typeface="Open Sans" panose="020B0606030504020204" pitchFamily="34" charset="0"/>
                <a:cs typeface="Open Sans" panose="020B0606030504020204" pitchFamily="34" charset="0"/>
              </a:rPr>
              <a:t>EMC </a:t>
            </a:r>
            <a:r>
              <a:rPr spc="-15" dirty="0">
                <a:latin typeface="Open Sans" panose="020B0606030504020204" pitchFamily="34" charset="0"/>
                <a:ea typeface="Open Sans" panose="020B0606030504020204" pitchFamily="34" charset="0"/>
                <a:cs typeface="Open Sans" panose="020B0606030504020204" pitchFamily="34" charset="0"/>
              </a:rPr>
              <a:t>etc.)</a:t>
            </a:r>
            <a:endParaRPr lang="en-IN" spc="-15" dirty="0">
              <a:latin typeface="Open Sans" panose="020B0606030504020204" pitchFamily="34" charset="0"/>
              <a:ea typeface="Open Sans" panose="020B0606030504020204" pitchFamily="34" charset="0"/>
              <a:cs typeface="Open Sans" panose="020B0606030504020204" pitchFamily="34" charset="0"/>
            </a:endParaRPr>
          </a:p>
          <a:p>
            <a:pPr marL="698500" lvl="1" indent="-229235">
              <a:lnSpc>
                <a:spcPct val="100000"/>
              </a:lnSpc>
              <a:spcBef>
                <a:spcPts val="1040"/>
              </a:spcBef>
              <a:buSzPct val="66666"/>
              <a:buFont typeface="Wingdings"/>
              <a:buChar char=""/>
              <a:tabLst>
                <a:tab pos="698500" algn="l"/>
                <a:tab pos="699135" algn="l"/>
              </a:tabLst>
            </a:pPr>
            <a:endParaRPr dirty="0">
              <a:latin typeface="Open Sans" panose="020B0606030504020204" pitchFamily="34" charset="0"/>
              <a:ea typeface="Open Sans" panose="020B0606030504020204" pitchFamily="34" charset="0"/>
              <a:cs typeface="Open Sans" panose="020B0606030504020204" pitchFamily="34" charset="0"/>
            </a:endParaRPr>
          </a:p>
          <a:p>
            <a:pPr marL="698500" lvl="1" indent="-229235">
              <a:lnSpc>
                <a:spcPct val="100000"/>
              </a:lnSpc>
              <a:spcBef>
                <a:spcPts val="1115"/>
              </a:spcBef>
              <a:buSzPct val="66666"/>
              <a:buFont typeface="Wingdings"/>
              <a:buChar char=""/>
              <a:tabLst>
                <a:tab pos="698500" algn="l"/>
                <a:tab pos="699135" algn="l"/>
              </a:tabLst>
            </a:pPr>
            <a:r>
              <a:rPr spc="-20" dirty="0">
                <a:latin typeface="Open Sans" panose="020B0606030504020204" pitchFamily="34" charset="0"/>
                <a:ea typeface="Open Sans" panose="020B0606030504020204" pitchFamily="34" charset="0"/>
                <a:cs typeface="Open Sans" panose="020B0606030504020204" pitchFamily="34" charset="0"/>
              </a:rPr>
              <a:t>Hybrid</a:t>
            </a:r>
            <a:r>
              <a:rPr spc="5" dirty="0">
                <a:latin typeface="Open Sans" panose="020B0606030504020204" pitchFamily="34" charset="0"/>
                <a:ea typeface="Open Sans" panose="020B0606030504020204" pitchFamily="34" charset="0"/>
                <a:cs typeface="Open Sans" panose="020B0606030504020204" pitchFamily="34" charset="0"/>
              </a:rPr>
              <a:t> </a:t>
            </a:r>
            <a:r>
              <a:rPr spc="-20" dirty="0">
                <a:latin typeface="Open Sans" panose="020B0606030504020204" pitchFamily="34" charset="0"/>
                <a:ea typeface="Open Sans" panose="020B0606030504020204" pitchFamily="34" charset="0"/>
                <a:cs typeface="Open Sans" panose="020B0606030504020204" pitchFamily="34" charset="0"/>
              </a:rPr>
              <a:t>Cloud</a:t>
            </a:r>
            <a:endParaRPr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8376908"/>
      </p:ext>
    </p:extLst>
  </p:cSld>
  <p:clrMapOvr>
    <a:masterClrMapping/>
  </p:clrMapOvr>
</p:sld>
</file>

<file path=ppt/theme/theme1.xml><?xml version="1.0" encoding="utf-8"?>
<a:theme xmlns:a="http://schemas.openxmlformats.org/drawingml/2006/main" name="1_Diseño personalizado">
  <a:themeElements>
    <a:clrScheme name="Custom 4">
      <a:dk1>
        <a:srgbClr val="000000"/>
      </a:dk1>
      <a:lt1>
        <a:srgbClr val="FFFFFF"/>
      </a:lt1>
      <a:dk2>
        <a:srgbClr val="323232"/>
      </a:dk2>
      <a:lt2>
        <a:srgbClr val="E3DED1"/>
      </a:lt2>
      <a:accent1>
        <a:srgbClr val="F07F09"/>
      </a:accent1>
      <a:accent2>
        <a:srgbClr val="604878"/>
      </a:accent2>
      <a:accent3>
        <a:srgbClr val="6B9F25"/>
      </a:accent3>
      <a:accent4>
        <a:srgbClr val="1B587C"/>
      </a:accent4>
      <a:accent5>
        <a:srgbClr val="00B0F0"/>
      </a:accent5>
      <a:accent6>
        <a:srgbClr val="FFFFFF"/>
      </a:accent6>
      <a:hlink>
        <a:srgbClr val="4E8542"/>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5_Diseño personalizado">
  <a:themeElements>
    <a:clrScheme name="Custom 4">
      <a:dk1>
        <a:srgbClr val="000000"/>
      </a:dk1>
      <a:lt1>
        <a:srgbClr val="FFFFFF"/>
      </a:lt1>
      <a:dk2>
        <a:srgbClr val="323232"/>
      </a:dk2>
      <a:lt2>
        <a:srgbClr val="E3DED1"/>
      </a:lt2>
      <a:accent1>
        <a:srgbClr val="F07F09"/>
      </a:accent1>
      <a:accent2>
        <a:srgbClr val="604878"/>
      </a:accent2>
      <a:accent3>
        <a:srgbClr val="6B9F25"/>
      </a:accent3>
      <a:accent4>
        <a:srgbClr val="1B587C"/>
      </a:accent4>
      <a:accent5>
        <a:srgbClr val="00B0F0"/>
      </a:accent5>
      <a:accent6>
        <a:srgbClr val="FFFFFF"/>
      </a:accent6>
      <a:hlink>
        <a:srgbClr val="4E8542"/>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717</Words>
  <Application>Microsoft Office PowerPoint</Application>
  <PresentationFormat>Widescreen</PresentationFormat>
  <Paragraphs>132</Paragraphs>
  <Slides>26</Slides>
  <Notes>9</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26</vt:i4>
      </vt:variant>
    </vt:vector>
  </HeadingPairs>
  <TitlesOfParts>
    <vt:vector size="38" baseType="lpstr">
      <vt:lpstr>Lato</vt:lpstr>
      <vt:lpstr>Raleway</vt:lpstr>
      <vt:lpstr>Raleway Black</vt:lpstr>
      <vt:lpstr>Arial MT</vt:lpstr>
      <vt:lpstr>Calibri</vt:lpstr>
      <vt:lpstr>Open Sans</vt:lpstr>
      <vt:lpstr>Montserrat</vt:lpstr>
      <vt:lpstr>Wingdings</vt:lpstr>
      <vt:lpstr>Arial</vt:lpstr>
      <vt:lpstr>Raleway Light</vt:lpstr>
      <vt:lpstr>1_Diseño personalizado</vt:lpstr>
      <vt:lpstr>5_Diseño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Intellipaat-Team</dc:creator>
  <cp:lastModifiedBy>Shivanshu Sharma</cp:lastModifiedBy>
  <cp:revision>22</cp:revision>
  <dcterms:created xsi:type="dcterms:W3CDTF">2019-10-23T05:33:26Z</dcterms:created>
  <dcterms:modified xsi:type="dcterms:W3CDTF">2022-10-20T14:52:13Z</dcterms:modified>
</cp:coreProperties>
</file>