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sldIdLst>
    <p:sldId id="256" r:id="rId5"/>
    <p:sldId id="257" r:id="rId6"/>
    <p:sldId id="258" r:id="rId7"/>
    <p:sldId id="262" r:id="rId8"/>
    <p:sldId id="263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4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4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37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8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4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7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8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sl.noaa.gov/education/svrwx101/hail/" TargetMode="External"/><Relationship Id="rId2" Type="http://schemas.openxmlformats.org/officeDocument/2006/relationships/hyperlink" Target="https://www.ncdc.noaa.gov/stormev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almanac.com/hail-damage-measuring-hailstorm-intensit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CD79-1D57-43A4-96CF-1E4A77984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07" y="4292939"/>
            <a:ext cx="10837962" cy="14823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Dover digital Hackathon challenge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D9D4B-7146-43F7-979F-ECEAB445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1728" y="5291028"/>
            <a:ext cx="3200400" cy="968582"/>
          </a:xfrm>
        </p:spPr>
        <p:txBody>
          <a:bodyPr/>
          <a:lstStyle/>
          <a:p>
            <a:r>
              <a:rPr lang="en-US" dirty="0"/>
              <a:t>Phase 1 : Idea submission</a:t>
            </a:r>
          </a:p>
        </p:txBody>
      </p:sp>
      <p:pic>
        <p:nvPicPr>
          <p:cNvPr id="5" name="Picture 4" descr="A blue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A8CB8383-F730-4381-8CC3-DFFE9644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884" y="6286674"/>
            <a:ext cx="1375244" cy="449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638F9-00E8-4F67-AE51-6EDE375D721B}"/>
              </a:ext>
            </a:extLst>
          </p:cNvPr>
          <p:cNvSpPr txBox="1"/>
          <p:nvPr/>
        </p:nvSpPr>
        <p:spPr>
          <a:xfrm>
            <a:off x="254107" y="5452153"/>
            <a:ext cx="855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Idea/Team name: Hailstorm Prediction System</a:t>
            </a:r>
          </a:p>
          <a:p>
            <a:r>
              <a:rPr lang="en-US" sz="3600" dirty="0"/>
              <a:t>Theme: Analytics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933451-811E-4B06-B7CA-CA472CE11AF4}"/>
              </a:ext>
            </a:extLst>
          </p:cNvPr>
          <p:cNvGraphicFramePr>
            <a:graphicFrameLocks noGrp="1"/>
          </p:cNvGraphicFramePr>
          <p:nvPr/>
        </p:nvGraphicFramePr>
        <p:xfrm>
          <a:off x="1023938" y="3977322"/>
          <a:ext cx="9720262" cy="640080"/>
        </p:xfrm>
        <a:graphic>
          <a:graphicData uri="http://schemas.openxmlformats.org/drawingml/2006/table">
            <a:tbl>
              <a:tblPr/>
              <a:tblGrid>
                <a:gridCol w="9720262">
                  <a:extLst>
                    <a:ext uri="{9D8B030D-6E8A-4147-A177-3AD203B41FA5}">
                      <a16:colId xmlns:a16="http://schemas.microsoft.com/office/drawing/2014/main" val="3174752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br>
                        <a:rPr lang="en-IN" dirty="0">
                          <a:effectLst/>
                        </a:rPr>
                      </a:br>
                      <a:r>
                        <a:rPr lang="en-IN" dirty="0">
                          <a:effectLst/>
                        </a:rPr>
                        <a:t>Hailstorm Prediction System</a:t>
                      </a: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90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82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2DC6FC-EEF0-4A0B-B33D-B5B5A67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your idea were a tweet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416D8-A1FF-43A3-B23E-D709A593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31" y="1865313"/>
            <a:ext cx="9905999" cy="248749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“Hailstorm Prediction System” analyses the historical data of hailstorms and help in visualizing trend of storm intensity versus state/city/month in the selected country.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clear idea on trend, users can predict the opportunity and can be prepared to capture the business on time without having delay in transferring hardware.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7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261E-9F2F-4224-AF84-25127384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298" y="30025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A143-018C-4716-9925-767388C0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132764"/>
            <a:ext cx="9720073" cy="5725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 of the idea 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Hailstorm Prediction System</a:t>
            </a:r>
          </a:p>
          <a:p>
            <a:r>
              <a:rPr lang="en-US" dirty="0"/>
              <a:t>Brief intro to idea 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Collect, Analyze the history of hailstorm occurrence data and help VHSS business team to visualize the most impacted state (or) city (or) state in a particular month (or) city in a particular month (or) intensity across different months in a year for a selected state with very minimal effort and predict the business.</a:t>
            </a:r>
          </a:p>
          <a:p>
            <a:r>
              <a:rPr lang="en-US" dirty="0"/>
              <a:t>Opportunity (How will the world look like after implementing your idea) :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elps VHSS Business team for placement of available rigs in right place in right time.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redict next occurrence of hailstorm and plan the Rig moment accordingly.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understanding of business opportunities and plan the infrastructure management.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the organization to estimate potential revenue based on the statistical analysis of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Helpful in budgeting.</a:t>
            </a:r>
          </a:p>
          <a:p>
            <a:r>
              <a:rPr lang="en-US" dirty="0"/>
              <a:t>Inspiration (What do you think inspired you to think you choose this idea) : 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Hassles observed in moving the hardware between places after the opportunity is identified.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2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6616-C05F-4475-A9F2-1B3B64FA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2B7A-FBAD-4366-B14E-D1CF68B9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98" y="1746913"/>
            <a:ext cx="9720073" cy="436127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Core technology/ Architecture :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Angular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5.0, Power BI, Cosmos DB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List of problems, you are going to solve :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1. Unplanned movement of Rigs after getting the opportunity.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2. Not being able to estimate the potential revenue.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3. Not having clear idea on the necessity of building more Rigs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Who cares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will be helpful for VHSS Business team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Why do they care : 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redict next occurrence of hailstorm and plan the Rig moment accordingly.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Helps in effective budgeting and realizing the potential revenue</a:t>
            </a:r>
          </a:p>
        </p:txBody>
      </p:sp>
    </p:spTree>
    <p:extLst>
      <p:ext uri="{BB962C8B-B14F-4D97-AF65-F5344CB8AC3E}">
        <p14:creationId xmlns:p14="http://schemas.microsoft.com/office/powerpoint/2010/main" val="144107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E5EF-5847-4177-89D5-64B493E9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of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47A61-45D4-4BE2-A9A2-96D13836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3266"/>
            <a:ext cx="9720073" cy="4576094"/>
          </a:xfrm>
        </p:spPr>
        <p:txBody>
          <a:bodyPr/>
          <a:lstStyle/>
          <a:p>
            <a:r>
              <a:rPr lang="en-US" b="1" dirty="0"/>
              <a:t>Scenario: </a:t>
            </a:r>
            <a:r>
              <a:rPr lang="en-US" dirty="0"/>
              <a:t>Currently, We have 1 Rig available. Where to position this and get maximum revenue in the month of April ?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1A972-4A39-4EF2-BCDB-7C65F4D1BE95}"/>
              </a:ext>
            </a:extLst>
          </p:cNvPr>
          <p:cNvSpPr/>
          <p:nvPr/>
        </p:nvSpPr>
        <p:spPr>
          <a:xfrm>
            <a:off x="1024128" y="2774656"/>
            <a:ext cx="4381205" cy="235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Launch “Hailstorm Prediction System”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the country as ‘USA’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to ‘State’ tab and select month as ‘April’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on ‘5 </a:t>
            </a:r>
            <a:r>
              <a:rPr lang="en-US" dirty="0" err="1"/>
              <a:t>yrs</a:t>
            </a:r>
            <a:r>
              <a:rPr lang="en-US" dirty="0"/>
              <a:t>’ tab to analyze 5 years of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on the state which is severely affected as per the graph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139301-D0E7-42BF-BE6F-C21F5C5DFE7D}"/>
              </a:ext>
            </a:extLst>
          </p:cNvPr>
          <p:cNvSpPr/>
          <p:nvPr/>
        </p:nvSpPr>
        <p:spPr>
          <a:xfrm>
            <a:off x="6332561" y="2774656"/>
            <a:ext cx="3957851" cy="149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is navigated to ‘Location’ tab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for the ‘City’ with highest intensity from graph.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Place the Rig in the same City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3F14D-DD1A-447B-A187-F8C05DE31138}"/>
              </a:ext>
            </a:extLst>
          </p:cNvPr>
          <p:cNvSpPr/>
          <p:nvPr/>
        </p:nvSpPr>
        <p:spPr>
          <a:xfrm>
            <a:off x="6332561" y="5132306"/>
            <a:ext cx="3957851" cy="117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Getting call form Organization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up the location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scanning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AA91823-CF4A-44E3-B663-EE7E096A4DAF}"/>
              </a:ext>
            </a:extLst>
          </p:cNvPr>
          <p:cNvSpPr/>
          <p:nvPr/>
        </p:nvSpPr>
        <p:spPr>
          <a:xfrm>
            <a:off x="5405333" y="3541486"/>
            <a:ext cx="927228" cy="279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9C76E5A-0BD5-4EE4-8B43-709C04C562FA}"/>
              </a:ext>
            </a:extLst>
          </p:cNvPr>
          <p:cNvSpPr/>
          <p:nvPr/>
        </p:nvSpPr>
        <p:spPr>
          <a:xfrm>
            <a:off x="8188657" y="4274273"/>
            <a:ext cx="300250" cy="85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3D1F-B304-4E17-8BCC-9C9444B0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FA8B-D0F2-4E7C-95B2-E4C3492A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1371"/>
            <a:ext cx="9720073" cy="440798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redict next occurrence of hailstorm and plan the Rig moment accordingly.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 Effective estimate  of potential revenue and increasing the business by building more infrastructure.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 Clarity in Return Of Investment (ROI) with the help of statistical data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1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4FDF-5579-4DD3-BB02-18619FF8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40384"/>
          </a:xfrm>
        </p:spPr>
        <p:txBody>
          <a:bodyPr/>
          <a:lstStyle/>
          <a:p>
            <a:r>
              <a:rPr lang="en-US" dirty="0"/>
              <a:t>Research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D20C-D1AD-4A45-8E5D-9171D2BF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56229"/>
            <a:ext cx="9720073" cy="4553131"/>
          </a:xfrm>
        </p:spPr>
        <p:txBody>
          <a:bodyPr/>
          <a:lstStyle/>
          <a:p>
            <a:r>
              <a:rPr lang="en-IN" dirty="0">
                <a:hlinkClick r:id="rId2"/>
              </a:rPr>
              <a:t>Storm Events Database | National </a:t>
            </a:r>
            <a:r>
              <a:rPr lang="en-IN" dirty="0" err="1">
                <a:hlinkClick r:id="rId2"/>
              </a:rPr>
              <a:t>Centers</a:t>
            </a:r>
            <a:r>
              <a:rPr lang="en-IN" dirty="0">
                <a:hlinkClick r:id="rId2"/>
              </a:rPr>
              <a:t> for Environmental Information (noaa.gov)</a:t>
            </a:r>
            <a:endParaRPr lang="en-IN" dirty="0"/>
          </a:p>
          <a:p>
            <a:r>
              <a:rPr lang="en-US" dirty="0">
                <a:hlinkClick r:id="rId3"/>
              </a:rPr>
              <a:t>https://www.nssl.noaa.gov/education/svrwx101/hail/</a:t>
            </a:r>
            <a:endParaRPr lang="en-US" dirty="0"/>
          </a:p>
          <a:p>
            <a:r>
              <a:rPr lang="en-US" dirty="0">
                <a:hlinkClick r:id="rId4"/>
              </a:rPr>
              <a:t>https://www.almanac.com/hail-damage-measuring-hailstorm-intensity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3E0E1-2F97-433B-9E13-5B6F45043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70" y="3244355"/>
            <a:ext cx="3954273" cy="34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3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F7DF-764B-4DAE-87EC-F92E367D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84277"/>
          </a:xfrm>
        </p:spPr>
        <p:txBody>
          <a:bodyPr/>
          <a:lstStyle/>
          <a:p>
            <a:r>
              <a:rPr lang="en-US" dirty="0"/>
              <a:t>Team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35E4-0BF9-4C42-903A-5D089CA7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6913"/>
            <a:ext cx="9720073" cy="4562447"/>
          </a:xfrm>
        </p:spPr>
        <p:txBody>
          <a:bodyPr>
            <a:normAutofit/>
          </a:bodyPr>
          <a:lstStyle/>
          <a:p>
            <a:r>
              <a:rPr lang="en-US" dirty="0"/>
              <a:t>Name 1 : Kondapalli, Anjali</a:t>
            </a:r>
          </a:p>
          <a:p>
            <a:r>
              <a:rPr lang="en-US" dirty="0"/>
              <a:t>Name 2 : Thanikanti, Naga Dinesh</a:t>
            </a:r>
          </a:p>
          <a:p>
            <a:r>
              <a:rPr lang="en-US" dirty="0"/>
              <a:t>Name 3 : Kumar, Sravan</a:t>
            </a:r>
          </a:p>
          <a:p>
            <a:r>
              <a:rPr lang="en-US" dirty="0"/>
              <a:t>Name 4 : N, Rajagopal</a:t>
            </a:r>
          </a:p>
          <a:p>
            <a:r>
              <a:rPr lang="en-US" dirty="0"/>
              <a:t>Name 5 : Achyuth, Payani</a:t>
            </a:r>
          </a:p>
          <a:p>
            <a:r>
              <a:rPr lang="en-US" dirty="0"/>
              <a:t>Name 6 : Meher, Dagindra</a:t>
            </a:r>
          </a:p>
          <a:p>
            <a:r>
              <a:rPr lang="en-US" sz="2800" b="1" dirty="0"/>
              <a:t>Mentors:</a:t>
            </a:r>
          </a:p>
          <a:p>
            <a:r>
              <a:rPr lang="en-US" dirty="0"/>
              <a:t>Satish Venkatesalu</a:t>
            </a:r>
          </a:p>
          <a:p>
            <a:r>
              <a:rPr lang="en-US" dirty="0"/>
              <a:t>Mike Johannes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0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272B1BC905D438A45BECB7E8DC69A" ma:contentTypeVersion="2" ma:contentTypeDescription="Create a new document." ma:contentTypeScope="" ma:versionID="1483c0497326aa381d8940f4097692e7">
  <xsd:schema xmlns:xsd="http://www.w3.org/2001/XMLSchema" xmlns:xs="http://www.w3.org/2001/XMLSchema" xmlns:p="http://schemas.microsoft.com/office/2006/metadata/properties" xmlns:ns2="9cd907eb-1b69-4f26-aaff-65aece90c671" targetNamespace="http://schemas.microsoft.com/office/2006/metadata/properties" ma:root="true" ma:fieldsID="f42a977aefb5e7b7138d831ebc7e4257" ns2:_="">
    <xsd:import namespace="9cd907eb-1b69-4f26-aaff-65aece90c6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907eb-1b69-4f26-aaff-65aece90c6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F0D691-D98F-4C74-9E24-E0911F33E0B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47BF7A-37D9-4BFB-B5F6-822DA7F227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d907eb-1b69-4f26-aaff-65aece90c6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C02E00-1B0F-4F9F-83F7-3432E4ABA3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460</TotalTime>
  <Words>621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Dover digital Hackathon challenge 2021</vt:lpstr>
      <vt:lpstr>If your idea were a tweet</vt:lpstr>
      <vt:lpstr>Problem statement</vt:lpstr>
      <vt:lpstr>Design</vt:lpstr>
      <vt:lpstr>Business Model of idea</vt:lpstr>
      <vt:lpstr>solution</vt:lpstr>
      <vt:lpstr>Research references</vt:lpstr>
      <vt:lpstr>Team participants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Dover digital Hackathon challenge 2021</dc:title>
  <dc:creator>Manchenahalli, Raghunandan</dc:creator>
  <cp:lastModifiedBy>Kondapalli, Anjali(Contractor)</cp:lastModifiedBy>
  <cp:revision>77</cp:revision>
  <dcterms:created xsi:type="dcterms:W3CDTF">2021-10-13T16:31:05Z</dcterms:created>
  <dcterms:modified xsi:type="dcterms:W3CDTF">2021-11-18T13:37:36Z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0x010100959272B1BC905D438A45BECB7E8DC69A</vt:lpwstr>
  </property>
</Properties>
</file>