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18300700" cy="10299700"/>
  <p:notesSz cx="18300700" cy="102997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946" y="-23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5200" b="0" i="0">
                <a:solidFill>
                  <a:srgbClr val="262425"/>
                </a:solidFill>
                <a:latin typeface="Microsoft Sans Serif"/>
                <a:cs typeface="Microsoft Sans Serif"/>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295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00" b="0" i="0">
                <a:solidFill>
                  <a:srgbClr val="262425"/>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sz="295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00" b="0" i="0">
                <a:solidFill>
                  <a:srgbClr val="262425"/>
                </a:solidFill>
                <a:latin typeface="Microsoft Sans Serif"/>
                <a:cs typeface="Microsoft Sans Serif"/>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00" b="0" i="0">
                <a:solidFill>
                  <a:srgbClr val="262425"/>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8FAFB"/>
          </a:solidFill>
        </p:spPr>
        <p:txBody>
          <a:bodyPr wrap="square" lIns="0" tIns="0" rIns="0" bIns="0" rtlCol="0"/>
          <a:lstStyle/>
          <a:p>
            <a:endParaRPr/>
          </a:p>
        </p:txBody>
      </p:sp>
      <p:sp>
        <p:nvSpPr>
          <p:cNvPr id="2" name="Holder 2"/>
          <p:cNvSpPr>
            <a:spLocks noGrp="1"/>
          </p:cNvSpPr>
          <p:nvPr>
            <p:ph type="title"/>
          </p:nvPr>
        </p:nvSpPr>
        <p:spPr>
          <a:xfrm>
            <a:off x="1607908" y="1080471"/>
            <a:ext cx="15084882" cy="817880"/>
          </a:xfrm>
          <a:prstGeom prst="rect">
            <a:avLst/>
          </a:prstGeom>
        </p:spPr>
        <p:txBody>
          <a:bodyPr wrap="square" lIns="0" tIns="0" rIns="0" bIns="0">
            <a:spAutoFit/>
          </a:bodyPr>
          <a:lstStyle>
            <a:lvl1pPr>
              <a:defRPr sz="5200" b="0" i="0">
                <a:solidFill>
                  <a:srgbClr val="262425"/>
                </a:solidFill>
                <a:latin typeface="Microsoft Sans Serif"/>
                <a:cs typeface="Microsoft Sans Serif"/>
              </a:defRPr>
            </a:lvl1pPr>
          </a:lstStyle>
          <a:p>
            <a:endParaRPr/>
          </a:p>
        </p:txBody>
      </p:sp>
      <p:sp>
        <p:nvSpPr>
          <p:cNvPr id="3" name="Holder 3"/>
          <p:cNvSpPr>
            <a:spLocks noGrp="1"/>
          </p:cNvSpPr>
          <p:nvPr>
            <p:ph type="body" idx="1"/>
          </p:nvPr>
        </p:nvSpPr>
        <p:spPr>
          <a:xfrm>
            <a:off x="596365" y="1954053"/>
            <a:ext cx="14019530" cy="5928995"/>
          </a:xfrm>
          <a:prstGeom prst="rect">
            <a:avLst/>
          </a:prstGeom>
        </p:spPr>
        <p:txBody>
          <a:bodyPr wrap="square" lIns="0" tIns="0" rIns="0" bIns="0">
            <a:spAutoFit/>
          </a:bodyPr>
          <a:lstStyle>
            <a:lvl1pPr>
              <a:defRPr sz="295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7/4/2024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grpSp>
        <p:nvGrpSpPr>
          <p:cNvPr id="3" name="object 3"/>
          <p:cNvGrpSpPr/>
          <p:nvPr/>
        </p:nvGrpSpPr>
        <p:grpSpPr>
          <a:xfrm>
            <a:off x="-9359" y="8948161"/>
            <a:ext cx="18307050" cy="1348740"/>
            <a:chOff x="-9359" y="8948161"/>
            <a:chExt cx="18307050" cy="1348740"/>
          </a:xfrm>
        </p:grpSpPr>
        <p:sp>
          <p:nvSpPr>
            <p:cNvPr id="4" name="object 4"/>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5" name="object 5"/>
            <p:cNvSpPr/>
            <p:nvPr/>
          </p:nvSpPr>
          <p:spPr>
            <a:xfrm>
              <a:off x="17146777" y="8957513"/>
              <a:ext cx="1141730" cy="1329690"/>
            </a:xfrm>
            <a:custGeom>
              <a:avLst/>
              <a:gdLst/>
              <a:ahLst/>
              <a:cxnLst/>
              <a:rect l="l" t="t" r="r" b="b"/>
              <a:pathLst>
                <a:path w="1141730" h="1329690">
                  <a:moveTo>
                    <a:pt x="1037462" y="0"/>
                  </a:moveTo>
                  <a:lnTo>
                    <a:pt x="983487" y="1447"/>
                  </a:lnTo>
                  <a:lnTo>
                    <a:pt x="928750" y="5765"/>
                  </a:lnTo>
                  <a:lnTo>
                    <a:pt x="875537" y="12966"/>
                  </a:lnTo>
                  <a:lnTo>
                    <a:pt x="822197" y="23050"/>
                  </a:lnTo>
                  <a:lnTo>
                    <a:pt x="768984" y="35280"/>
                  </a:lnTo>
                  <a:lnTo>
                    <a:pt x="717168" y="51130"/>
                  </a:lnTo>
                  <a:lnTo>
                    <a:pt x="665987" y="69126"/>
                  </a:lnTo>
                  <a:lnTo>
                    <a:pt x="615568" y="89999"/>
                  </a:lnTo>
                  <a:lnTo>
                    <a:pt x="566673" y="113037"/>
                  </a:lnTo>
                  <a:lnTo>
                    <a:pt x="519175" y="138959"/>
                  </a:lnTo>
                  <a:lnTo>
                    <a:pt x="473074" y="167756"/>
                  </a:lnTo>
                  <a:lnTo>
                    <a:pt x="428370" y="197994"/>
                  </a:lnTo>
                  <a:lnTo>
                    <a:pt x="385190" y="231113"/>
                  </a:lnTo>
                  <a:lnTo>
                    <a:pt x="343407" y="266395"/>
                  </a:lnTo>
                  <a:lnTo>
                    <a:pt x="304545" y="303830"/>
                  </a:lnTo>
                  <a:lnTo>
                    <a:pt x="267080" y="343429"/>
                  </a:lnTo>
                  <a:lnTo>
                    <a:pt x="231901" y="384465"/>
                  </a:lnTo>
                  <a:lnTo>
                    <a:pt x="198754" y="427666"/>
                  </a:lnTo>
                  <a:lnTo>
                    <a:pt x="167766" y="472304"/>
                  </a:lnTo>
                  <a:lnTo>
                    <a:pt x="139699" y="518380"/>
                  </a:lnTo>
                  <a:lnTo>
                    <a:pt x="113791" y="566621"/>
                  </a:lnTo>
                  <a:lnTo>
                    <a:pt x="90042" y="615576"/>
                  </a:lnTo>
                  <a:lnTo>
                    <a:pt x="69849" y="665255"/>
                  </a:lnTo>
                  <a:lnTo>
                    <a:pt x="51180" y="716372"/>
                  </a:lnTo>
                  <a:lnTo>
                    <a:pt x="36067" y="768208"/>
                  </a:lnTo>
                  <a:lnTo>
                    <a:pt x="23113" y="821489"/>
                  </a:lnTo>
                  <a:lnTo>
                    <a:pt x="13715" y="874765"/>
                  </a:lnTo>
                  <a:lnTo>
                    <a:pt x="6476" y="928764"/>
                  </a:lnTo>
                  <a:lnTo>
                    <a:pt x="2158" y="982760"/>
                  </a:lnTo>
                  <a:lnTo>
                    <a:pt x="761" y="1036759"/>
                  </a:lnTo>
                  <a:lnTo>
                    <a:pt x="0" y="1036759"/>
                  </a:lnTo>
                  <a:lnTo>
                    <a:pt x="1396" y="1090754"/>
                  </a:lnTo>
                  <a:lnTo>
                    <a:pt x="5714" y="1144753"/>
                  </a:lnTo>
                  <a:lnTo>
                    <a:pt x="12953" y="1198749"/>
                  </a:lnTo>
                  <a:lnTo>
                    <a:pt x="23113" y="1252029"/>
                  </a:lnTo>
                  <a:lnTo>
                    <a:pt x="35305" y="1305305"/>
                  </a:lnTo>
                  <a:lnTo>
                    <a:pt x="1141162" y="1329484"/>
                  </a:lnTo>
                  <a:lnTo>
                    <a:pt x="1141162" y="5369"/>
                  </a:lnTo>
                  <a:lnTo>
                    <a:pt x="1091564" y="1447"/>
                  </a:lnTo>
                  <a:lnTo>
                    <a:pt x="1037462" y="0"/>
                  </a:lnTo>
                  <a:close/>
                </a:path>
              </a:pathLst>
            </a:custGeom>
            <a:solidFill>
              <a:srgbClr val="4A86E8">
                <a:alpha val="27059"/>
              </a:srgbClr>
            </a:solidFill>
          </p:spPr>
          <p:txBody>
            <a:bodyPr wrap="square" lIns="0" tIns="0" rIns="0" bIns="0" rtlCol="0"/>
            <a:lstStyle/>
            <a:p>
              <a:endParaRPr/>
            </a:p>
          </p:txBody>
        </p:sp>
        <p:sp>
          <p:nvSpPr>
            <p:cNvPr id="6" name="object 6"/>
            <p:cNvSpPr/>
            <p:nvPr/>
          </p:nvSpPr>
          <p:spPr>
            <a:xfrm>
              <a:off x="17146822" y="8957521"/>
              <a:ext cx="1141730" cy="1329690"/>
            </a:xfrm>
            <a:custGeom>
              <a:avLst/>
              <a:gdLst/>
              <a:ahLst/>
              <a:cxnLst/>
              <a:rect l="l" t="t" r="r" b="b"/>
              <a:pathLst>
                <a:path w="1141730" h="1329690">
                  <a:moveTo>
                    <a:pt x="762" y="1036751"/>
                  </a:moveTo>
                  <a:lnTo>
                    <a:pt x="2159" y="982751"/>
                  </a:lnTo>
                  <a:lnTo>
                    <a:pt x="6477" y="928756"/>
                  </a:lnTo>
                  <a:lnTo>
                    <a:pt x="13716" y="874756"/>
                  </a:lnTo>
                  <a:lnTo>
                    <a:pt x="23114" y="821481"/>
                  </a:lnTo>
                  <a:lnTo>
                    <a:pt x="36068" y="768201"/>
                  </a:lnTo>
                  <a:lnTo>
                    <a:pt x="51181" y="716364"/>
                  </a:lnTo>
                  <a:lnTo>
                    <a:pt x="69850" y="665247"/>
                  </a:lnTo>
                  <a:lnTo>
                    <a:pt x="90043" y="615567"/>
                  </a:lnTo>
                  <a:lnTo>
                    <a:pt x="113793" y="566613"/>
                  </a:lnTo>
                  <a:lnTo>
                    <a:pt x="139701" y="518374"/>
                  </a:lnTo>
                  <a:lnTo>
                    <a:pt x="167768" y="472296"/>
                  </a:lnTo>
                  <a:lnTo>
                    <a:pt x="198756" y="427658"/>
                  </a:lnTo>
                  <a:lnTo>
                    <a:pt x="231904" y="384458"/>
                  </a:lnTo>
                  <a:lnTo>
                    <a:pt x="267210" y="343421"/>
                  </a:lnTo>
                  <a:lnTo>
                    <a:pt x="304549" y="303822"/>
                  </a:lnTo>
                  <a:lnTo>
                    <a:pt x="343538" y="266387"/>
                  </a:lnTo>
                  <a:lnTo>
                    <a:pt x="385194" y="231105"/>
                  </a:lnTo>
                  <a:lnTo>
                    <a:pt x="428375" y="197986"/>
                  </a:lnTo>
                  <a:lnTo>
                    <a:pt x="473079" y="167749"/>
                  </a:lnTo>
                  <a:lnTo>
                    <a:pt x="519181" y="138951"/>
                  </a:lnTo>
                  <a:lnTo>
                    <a:pt x="566679" y="113030"/>
                  </a:lnTo>
                  <a:lnTo>
                    <a:pt x="615575" y="89991"/>
                  </a:lnTo>
                  <a:lnTo>
                    <a:pt x="665994" y="69112"/>
                  </a:lnTo>
                  <a:lnTo>
                    <a:pt x="717176" y="51117"/>
                  </a:lnTo>
                  <a:lnTo>
                    <a:pt x="768992" y="35280"/>
                  </a:lnTo>
                  <a:lnTo>
                    <a:pt x="822206" y="23037"/>
                  </a:lnTo>
                  <a:lnTo>
                    <a:pt x="875546" y="12953"/>
                  </a:lnTo>
                  <a:lnTo>
                    <a:pt x="928760" y="5753"/>
                  </a:lnTo>
                  <a:lnTo>
                    <a:pt x="983497" y="1435"/>
                  </a:lnTo>
                  <a:lnTo>
                    <a:pt x="1037600" y="0"/>
                  </a:lnTo>
                  <a:lnTo>
                    <a:pt x="1091575" y="1435"/>
                  </a:lnTo>
                  <a:lnTo>
                    <a:pt x="1141118" y="5343"/>
                  </a:lnTo>
                </a:path>
                <a:path w="1141730" h="1329690">
                  <a:moveTo>
                    <a:pt x="42711" y="1329476"/>
                  </a:moveTo>
                  <a:lnTo>
                    <a:pt x="23114" y="1252021"/>
                  </a:lnTo>
                  <a:lnTo>
                    <a:pt x="12954" y="1198740"/>
                  </a:lnTo>
                  <a:lnTo>
                    <a:pt x="5842" y="1144746"/>
                  </a:lnTo>
                  <a:lnTo>
                    <a:pt x="1524" y="1090746"/>
                  </a:lnTo>
                  <a:lnTo>
                    <a:pt x="0" y="1036751"/>
                  </a:lnTo>
                  <a:lnTo>
                    <a:pt x="762" y="1036751"/>
                  </a:lnTo>
                </a:path>
              </a:pathLst>
            </a:custGeom>
            <a:ln w="3175">
              <a:solidFill>
                <a:srgbClr val="FFFFFF"/>
              </a:solidFill>
            </a:ln>
          </p:spPr>
          <p:txBody>
            <a:bodyPr wrap="square" lIns="0" tIns="0" rIns="0" bIns="0" rtlCol="0"/>
            <a:lstStyle/>
            <a:p>
              <a:endParaRPr/>
            </a:p>
          </p:txBody>
        </p:sp>
        <p:sp>
          <p:nvSpPr>
            <p:cNvPr id="7" name="object 7"/>
            <p:cNvSpPr/>
            <p:nvPr/>
          </p:nvSpPr>
          <p:spPr>
            <a:xfrm>
              <a:off x="17146822" y="8957521"/>
              <a:ext cx="1141730" cy="1329690"/>
            </a:xfrm>
            <a:custGeom>
              <a:avLst/>
              <a:gdLst/>
              <a:ahLst/>
              <a:cxnLst/>
              <a:rect l="l" t="t" r="r" b="b"/>
              <a:pathLst>
                <a:path w="1141730" h="1329690">
                  <a:moveTo>
                    <a:pt x="762" y="1036751"/>
                  </a:moveTo>
                  <a:lnTo>
                    <a:pt x="2159" y="982751"/>
                  </a:lnTo>
                  <a:lnTo>
                    <a:pt x="6477" y="928756"/>
                  </a:lnTo>
                  <a:lnTo>
                    <a:pt x="13716" y="874756"/>
                  </a:lnTo>
                  <a:lnTo>
                    <a:pt x="23114" y="821481"/>
                  </a:lnTo>
                  <a:lnTo>
                    <a:pt x="36068" y="768201"/>
                  </a:lnTo>
                  <a:lnTo>
                    <a:pt x="51181" y="716364"/>
                  </a:lnTo>
                  <a:lnTo>
                    <a:pt x="69850" y="665247"/>
                  </a:lnTo>
                  <a:lnTo>
                    <a:pt x="90043" y="615567"/>
                  </a:lnTo>
                  <a:lnTo>
                    <a:pt x="113793" y="566613"/>
                  </a:lnTo>
                  <a:lnTo>
                    <a:pt x="139701" y="518374"/>
                  </a:lnTo>
                  <a:lnTo>
                    <a:pt x="167768" y="472296"/>
                  </a:lnTo>
                  <a:lnTo>
                    <a:pt x="198756" y="427658"/>
                  </a:lnTo>
                  <a:lnTo>
                    <a:pt x="231904" y="384458"/>
                  </a:lnTo>
                  <a:lnTo>
                    <a:pt x="267210" y="343421"/>
                  </a:lnTo>
                  <a:lnTo>
                    <a:pt x="304549" y="303822"/>
                  </a:lnTo>
                  <a:lnTo>
                    <a:pt x="343538" y="266387"/>
                  </a:lnTo>
                  <a:lnTo>
                    <a:pt x="385194" y="231105"/>
                  </a:lnTo>
                  <a:lnTo>
                    <a:pt x="428375" y="197986"/>
                  </a:lnTo>
                  <a:lnTo>
                    <a:pt x="473079" y="167749"/>
                  </a:lnTo>
                  <a:lnTo>
                    <a:pt x="519181" y="138951"/>
                  </a:lnTo>
                  <a:lnTo>
                    <a:pt x="566679" y="113030"/>
                  </a:lnTo>
                  <a:lnTo>
                    <a:pt x="615575" y="89991"/>
                  </a:lnTo>
                  <a:lnTo>
                    <a:pt x="665994" y="69112"/>
                  </a:lnTo>
                  <a:lnTo>
                    <a:pt x="717176" y="51117"/>
                  </a:lnTo>
                  <a:lnTo>
                    <a:pt x="768992" y="35280"/>
                  </a:lnTo>
                  <a:lnTo>
                    <a:pt x="822206" y="23037"/>
                  </a:lnTo>
                  <a:lnTo>
                    <a:pt x="875546" y="12953"/>
                  </a:lnTo>
                  <a:lnTo>
                    <a:pt x="928760" y="5753"/>
                  </a:lnTo>
                  <a:lnTo>
                    <a:pt x="983497" y="1435"/>
                  </a:lnTo>
                  <a:lnTo>
                    <a:pt x="1037600" y="0"/>
                  </a:lnTo>
                  <a:lnTo>
                    <a:pt x="1091575" y="1435"/>
                  </a:lnTo>
                  <a:lnTo>
                    <a:pt x="1141118" y="5343"/>
                  </a:lnTo>
                </a:path>
                <a:path w="1141730" h="1329690">
                  <a:moveTo>
                    <a:pt x="42711" y="1329476"/>
                  </a:moveTo>
                  <a:lnTo>
                    <a:pt x="23114" y="1252021"/>
                  </a:lnTo>
                  <a:lnTo>
                    <a:pt x="12954" y="1198740"/>
                  </a:lnTo>
                  <a:lnTo>
                    <a:pt x="5842" y="1144746"/>
                  </a:lnTo>
                  <a:lnTo>
                    <a:pt x="1524" y="1090746"/>
                  </a:lnTo>
                  <a:lnTo>
                    <a:pt x="0" y="1036751"/>
                  </a:lnTo>
                  <a:lnTo>
                    <a:pt x="762" y="1036751"/>
                  </a:lnTo>
                </a:path>
              </a:pathLst>
            </a:custGeom>
            <a:ln w="18719">
              <a:solidFill>
                <a:srgbClr val="4A86E8"/>
              </a:solidFill>
            </a:ln>
          </p:spPr>
          <p:txBody>
            <a:bodyPr wrap="square" lIns="0" tIns="0" rIns="0" bIns="0" rtlCol="0"/>
            <a:lstStyle/>
            <a:p>
              <a:endParaRPr/>
            </a:p>
          </p:txBody>
        </p:sp>
      </p:grpSp>
      <p:sp>
        <p:nvSpPr>
          <p:cNvPr id="8" name="object 8"/>
          <p:cNvSpPr txBox="1">
            <a:spLocks noGrp="1"/>
          </p:cNvSpPr>
          <p:nvPr>
            <p:ph type="title"/>
          </p:nvPr>
        </p:nvSpPr>
        <p:spPr>
          <a:xfrm>
            <a:off x="5568950" y="3549650"/>
            <a:ext cx="9906000" cy="2062480"/>
          </a:xfrm>
          <a:prstGeom prst="rect">
            <a:avLst/>
          </a:prstGeom>
        </p:spPr>
        <p:txBody>
          <a:bodyPr vert="horz" wrap="square" lIns="0" tIns="10160" rIns="0" bIns="0" rtlCol="0">
            <a:spAutoFit/>
          </a:bodyPr>
          <a:lstStyle/>
          <a:p>
            <a:pPr marL="2142490" marR="5080" indent="-2130425">
              <a:lnSpc>
                <a:spcPct val="100600"/>
              </a:lnSpc>
              <a:spcBef>
                <a:spcPts val="80"/>
              </a:spcBef>
            </a:pPr>
            <a:r>
              <a:rPr sz="6650" dirty="0"/>
              <a:t>Songs Analysis Using Power BI</a:t>
            </a:r>
          </a:p>
        </p:txBody>
      </p:sp>
      <p:grpSp>
        <p:nvGrpSpPr>
          <p:cNvPr id="9" name="object 9"/>
          <p:cNvGrpSpPr/>
          <p:nvPr/>
        </p:nvGrpSpPr>
        <p:grpSpPr>
          <a:xfrm>
            <a:off x="-9359" y="-9359"/>
            <a:ext cx="5782310" cy="5858510"/>
            <a:chOff x="-9359" y="-9359"/>
            <a:chExt cx="5782310" cy="5858510"/>
          </a:xfrm>
        </p:grpSpPr>
        <p:sp>
          <p:nvSpPr>
            <p:cNvPr id="10" name="object 10"/>
            <p:cNvSpPr/>
            <p:nvPr/>
          </p:nvSpPr>
          <p:spPr>
            <a:xfrm>
              <a:off x="0" y="0"/>
              <a:ext cx="5763260" cy="5839460"/>
            </a:xfrm>
            <a:custGeom>
              <a:avLst/>
              <a:gdLst/>
              <a:ahLst/>
              <a:cxnLst/>
              <a:rect l="l" t="t" r="r" b="b"/>
              <a:pathLst>
                <a:path w="5763260" h="5839460">
                  <a:moveTo>
                    <a:pt x="5762996" y="0"/>
                  </a:moveTo>
                  <a:lnTo>
                    <a:pt x="5730379" y="149377"/>
                  </a:lnTo>
                  <a:lnTo>
                    <a:pt x="5684291" y="335864"/>
                  </a:lnTo>
                  <a:lnTo>
                    <a:pt x="5633897" y="521614"/>
                  </a:lnTo>
                  <a:lnTo>
                    <a:pt x="5579173" y="705929"/>
                  </a:lnTo>
                  <a:lnTo>
                    <a:pt x="5518695" y="888809"/>
                  </a:lnTo>
                  <a:lnTo>
                    <a:pt x="5454624" y="1069530"/>
                  </a:lnTo>
                  <a:lnTo>
                    <a:pt x="5385498" y="1249527"/>
                  </a:lnTo>
                  <a:lnTo>
                    <a:pt x="5312054" y="1426654"/>
                  </a:lnTo>
                  <a:lnTo>
                    <a:pt x="5233580" y="1603044"/>
                  </a:lnTo>
                  <a:lnTo>
                    <a:pt x="5151500" y="1776564"/>
                  </a:lnTo>
                  <a:lnTo>
                    <a:pt x="5064378" y="1947925"/>
                  </a:lnTo>
                  <a:lnTo>
                    <a:pt x="4972938" y="2117127"/>
                  </a:lnTo>
                  <a:lnTo>
                    <a:pt x="4877904" y="2284158"/>
                  </a:lnTo>
                  <a:lnTo>
                    <a:pt x="4777828" y="2449042"/>
                  </a:lnTo>
                  <a:lnTo>
                    <a:pt x="4674145" y="2610319"/>
                  </a:lnTo>
                  <a:lnTo>
                    <a:pt x="4566868" y="2770161"/>
                  </a:lnTo>
                  <a:lnTo>
                    <a:pt x="4454550" y="2926397"/>
                  </a:lnTo>
                  <a:lnTo>
                    <a:pt x="4338624" y="3079762"/>
                  </a:lnTo>
                  <a:lnTo>
                    <a:pt x="4219104" y="3230232"/>
                  </a:lnTo>
                  <a:lnTo>
                    <a:pt x="4095991" y="3377831"/>
                  </a:lnTo>
                  <a:lnTo>
                    <a:pt x="3968546" y="3522547"/>
                  </a:lnTo>
                  <a:lnTo>
                    <a:pt x="3838231" y="3662946"/>
                  </a:lnTo>
                  <a:lnTo>
                    <a:pt x="3703586" y="3801185"/>
                  </a:lnTo>
                  <a:lnTo>
                    <a:pt x="3566070" y="3935107"/>
                  </a:lnTo>
                  <a:lnTo>
                    <a:pt x="3424948" y="4066146"/>
                  </a:lnTo>
                  <a:lnTo>
                    <a:pt x="3280955" y="4192866"/>
                  </a:lnTo>
                  <a:lnTo>
                    <a:pt x="3133356" y="4316704"/>
                  </a:lnTo>
                  <a:lnTo>
                    <a:pt x="2982874" y="4436224"/>
                  </a:lnTo>
                  <a:lnTo>
                    <a:pt x="2829509" y="4552149"/>
                  </a:lnTo>
                  <a:lnTo>
                    <a:pt x="2672562" y="4663744"/>
                  </a:lnTo>
                  <a:lnTo>
                    <a:pt x="2513444" y="4771745"/>
                  </a:lnTo>
                  <a:lnTo>
                    <a:pt x="2351442" y="4875428"/>
                  </a:lnTo>
                  <a:lnTo>
                    <a:pt x="2187282" y="4974780"/>
                  </a:lnTo>
                  <a:lnTo>
                    <a:pt x="2020239" y="5070538"/>
                  </a:lnTo>
                  <a:lnTo>
                    <a:pt x="1851050" y="5161978"/>
                  </a:lnTo>
                  <a:lnTo>
                    <a:pt x="1679689" y="5248376"/>
                  </a:lnTo>
                  <a:lnTo>
                    <a:pt x="1505445" y="5331180"/>
                  </a:lnTo>
                  <a:lnTo>
                    <a:pt x="1329766" y="5408942"/>
                  </a:lnTo>
                  <a:lnTo>
                    <a:pt x="1152649" y="5483097"/>
                  </a:lnTo>
                  <a:lnTo>
                    <a:pt x="972651" y="5551499"/>
                  </a:lnTo>
                  <a:lnTo>
                    <a:pt x="791928" y="5616295"/>
                  </a:lnTo>
                  <a:lnTo>
                    <a:pt x="609053" y="5676061"/>
                  </a:lnTo>
                  <a:lnTo>
                    <a:pt x="424736" y="5731496"/>
                  </a:lnTo>
                  <a:lnTo>
                    <a:pt x="238973" y="5781890"/>
                  </a:lnTo>
                  <a:lnTo>
                    <a:pt x="52496" y="5827978"/>
                  </a:lnTo>
                  <a:lnTo>
                    <a:pt x="0" y="5839441"/>
                  </a:lnTo>
                </a:path>
              </a:pathLst>
            </a:custGeom>
            <a:ln w="18719">
              <a:solidFill>
                <a:srgbClr val="262425"/>
              </a:solidFill>
            </a:ln>
          </p:spPr>
          <p:txBody>
            <a:bodyPr wrap="square" lIns="0" tIns="0" rIns="0" bIns="0" rtlCol="0"/>
            <a:lstStyle/>
            <a:p>
              <a:endParaRPr/>
            </a:p>
          </p:txBody>
        </p:sp>
        <p:sp>
          <p:nvSpPr>
            <p:cNvPr id="11" name="object 11"/>
            <p:cNvSpPr/>
            <p:nvPr/>
          </p:nvSpPr>
          <p:spPr>
            <a:xfrm>
              <a:off x="0" y="0"/>
              <a:ext cx="2878455" cy="2940685"/>
            </a:xfrm>
            <a:custGeom>
              <a:avLst/>
              <a:gdLst/>
              <a:ahLst/>
              <a:cxnLst/>
              <a:rect l="l" t="t" r="r" b="b"/>
              <a:pathLst>
                <a:path w="2878455" h="2940685">
                  <a:moveTo>
                    <a:pt x="2877884" y="0"/>
                  </a:moveTo>
                  <a:lnTo>
                    <a:pt x="0" y="0"/>
                  </a:lnTo>
                  <a:lnTo>
                    <a:pt x="0" y="2940681"/>
                  </a:lnTo>
                  <a:lnTo>
                    <a:pt x="119454" y="2895434"/>
                  </a:lnTo>
                  <a:lnTo>
                    <a:pt x="231774" y="2848635"/>
                  </a:lnTo>
                  <a:lnTo>
                    <a:pt x="342652" y="2798952"/>
                  </a:lnTo>
                  <a:lnTo>
                    <a:pt x="452814" y="2747111"/>
                  </a:lnTo>
                  <a:lnTo>
                    <a:pt x="561533" y="2691675"/>
                  </a:lnTo>
                  <a:lnTo>
                    <a:pt x="668813" y="2634081"/>
                  </a:lnTo>
                  <a:lnTo>
                    <a:pt x="773931" y="2573604"/>
                  </a:lnTo>
                  <a:lnTo>
                    <a:pt x="878329" y="2510967"/>
                  </a:lnTo>
                  <a:lnTo>
                    <a:pt x="980569" y="2445448"/>
                  </a:lnTo>
                  <a:lnTo>
                    <a:pt x="1081370" y="2377046"/>
                  </a:lnTo>
                  <a:lnTo>
                    <a:pt x="1180009" y="2305761"/>
                  </a:lnTo>
                  <a:lnTo>
                    <a:pt x="1277213" y="2233040"/>
                  </a:lnTo>
                  <a:lnTo>
                    <a:pt x="1372971" y="2157450"/>
                  </a:lnTo>
                  <a:lnTo>
                    <a:pt x="1465846" y="2078964"/>
                  </a:lnTo>
                  <a:lnTo>
                    <a:pt x="1557286" y="1998319"/>
                  </a:lnTo>
                  <a:lnTo>
                    <a:pt x="1646567" y="1915528"/>
                  </a:lnTo>
                  <a:lnTo>
                    <a:pt x="1733689" y="1830565"/>
                  </a:lnTo>
                  <a:lnTo>
                    <a:pt x="1818639" y="1743443"/>
                  </a:lnTo>
                  <a:lnTo>
                    <a:pt x="1901443" y="1654162"/>
                  </a:lnTo>
                  <a:lnTo>
                    <a:pt x="1982088" y="1563446"/>
                  </a:lnTo>
                  <a:lnTo>
                    <a:pt x="2059838" y="1469847"/>
                  </a:lnTo>
                  <a:lnTo>
                    <a:pt x="2135441" y="1374813"/>
                  </a:lnTo>
                  <a:lnTo>
                    <a:pt x="2208885" y="1277607"/>
                  </a:lnTo>
                  <a:lnTo>
                    <a:pt x="2279446" y="1178255"/>
                  </a:lnTo>
                  <a:lnTo>
                    <a:pt x="2347836" y="1077455"/>
                  </a:lnTo>
                  <a:lnTo>
                    <a:pt x="2413368" y="975207"/>
                  </a:lnTo>
                  <a:lnTo>
                    <a:pt x="2476715" y="870813"/>
                  </a:lnTo>
                  <a:lnTo>
                    <a:pt x="2537193" y="765695"/>
                  </a:lnTo>
                  <a:lnTo>
                    <a:pt x="2594800" y="658418"/>
                  </a:lnTo>
                  <a:lnTo>
                    <a:pt x="2649511" y="549694"/>
                  </a:lnTo>
                  <a:lnTo>
                    <a:pt x="2702077" y="439534"/>
                  </a:lnTo>
                  <a:lnTo>
                    <a:pt x="2751035" y="328650"/>
                  </a:lnTo>
                  <a:lnTo>
                    <a:pt x="2797835" y="216331"/>
                  </a:lnTo>
                  <a:lnTo>
                    <a:pt x="2841764" y="102577"/>
                  </a:lnTo>
                  <a:lnTo>
                    <a:pt x="2877884" y="0"/>
                  </a:lnTo>
                  <a:close/>
                </a:path>
              </a:pathLst>
            </a:custGeom>
            <a:solidFill>
              <a:srgbClr val="4A86E8">
                <a:alpha val="27059"/>
              </a:srgbClr>
            </a:solidFill>
          </p:spPr>
          <p:txBody>
            <a:bodyPr wrap="square" lIns="0" tIns="0" rIns="0" bIns="0" rtlCol="0"/>
            <a:lstStyle/>
            <a:p>
              <a:endParaRPr/>
            </a:p>
          </p:txBody>
        </p:sp>
        <p:sp>
          <p:nvSpPr>
            <p:cNvPr id="12" name="object 12"/>
            <p:cNvSpPr/>
            <p:nvPr/>
          </p:nvSpPr>
          <p:spPr>
            <a:xfrm>
              <a:off x="0" y="0"/>
              <a:ext cx="2878455" cy="2940685"/>
            </a:xfrm>
            <a:custGeom>
              <a:avLst/>
              <a:gdLst/>
              <a:ahLst/>
              <a:cxnLst/>
              <a:rect l="l" t="t" r="r" b="b"/>
              <a:pathLst>
                <a:path w="2878455" h="2940685">
                  <a:moveTo>
                    <a:pt x="2877884" y="0"/>
                  </a:moveTo>
                  <a:lnTo>
                    <a:pt x="2841764" y="102577"/>
                  </a:lnTo>
                  <a:lnTo>
                    <a:pt x="2797835" y="216331"/>
                  </a:lnTo>
                  <a:lnTo>
                    <a:pt x="2751035" y="328650"/>
                  </a:lnTo>
                  <a:lnTo>
                    <a:pt x="2702077" y="439534"/>
                  </a:lnTo>
                  <a:lnTo>
                    <a:pt x="2649511" y="549694"/>
                  </a:lnTo>
                  <a:lnTo>
                    <a:pt x="2594800" y="658418"/>
                  </a:lnTo>
                  <a:lnTo>
                    <a:pt x="2537193" y="765695"/>
                  </a:lnTo>
                  <a:lnTo>
                    <a:pt x="2476715" y="870813"/>
                  </a:lnTo>
                  <a:lnTo>
                    <a:pt x="2413368" y="975207"/>
                  </a:lnTo>
                  <a:lnTo>
                    <a:pt x="2347836" y="1077455"/>
                  </a:lnTo>
                  <a:lnTo>
                    <a:pt x="2279446" y="1178255"/>
                  </a:lnTo>
                  <a:lnTo>
                    <a:pt x="2208885" y="1277607"/>
                  </a:lnTo>
                  <a:lnTo>
                    <a:pt x="2135441" y="1374813"/>
                  </a:lnTo>
                  <a:lnTo>
                    <a:pt x="2059838" y="1469847"/>
                  </a:lnTo>
                  <a:lnTo>
                    <a:pt x="1982088" y="1563446"/>
                  </a:lnTo>
                  <a:lnTo>
                    <a:pt x="1901443" y="1654162"/>
                  </a:lnTo>
                  <a:lnTo>
                    <a:pt x="1818639" y="1743443"/>
                  </a:lnTo>
                  <a:lnTo>
                    <a:pt x="1733689" y="1830565"/>
                  </a:lnTo>
                  <a:lnTo>
                    <a:pt x="1646567" y="1915528"/>
                  </a:lnTo>
                  <a:lnTo>
                    <a:pt x="1557286" y="1998319"/>
                  </a:lnTo>
                  <a:lnTo>
                    <a:pt x="1465846" y="2078964"/>
                  </a:lnTo>
                  <a:lnTo>
                    <a:pt x="1372971" y="2157450"/>
                  </a:lnTo>
                  <a:lnTo>
                    <a:pt x="1277213" y="2233040"/>
                  </a:lnTo>
                  <a:lnTo>
                    <a:pt x="1180008" y="2305761"/>
                  </a:lnTo>
                  <a:lnTo>
                    <a:pt x="1081370" y="2377046"/>
                  </a:lnTo>
                  <a:lnTo>
                    <a:pt x="980569" y="2445448"/>
                  </a:lnTo>
                  <a:lnTo>
                    <a:pt x="878329" y="2510967"/>
                  </a:lnTo>
                  <a:lnTo>
                    <a:pt x="773931" y="2573604"/>
                  </a:lnTo>
                  <a:lnTo>
                    <a:pt x="668813" y="2634081"/>
                  </a:lnTo>
                  <a:lnTo>
                    <a:pt x="561533" y="2691675"/>
                  </a:lnTo>
                  <a:lnTo>
                    <a:pt x="452814" y="2747111"/>
                  </a:lnTo>
                  <a:lnTo>
                    <a:pt x="342652" y="2798952"/>
                  </a:lnTo>
                  <a:lnTo>
                    <a:pt x="231774" y="2848635"/>
                  </a:lnTo>
                  <a:lnTo>
                    <a:pt x="119454" y="2895434"/>
                  </a:lnTo>
                  <a:lnTo>
                    <a:pt x="5695" y="2938640"/>
                  </a:lnTo>
                  <a:lnTo>
                    <a:pt x="0" y="2940681"/>
                  </a:lnTo>
                </a:path>
              </a:pathLst>
            </a:custGeom>
            <a:ln w="3175">
              <a:solidFill>
                <a:srgbClr val="FFFFFF"/>
              </a:solidFill>
            </a:ln>
          </p:spPr>
          <p:txBody>
            <a:bodyPr wrap="square" lIns="0" tIns="0" rIns="0" bIns="0" rtlCol="0"/>
            <a:lstStyle/>
            <a:p>
              <a:endParaRPr/>
            </a:p>
          </p:txBody>
        </p:sp>
        <p:sp>
          <p:nvSpPr>
            <p:cNvPr id="13" name="object 13"/>
            <p:cNvSpPr/>
            <p:nvPr/>
          </p:nvSpPr>
          <p:spPr>
            <a:xfrm>
              <a:off x="0" y="0"/>
              <a:ext cx="2878455" cy="2940685"/>
            </a:xfrm>
            <a:custGeom>
              <a:avLst/>
              <a:gdLst/>
              <a:ahLst/>
              <a:cxnLst/>
              <a:rect l="l" t="t" r="r" b="b"/>
              <a:pathLst>
                <a:path w="2878455" h="2940685">
                  <a:moveTo>
                    <a:pt x="2877884" y="0"/>
                  </a:moveTo>
                  <a:lnTo>
                    <a:pt x="2841764" y="102577"/>
                  </a:lnTo>
                  <a:lnTo>
                    <a:pt x="2797835" y="216331"/>
                  </a:lnTo>
                  <a:lnTo>
                    <a:pt x="2751035" y="328650"/>
                  </a:lnTo>
                  <a:lnTo>
                    <a:pt x="2702077" y="439534"/>
                  </a:lnTo>
                  <a:lnTo>
                    <a:pt x="2649511" y="549694"/>
                  </a:lnTo>
                  <a:lnTo>
                    <a:pt x="2594800" y="658418"/>
                  </a:lnTo>
                  <a:lnTo>
                    <a:pt x="2537193" y="765695"/>
                  </a:lnTo>
                  <a:lnTo>
                    <a:pt x="2476715" y="870813"/>
                  </a:lnTo>
                  <a:lnTo>
                    <a:pt x="2413368" y="975207"/>
                  </a:lnTo>
                  <a:lnTo>
                    <a:pt x="2347836" y="1077455"/>
                  </a:lnTo>
                  <a:lnTo>
                    <a:pt x="2279446" y="1178255"/>
                  </a:lnTo>
                  <a:lnTo>
                    <a:pt x="2208885" y="1277607"/>
                  </a:lnTo>
                  <a:lnTo>
                    <a:pt x="2135441" y="1374813"/>
                  </a:lnTo>
                  <a:lnTo>
                    <a:pt x="2059838" y="1469847"/>
                  </a:lnTo>
                  <a:lnTo>
                    <a:pt x="1982088" y="1563446"/>
                  </a:lnTo>
                  <a:lnTo>
                    <a:pt x="1901443" y="1654162"/>
                  </a:lnTo>
                  <a:lnTo>
                    <a:pt x="1818639" y="1743443"/>
                  </a:lnTo>
                  <a:lnTo>
                    <a:pt x="1733689" y="1830565"/>
                  </a:lnTo>
                  <a:lnTo>
                    <a:pt x="1646567" y="1915528"/>
                  </a:lnTo>
                  <a:lnTo>
                    <a:pt x="1557286" y="1998319"/>
                  </a:lnTo>
                  <a:lnTo>
                    <a:pt x="1465846" y="2078964"/>
                  </a:lnTo>
                  <a:lnTo>
                    <a:pt x="1372971" y="2157450"/>
                  </a:lnTo>
                  <a:lnTo>
                    <a:pt x="1277213" y="2233040"/>
                  </a:lnTo>
                  <a:lnTo>
                    <a:pt x="1180008" y="2305761"/>
                  </a:lnTo>
                  <a:lnTo>
                    <a:pt x="1081370" y="2377046"/>
                  </a:lnTo>
                  <a:lnTo>
                    <a:pt x="980569" y="2445448"/>
                  </a:lnTo>
                  <a:lnTo>
                    <a:pt x="878329" y="2510967"/>
                  </a:lnTo>
                  <a:lnTo>
                    <a:pt x="773931" y="2573604"/>
                  </a:lnTo>
                  <a:lnTo>
                    <a:pt x="668813" y="2634081"/>
                  </a:lnTo>
                  <a:lnTo>
                    <a:pt x="561533" y="2691675"/>
                  </a:lnTo>
                  <a:lnTo>
                    <a:pt x="452814" y="2747111"/>
                  </a:lnTo>
                  <a:lnTo>
                    <a:pt x="342652" y="2798952"/>
                  </a:lnTo>
                  <a:lnTo>
                    <a:pt x="231774" y="2848635"/>
                  </a:lnTo>
                  <a:lnTo>
                    <a:pt x="119454" y="2895434"/>
                  </a:lnTo>
                  <a:lnTo>
                    <a:pt x="5695" y="2938640"/>
                  </a:lnTo>
                  <a:lnTo>
                    <a:pt x="0" y="2940681"/>
                  </a:lnTo>
                </a:path>
              </a:pathLst>
            </a:custGeom>
            <a:ln w="18719">
              <a:solidFill>
                <a:srgbClr val="4A86E8"/>
              </a:solidFill>
            </a:ln>
          </p:spPr>
          <p:txBody>
            <a:bodyPr wrap="square" lIns="0" tIns="0" rIns="0" bIns="0" rtlCol="0"/>
            <a:lstStyle/>
            <a:p>
              <a:endParaRPr/>
            </a:p>
          </p:txBody>
        </p:sp>
      </p:grpSp>
      <p:sp>
        <p:nvSpPr>
          <p:cNvPr id="14" name="object 14"/>
          <p:cNvSpPr txBox="1"/>
          <p:nvPr/>
        </p:nvSpPr>
        <p:spPr>
          <a:xfrm>
            <a:off x="8159707" y="5839460"/>
            <a:ext cx="3227185" cy="809837"/>
          </a:xfrm>
          <a:prstGeom prst="rect">
            <a:avLst/>
          </a:prstGeom>
        </p:spPr>
        <p:txBody>
          <a:bodyPr vert="horz" wrap="square" lIns="0" tIns="17145" rIns="0" bIns="0" rtlCol="0">
            <a:spAutoFit/>
          </a:bodyPr>
          <a:lstStyle/>
          <a:p>
            <a:pPr marL="12700">
              <a:lnSpc>
                <a:spcPct val="100000"/>
              </a:lnSpc>
              <a:spcBef>
                <a:spcPts val="135"/>
              </a:spcBef>
            </a:pPr>
            <a:r>
              <a:rPr sz="5150" spc="-150" dirty="0">
                <a:latin typeface="Microsoft Sans Serif"/>
                <a:cs typeface="Microsoft Sans Serif"/>
              </a:rPr>
              <a:t>TASK-3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9455150" y="1694135"/>
            <a:ext cx="7391400" cy="635000"/>
          </a:xfrm>
          <a:prstGeom prst="rect">
            <a:avLst/>
          </a:prstGeom>
        </p:spPr>
        <p:txBody>
          <a:bodyPr vert="horz" wrap="square" lIns="0" tIns="12065" rIns="0" bIns="0" rtlCol="0">
            <a:spAutoFit/>
          </a:bodyPr>
          <a:lstStyle/>
          <a:p>
            <a:pPr marL="12700">
              <a:lnSpc>
                <a:spcPct val="100000"/>
              </a:lnSpc>
              <a:spcBef>
                <a:spcPts val="95"/>
              </a:spcBef>
            </a:pPr>
            <a:r>
              <a:rPr lang="en-IN" sz="4000" spc="-150" dirty="0">
                <a:latin typeface="Trebuchet MS" pitchFamily="34" charset="0"/>
              </a:rPr>
              <a:t>4. Temporal Trends:</a:t>
            </a:r>
            <a:endParaRPr sz="4000" spc="-150" dirty="0">
              <a:latin typeface="Trebuchet MS" pitchFamily="34" charset="0"/>
            </a:endParaRPr>
          </a:p>
        </p:txBody>
      </p:sp>
      <p:pic>
        <p:nvPicPr>
          <p:cNvPr id="7" name="object 7"/>
          <p:cNvPicPr/>
          <p:nvPr/>
        </p:nvPicPr>
        <p:blipFill>
          <a:blip r:embed="rId2" cstate="print"/>
          <a:stretch>
            <a:fillRect/>
          </a:stretch>
        </p:blipFill>
        <p:spPr>
          <a:xfrm>
            <a:off x="0" y="1699260"/>
            <a:ext cx="8179079" cy="6886574"/>
          </a:xfrm>
          <a:prstGeom prst="rect">
            <a:avLst/>
          </a:prstGeom>
        </p:spPr>
      </p:pic>
      <p:sp>
        <p:nvSpPr>
          <p:cNvPr id="8" name="object 8"/>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9" name="object 9"/>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10" name="TextBox 9"/>
          <p:cNvSpPr txBox="1"/>
          <p:nvPr/>
        </p:nvSpPr>
        <p:spPr>
          <a:xfrm>
            <a:off x="9683750" y="3016250"/>
            <a:ext cx="6934200" cy="5078313"/>
          </a:xfrm>
          <a:prstGeom prst="rect">
            <a:avLst/>
          </a:prstGeom>
          <a:noFill/>
        </p:spPr>
        <p:txBody>
          <a:bodyPr wrap="square" rtlCol="0">
            <a:spAutoFit/>
          </a:bodyPr>
          <a:lstStyle/>
          <a:p>
            <a:endParaRPr lang="en-US" dirty="0" smtClean="0">
              <a:latin typeface="Trebuchet MS" pitchFamily="34" charset="0"/>
              <a:cs typeface="Times New Roman" pitchFamily="18" charset="0"/>
            </a:endParaRPr>
          </a:p>
          <a:p>
            <a:pPr algn="just"/>
            <a:r>
              <a:rPr lang="en-US" sz="2400" dirty="0" smtClean="0">
                <a:latin typeface="Trebuchet MS" pitchFamily="34" charset="0"/>
                <a:cs typeface="Times New Roman" pitchFamily="18" charset="0"/>
              </a:rPr>
              <a:t>To explore temporal trends in YouTube song video metrics, analyze how metrics like view counts, like counts, and comments vary over time using Excel and Power BI. In Excel, create time series plots by selecting your date and metric columns and inserting line charts to visualize trends over time. Use pivot tables to aggregate metrics by different time periods (e.g., days, months, years) to identify patterns. This analysis helps in understanding seasonal trends, optimal publishing times, and the impact of timing on video performance.</a:t>
            </a:r>
          </a:p>
          <a:p>
            <a:endParaRPr lang="en-IN" dirty="0">
              <a:latin typeface="Trebuchet MS" pitchFamily="34"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3" name="object 3"/>
          <p:cNvSpPr/>
          <p:nvPr/>
        </p:nvSpPr>
        <p:spPr>
          <a:xfrm>
            <a:off x="0" y="9739299"/>
            <a:ext cx="18288000" cy="1905"/>
          </a:xfrm>
          <a:custGeom>
            <a:avLst/>
            <a:gdLst/>
            <a:ahLst/>
            <a:cxnLst/>
            <a:rect l="l" t="t" r="r" b="b"/>
            <a:pathLst>
              <a:path w="18288000" h="1904">
                <a:moveTo>
                  <a:pt x="18287999" y="1437"/>
                </a:moveTo>
                <a:lnTo>
                  <a:pt x="0" y="0"/>
                </a:lnTo>
              </a:path>
            </a:pathLst>
          </a:custGeom>
          <a:ln w="18719">
            <a:solidFill>
              <a:srgbClr val="262425"/>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0040010" y="1027736"/>
            <a:ext cx="8247989" cy="8229600"/>
          </a:xfrm>
          <a:prstGeom prst="rect">
            <a:avLst/>
          </a:prstGeom>
        </p:spPr>
      </p:pic>
      <p:grpSp>
        <p:nvGrpSpPr>
          <p:cNvPr id="5" name="object 5"/>
          <p:cNvGrpSpPr/>
          <p:nvPr/>
        </p:nvGrpSpPr>
        <p:grpSpPr>
          <a:xfrm>
            <a:off x="6073230" y="8575040"/>
            <a:ext cx="3442970" cy="1721485"/>
            <a:chOff x="6073230" y="8575040"/>
            <a:chExt cx="3442970" cy="1721485"/>
          </a:xfrm>
        </p:grpSpPr>
        <p:sp>
          <p:nvSpPr>
            <p:cNvPr id="6" name="object 6"/>
            <p:cNvSpPr/>
            <p:nvPr/>
          </p:nvSpPr>
          <p:spPr>
            <a:xfrm>
              <a:off x="6082590" y="8584399"/>
              <a:ext cx="3423920" cy="1703070"/>
            </a:xfrm>
            <a:custGeom>
              <a:avLst/>
              <a:gdLst/>
              <a:ahLst/>
              <a:cxnLst/>
              <a:rect l="l" t="t" r="r" b="b"/>
              <a:pathLst>
                <a:path w="3423920" h="1703070">
                  <a:moveTo>
                    <a:pt x="0" y="1702598"/>
                  </a:moveTo>
                  <a:lnTo>
                    <a:pt x="1928" y="1622850"/>
                  </a:lnTo>
                  <a:lnTo>
                    <a:pt x="9129" y="1532849"/>
                  </a:lnTo>
                  <a:lnTo>
                    <a:pt x="20648" y="1444292"/>
                  </a:lnTo>
                  <a:lnTo>
                    <a:pt x="37209" y="1356453"/>
                  </a:lnTo>
                  <a:lnTo>
                    <a:pt x="58087" y="1269334"/>
                  </a:lnTo>
                  <a:lnTo>
                    <a:pt x="83284" y="1182935"/>
                  </a:lnTo>
                  <a:lnTo>
                    <a:pt x="113523" y="1098698"/>
                  </a:lnTo>
                  <a:lnTo>
                    <a:pt x="148092" y="1015899"/>
                  </a:lnTo>
                  <a:lnTo>
                    <a:pt x="186243" y="934540"/>
                  </a:lnTo>
                  <a:lnTo>
                    <a:pt x="229449" y="856063"/>
                  </a:lnTo>
                  <a:lnTo>
                    <a:pt x="276248" y="779744"/>
                  </a:lnTo>
                  <a:lnTo>
                    <a:pt x="326642" y="705584"/>
                  </a:lnTo>
                  <a:lnTo>
                    <a:pt x="381366" y="634305"/>
                  </a:lnTo>
                  <a:lnTo>
                    <a:pt x="439684" y="566628"/>
                  </a:lnTo>
                  <a:lnTo>
                    <a:pt x="501597" y="501827"/>
                  </a:lnTo>
                  <a:lnTo>
                    <a:pt x="566405" y="439902"/>
                  </a:lnTo>
                  <a:lnTo>
                    <a:pt x="634083" y="381584"/>
                  </a:lnTo>
                  <a:lnTo>
                    <a:pt x="705356" y="326872"/>
                  </a:lnTo>
                  <a:lnTo>
                    <a:pt x="779511" y="276466"/>
                  </a:lnTo>
                  <a:lnTo>
                    <a:pt x="855838" y="229666"/>
                  </a:lnTo>
                  <a:lnTo>
                    <a:pt x="934324" y="186474"/>
                  </a:lnTo>
                  <a:lnTo>
                    <a:pt x="1015667" y="148310"/>
                  </a:lnTo>
                  <a:lnTo>
                    <a:pt x="1098471" y="113753"/>
                  </a:lnTo>
                  <a:lnTo>
                    <a:pt x="1182710" y="83515"/>
                  </a:lnTo>
                  <a:lnTo>
                    <a:pt x="1269109" y="58318"/>
                  </a:lnTo>
                  <a:lnTo>
                    <a:pt x="1356231" y="37439"/>
                  </a:lnTo>
                  <a:lnTo>
                    <a:pt x="1444064" y="20878"/>
                  </a:lnTo>
                  <a:lnTo>
                    <a:pt x="1532621" y="9359"/>
                  </a:lnTo>
                  <a:lnTo>
                    <a:pt x="1622626" y="2146"/>
                  </a:lnTo>
                  <a:lnTo>
                    <a:pt x="1711907" y="0"/>
                  </a:lnTo>
                  <a:lnTo>
                    <a:pt x="1801188" y="2146"/>
                  </a:lnTo>
                  <a:lnTo>
                    <a:pt x="1891180" y="9359"/>
                  </a:lnTo>
                  <a:lnTo>
                    <a:pt x="1979737" y="20878"/>
                  </a:lnTo>
                  <a:lnTo>
                    <a:pt x="2067583" y="37439"/>
                  </a:lnTo>
                  <a:lnTo>
                    <a:pt x="2154692" y="58318"/>
                  </a:lnTo>
                  <a:lnTo>
                    <a:pt x="2241103" y="83515"/>
                  </a:lnTo>
                  <a:lnTo>
                    <a:pt x="2325329" y="113753"/>
                  </a:lnTo>
                  <a:lnTo>
                    <a:pt x="2408133" y="148310"/>
                  </a:lnTo>
                  <a:lnTo>
                    <a:pt x="2489490" y="186474"/>
                  </a:lnTo>
                  <a:lnTo>
                    <a:pt x="2567963" y="229666"/>
                  </a:lnTo>
                  <a:lnTo>
                    <a:pt x="2644290" y="276466"/>
                  </a:lnTo>
                  <a:lnTo>
                    <a:pt x="2718445" y="326872"/>
                  </a:lnTo>
                  <a:lnTo>
                    <a:pt x="2789730" y="381584"/>
                  </a:lnTo>
                  <a:lnTo>
                    <a:pt x="2857409" y="439902"/>
                  </a:lnTo>
                  <a:lnTo>
                    <a:pt x="2922204" y="501827"/>
                  </a:lnTo>
                  <a:lnTo>
                    <a:pt x="2984129" y="566628"/>
                  </a:lnTo>
                  <a:lnTo>
                    <a:pt x="3042448" y="634305"/>
                  </a:lnTo>
                  <a:lnTo>
                    <a:pt x="3097159" y="705584"/>
                  </a:lnTo>
                  <a:lnTo>
                    <a:pt x="3147565" y="779744"/>
                  </a:lnTo>
                  <a:lnTo>
                    <a:pt x="3194365" y="856063"/>
                  </a:lnTo>
                  <a:lnTo>
                    <a:pt x="3237558" y="934540"/>
                  </a:lnTo>
                  <a:lnTo>
                    <a:pt x="3275721" y="1015899"/>
                  </a:lnTo>
                  <a:lnTo>
                    <a:pt x="3310278" y="1098698"/>
                  </a:lnTo>
                  <a:lnTo>
                    <a:pt x="3340517" y="1182935"/>
                  </a:lnTo>
                  <a:lnTo>
                    <a:pt x="3365713" y="1269334"/>
                  </a:lnTo>
                  <a:lnTo>
                    <a:pt x="3386592" y="1356453"/>
                  </a:lnTo>
                  <a:lnTo>
                    <a:pt x="3403153" y="1444292"/>
                  </a:lnTo>
                  <a:lnTo>
                    <a:pt x="3414672" y="1532849"/>
                  </a:lnTo>
                  <a:lnTo>
                    <a:pt x="3421885" y="1622850"/>
                  </a:lnTo>
                  <a:lnTo>
                    <a:pt x="3423814" y="1702598"/>
                  </a:lnTo>
                </a:path>
              </a:pathLst>
            </a:custGeom>
            <a:ln w="18719">
              <a:solidFill>
                <a:srgbClr val="262425"/>
              </a:solidFill>
            </a:ln>
          </p:spPr>
          <p:txBody>
            <a:bodyPr wrap="square" lIns="0" tIns="0" rIns="0" bIns="0" rtlCol="0"/>
            <a:lstStyle/>
            <a:p>
              <a:endParaRPr/>
            </a:p>
          </p:txBody>
        </p:sp>
        <p:sp>
          <p:nvSpPr>
            <p:cNvPr id="7" name="object 7"/>
            <p:cNvSpPr/>
            <p:nvPr/>
          </p:nvSpPr>
          <p:spPr>
            <a:xfrm>
              <a:off x="6711150" y="9212944"/>
              <a:ext cx="2167255" cy="1074420"/>
            </a:xfrm>
            <a:custGeom>
              <a:avLst/>
              <a:gdLst/>
              <a:ahLst/>
              <a:cxnLst/>
              <a:rect l="l" t="t" r="r" b="b"/>
              <a:pathLst>
                <a:path w="2167254" h="1074420">
                  <a:moveTo>
                    <a:pt x="1083346" y="0"/>
                  </a:moveTo>
                  <a:lnTo>
                    <a:pt x="1026463" y="1438"/>
                  </a:lnTo>
                  <a:lnTo>
                    <a:pt x="970304" y="5760"/>
                  </a:lnTo>
                  <a:lnTo>
                    <a:pt x="914144" y="13682"/>
                  </a:lnTo>
                  <a:lnTo>
                    <a:pt x="857985" y="23759"/>
                  </a:lnTo>
                  <a:lnTo>
                    <a:pt x="802549" y="36722"/>
                  </a:lnTo>
                  <a:lnTo>
                    <a:pt x="748549" y="53281"/>
                  </a:lnTo>
                  <a:lnTo>
                    <a:pt x="695272" y="71998"/>
                  </a:lnTo>
                  <a:lnTo>
                    <a:pt x="642707" y="93598"/>
                  </a:lnTo>
                  <a:lnTo>
                    <a:pt x="591590" y="118080"/>
                  </a:lnTo>
                  <a:lnTo>
                    <a:pt x="541907" y="145440"/>
                  </a:lnTo>
                  <a:lnTo>
                    <a:pt x="492949" y="174957"/>
                  </a:lnTo>
                  <a:lnTo>
                    <a:pt x="446149" y="206639"/>
                  </a:lnTo>
                  <a:lnTo>
                    <a:pt x="401509" y="241195"/>
                  </a:lnTo>
                  <a:lnTo>
                    <a:pt x="358316" y="278636"/>
                  </a:lnTo>
                  <a:lnTo>
                    <a:pt x="317282" y="317515"/>
                  </a:lnTo>
                  <a:lnTo>
                    <a:pt x="278395" y="358557"/>
                  </a:lnTo>
                  <a:lnTo>
                    <a:pt x="240955" y="401756"/>
                  </a:lnTo>
                  <a:lnTo>
                    <a:pt x="206399" y="446396"/>
                  </a:lnTo>
                  <a:lnTo>
                    <a:pt x="174725" y="493191"/>
                  </a:lnTo>
                  <a:lnTo>
                    <a:pt x="145197" y="541432"/>
                  </a:lnTo>
                  <a:lnTo>
                    <a:pt x="117842" y="591830"/>
                  </a:lnTo>
                  <a:lnTo>
                    <a:pt x="93356" y="642952"/>
                  </a:lnTo>
                  <a:lnTo>
                    <a:pt x="71766" y="695509"/>
                  </a:lnTo>
                  <a:lnTo>
                    <a:pt x="53033" y="748789"/>
                  </a:lnTo>
                  <a:lnTo>
                    <a:pt x="36473" y="802789"/>
                  </a:lnTo>
                  <a:lnTo>
                    <a:pt x="23519" y="858227"/>
                  </a:lnTo>
                  <a:lnTo>
                    <a:pt x="13435" y="914385"/>
                  </a:lnTo>
                  <a:lnTo>
                    <a:pt x="5523" y="970548"/>
                  </a:lnTo>
                  <a:lnTo>
                    <a:pt x="1205" y="1026706"/>
                  </a:lnTo>
                  <a:lnTo>
                    <a:pt x="0" y="1074053"/>
                  </a:lnTo>
                  <a:lnTo>
                    <a:pt x="2166682" y="1074053"/>
                  </a:lnTo>
                  <a:lnTo>
                    <a:pt x="2165488" y="1026706"/>
                  </a:lnTo>
                  <a:lnTo>
                    <a:pt x="2161170" y="970548"/>
                  </a:lnTo>
                  <a:lnTo>
                    <a:pt x="2153245" y="914385"/>
                  </a:lnTo>
                  <a:lnTo>
                    <a:pt x="2143174" y="858227"/>
                  </a:lnTo>
                  <a:lnTo>
                    <a:pt x="2130207" y="802789"/>
                  </a:lnTo>
                  <a:lnTo>
                    <a:pt x="2113646" y="748789"/>
                  </a:lnTo>
                  <a:lnTo>
                    <a:pt x="2094927" y="695509"/>
                  </a:lnTo>
                  <a:lnTo>
                    <a:pt x="2073324" y="642952"/>
                  </a:lnTo>
                  <a:lnTo>
                    <a:pt x="2048851" y="591830"/>
                  </a:lnTo>
                  <a:lnTo>
                    <a:pt x="2021483" y="542151"/>
                  </a:lnTo>
                  <a:lnTo>
                    <a:pt x="1991968" y="493191"/>
                  </a:lnTo>
                  <a:lnTo>
                    <a:pt x="1960294" y="446396"/>
                  </a:lnTo>
                  <a:lnTo>
                    <a:pt x="1925737" y="401756"/>
                  </a:lnTo>
                  <a:lnTo>
                    <a:pt x="1888285" y="358557"/>
                  </a:lnTo>
                  <a:lnTo>
                    <a:pt x="1849410" y="317515"/>
                  </a:lnTo>
                  <a:lnTo>
                    <a:pt x="1808377" y="278636"/>
                  </a:lnTo>
                  <a:lnTo>
                    <a:pt x="1765171" y="241195"/>
                  </a:lnTo>
                  <a:lnTo>
                    <a:pt x="1720531" y="206639"/>
                  </a:lnTo>
                  <a:lnTo>
                    <a:pt x="1673731" y="174957"/>
                  </a:lnTo>
                  <a:lnTo>
                    <a:pt x="1625497" y="145440"/>
                  </a:lnTo>
                  <a:lnTo>
                    <a:pt x="1575103" y="118080"/>
                  </a:lnTo>
                  <a:lnTo>
                    <a:pt x="1523973" y="93598"/>
                  </a:lnTo>
                  <a:lnTo>
                    <a:pt x="1471420" y="71998"/>
                  </a:lnTo>
                  <a:lnTo>
                    <a:pt x="1418144" y="53281"/>
                  </a:lnTo>
                  <a:lnTo>
                    <a:pt x="1364143" y="36722"/>
                  </a:lnTo>
                  <a:lnTo>
                    <a:pt x="1308695" y="23759"/>
                  </a:lnTo>
                  <a:lnTo>
                    <a:pt x="1252548" y="13682"/>
                  </a:lnTo>
                  <a:lnTo>
                    <a:pt x="1196376" y="5760"/>
                  </a:lnTo>
                  <a:lnTo>
                    <a:pt x="1140217" y="1438"/>
                  </a:lnTo>
                  <a:lnTo>
                    <a:pt x="1083346" y="0"/>
                  </a:lnTo>
                  <a:close/>
                </a:path>
              </a:pathLst>
            </a:custGeom>
            <a:solidFill>
              <a:srgbClr val="4A86E8">
                <a:alpha val="27059"/>
              </a:srgbClr>
            </a:solidFill>
          </p:spPr>
          <p:txBody>
            <a:bodyPr wrap="square" lIns="0" tIns="0" rIns="0" bIns="0" rtlCol="0"/>
            <a:lstStyle/>
            <a:p>
              <a:endParaRPr/>
            </a:p>
          </p:txBody>
        </p:sp>
        <p:sp>
          <p:nvSpPr>
            <p:cNvPr id="8" name="object 8"/>
            <p:cNvSpPr/>
            <p:nvPr/>
          </p:nvSpPr>
          <p:spPr>
            <a:xfrm>
              <a:off x="6711150" y="9212944"/>
              <a:ext cx="2167255" cy="1074420"/>
            </a:xfrm>
            <a:custGeom>
              <a:avLst/>
              <a:gdLst/>
              <a:ahLst/>
              <a:cxnLst/>
              <a:rect l="l" t="t" r="r" b="b"/>
              <a:pathLst>
                <a:path w="2167254" h="1074420">
                  <a:moveTo>
                    <a:pt x="0" y="1074053"/>
                  </a:moveTo>
                  <a:lnTo>
                    <a:pt x="1205" y="1026706"/>
                  </a:lnTo>
                  <a:lnTo>
                    <a:pt x="5523" y="970548"/>
                  </a:lnTo>
                  <a:lnTo>
                    <a:pt x="13435" y="914385"/>
                  </a:lnTo>
                  <a:lnTo>
                    <a:pt x="23519" y="858227"/>
                  </a:lnTo>
                  <a:lnTo>
                    <a:pt x="36473" y="802789"/>
                  </a:lnTo>
                  <a:lnTo>
                    <a:pt x="53033" y="748789"/>
                  </a:lnTo>
                  <a:lnTo>
                    <a:pt x="71766" y="695509"/>
                  </a:lnTo>
                  <a:lnTo>
                    <a:pt x="93356" y="642952"/>
                  </a:lnTo>
                  <a:lnTo>
                    <a:pt x="117842" y="591830"/>
                  </a:lnTo>
                  <a:lnTo>
                    <a:pt x="145197" y="541432"/>
                  </a:lnTo>
                  <a:lnTo>
                    <a:pt x="174725" y="493191"/>
                  </a:lnTo>
                  <a:lnTo>
                    <a:pt x="206399" y="446396"/>
                  </a:lnTo>
                  <a:lnTo>
                    <a:pt x="240955" y="401756"/>
                  </a:lnTo>
                  <a:lnTo>
                    <a:pt x="278395" y="358557"/>
                  </a:lnTo>
                  <a:lnTo>
                    <a:pt x="317282" y="317515"/>
                  </a:lnTo>
                  <a:lnTo>
                    <a:pt x="358316" y="278636"/>
                  </a:lnTo>
                  <a:lnTo>
                    <a:pt x="401509" y="241195"/>
                  </a:lnTo>
                  <a:lnTo>
                    <a:pt x="446149" y="206639"/>
                  </a:lnTo>
                  <a:lnTo>
                    <a:pt x="492949" y="174957"/>
                  </a:lnTo>
                  <a:lnTo>
                    <a:pt x="541907" y="145440"/>
                  </a:lnTo>
                  <a:lnTo>
                    <a:pt x="591590" y="118080"/>
                  </a:lnTo>
                  <a:lnTo>
                    <a:pt x="642707" y="93598"/>
                  </a:lnTo>
                  <a:lnTo>
                    <a:pt x="695272" y="71998"/>
                  </a:lnTo>
                  <a:lnTo>
                    <a:pt x="748549" y="53281"/>
                  </a:lnTo>
                  <a:lnTo>
                    <a:pt x="802549" y="36722"/>
                  </a:lnTo>
                  <a:lnTo>
                    <a:pt x="857985" y="23759"/>
                  </a:lnTo>
                  <a:lnTo>
                    <a:pt x="914144" y="13682"/>
                  </a:lnTo>
                  <a:lnTo>
                    <a:pt x="970304" y="5760"/>
                  </a:lnTo>
                  <a:lnTo>
                    <a:pt x="1026463" y="1438"/>
                  </a:lnTo>
                  <a:lnTo>
                    <a:pt x="1083346" y="0"/>
                  </a:lnTo>
                  <a:lnTo>
                    <a:pt x="1140217" y="1438"/>
                  </a:lnTo>
                  <a:lnTo>
                    <a:pt x="1196376" y="5760"/>
                  </a:lnTo>
                  <a:lnTo>
                    <a:pt x="1252548" y="13682"/>
                  </a:lnTo>
                  <a:lnTo>
                    <a:pt x="1308695" y="23759"/>
                  </a:lnTo>
                  <a:lnTo>
                    <a:pt x="1364143" y="36722"/>
                  </a:lnTo>
                  <a:lnTo>
                    <a:pt x="1418144" y="53281"/>
                  </a:lnTo>
                  <a:lnTo>
                    <a:pt x="1471420" y="71998"/>
                  </a:lnTo>
                  <a:lnTo>
                    <a:pt x="1523973" y="93598"/>
                  </a:lnTo>
                  <a:lnTo>
                    <a:pt x="1575103" y="118080"/>
                  </a:lnTo>
                  <a:lnTo>
                    <a:pt x="1625497" y="145440"/>
                  </a:lnTo>
                  <a:lnTo>
                    <a:pt x="1673731" y="174957"/>
                  </a:lnTo>
                  <a:lnTo>
                    <a:pt x="1720531" y="206639"/>
                  </a:lnTo>
                  <a:lnTo>
                    <a:pt x="1765171" y="241195"/>
                  </a:lnTo>
                  <a:lnTo>
                    <a:pt x="1808376" y="278636"/>
                  </a:lnTo>
                  <a:lnTo>
                    <a:pt x="1849410" y="317515"/>
                  </a:lnTo>
                  <a:lnTo>
                    <a:pt x="1888285" y="358557"/>
                  </a:lnTo>
                  <a:lnTo>
                    <a:pt x="1925737" y="401756"/>
                  </a:lnTo>
                  <a:lnTo>
                    <a:pt x="1960294" y="446396"/>
                  </a:lnTo>
                  <a:lnTo>
                    <a:pt x="1991968" y="493191"/>
                  </a:lnTo>
                  <a:lnTo>
                    <a:pt x="2021482" y="542151"/>
                  </a:lnTo>
                  <a:lnTo>
                    <a:pt x="2048851" y="591830"/>
                  </a:lnTo>
                  <a:lnTo>
                    <a:pt x="2073324" y="642952"/>
                  </a:lnTo>
                  <a:lnTo>
                    <a:pt x="2094927" y="695509"/>
                  </a:lnTo>
                  <a:lnTo>
                    <a:pt x="2113646" y="748789"/>
                  </a:lnTo>
                  <a:lnTo>
                    <a:pt x="2130207" y="802789"/>
                  </a:lnTo>
                  <a:lnTo>
                    <a:pt x="2143174" y="858227"/>
                  </a:lnTo>
                  <a:lnTo>
                    <a:pt x="2153245" y="914385"/>
                  </a:lnTo>
                  <a:lnTo>
                    <a:pt x="2161170" y="970548"/>
                  </a:lnTo>
                  <a:lnTo>
                    <a:pt x="2165488" y="1026706"/>
                  </a:lnTo>
                  <a:lnTo>
                    <a:pt x="2166682" y="1074053"/>
                  </a:lnTo>
                </a:path>
              </a:pathLst>
            </a:custGeom>
            <a:ln w="3175">
              <a:solidFill>
                <a:srgbClr val="FFFFFF"/>
              </a:solidFill>
            </a:ln>
          </p:spPr>
          <p:txBody>
            <a:bodyPr wrap="square" lIns="0" tIns="0" rIns="0" bIns="0" rtlCol="0"/>
            <a:lstStyle/>
            <a:p>
              <a:endParaRPr/>
            </a:p>
          </p:txBody>
        </p:sp>
        <p:sp>
          <p:nvSpPr>
            <p:cNvPr id="9" name="object 9"/>
            <p:cNvSpPr/>
            <p:nvPr/>
          </p:nvSpPr>
          <p:spPr>
            <a:xfrm>
              <a:off x="6711150" y="9212944"/>
              <a:ext cx="2167255" cy="1074420"/>
            </a:xfrm>
            <a:custGeom>
              <a:avLst/>
              <a:gdLst/>
              <a:ahLst/>
              <a:cxnLst/>
              <a:rect l="l" t="t" r="r" b="b"/>
              <a:pathLst>
                <a:path w="2167254" h="1074420">
                  <a:moveTo>
                    <a:pt x="0" y="1074053"/>
                  </a:moveTo>
                  <a:lnTo>
                    <a:pt x="1205" y="1026706"/>
                  </a:lnTo>
                  <a:lnTo>
                    <a:pt x="5523" y="970548"/>
                  </a:lnTo>
                  <a:lnTo>
                    <a:pt x="13435" y="914385"/>
                  </a:lnTo>
                  <a:lnTo>
                    <a:pt x="23519" y="858227"/>
                  </a:lnTo>
                  <a:lnTo>
                    <a:pt x="36473" y="802789"/>
                  </a:lnTo>
                  <a:lnTo>
                    <a:pt x="53033" y="748789"/>
                  </a:lnTo>
                  <a:lnTo>
                    <a:pt x="71766" y="695509"/>
                  </a:lnTo>
                  <a:lnTo>
                    <a:pt x="93356" y="642952"/>
                  </a:lnTo>
                  <a:lnTo>
                    <a:pt x="117842" y="591830"/>
                  </a:lnTo>
                  <a:lnTo>
                    <a:pt x="145197" y="541432"/>
                  </a:lnTo>
                  <a:lnTo>
                    <a:pt x="174725" y="493191"/>
                  </a:lnTo>
                  <a:lnTo>
                    <a:pt x="206399" y="446396"/>
                  </a:lnTo>
                  <a:lnTo>
                    <a:pt x="240955" y="401756"/>
                  </a:lnTo>
                  <a:lnTo>
                    <a:pt x="278395" y="358557"/>
                  </a:lnTo>
                  <a:lnTo>
                    <a:pt x="317282" y="317515"/>
                  </a:lnTo>
                  <a:lnTo>
                    <a:pt x="358316" y="278636"/>
                  </a:lnTo>
                  <a:lnTo>
                    <a:pt x="401509" y="241195"/>
                  </a:lnTo>
                  <a:lnTo>
                    <a:pt x="446149" y="206639"/>
                  </a:lnTo>
                  <a:lnTo>
                    <a:pt x="492949" y="174957"/>
                  </a:lnTo>
                  <a:lnTo>
                    <a:pt x="541907" y="145440"/>
                  </a:lnTo>
                  <a:lnTo>
                    <a:pt x="591590" y="118080"/>
                  </a:lnTo>
                  <a:lnTo>
                    <a:pt x="642707" y="93598"/>
                  </a:lnTo>
                  <a:lnTo>
                    <a:pt x="695272" y="71998"/>
                  </a:lnTo>
                  <a:lnTo>
                    <a:pt x="748549" y="53281"/>
                  </a:lnTo>
                  <a:lnTo>
                    <a:pt x="802549" y="36722"/>
                  </a:lnTo>
                  <a:lnTo>
                    <a:pt x="857985" y="23759"/>
                  </a:lnTo>
                  <a:lnTo>
                    <a:pt x="914144" y="13682"/>
                  </a:lnTo>
                  <a:lnTo>
                    <a:pt x="970304" y="5760"/>
                  </a:lnTo>
                  <a:lnTo>
                    <a:pt x="1026463" y="1438"/>
                  </a:lnTo>
                  <a:lnTo>
                    <a:pt x="1083346" y="0"/>
                  </a:lnTo>
                  <a:lnTo>
                    <a:pt x="1140217" y="1438"/>
                  </a:lnTo>
                  <a:lnTo>
                    <a:pt x="1196376" y="5760"/>
                  </a:lnTo>
                  <a:lnTo>
                    <a:pt x="1252548" y="13682"/>
                  </a:lnTo>
                  <a:lnTo>
                    <a:pt x="1308695" y="23759"/>
                  </a:lnTo>
                  <a:lnTo>
                    <a:pt x="1364143" y="36722"/>
                  </a:lnTo>
                  <a:lnTo>
                    <a:pt x="1418144" y="53281"/>
                  </a:lnTo>
                  <a:lnTo>
                    <a:pt x="1471420" y="71998"/>
                  </a:lnTo>
                  <a:lnTo>
                    <a:pt x="1523973" y="93598"/>
                  </a:lnTo>
                  <a:lnTo>
                    <a:pt x="1575103" y="118080"/>
                  </a:lnTo>
                  <a:lnTo>
                    <a:pt x="1625497" y="145440"/>
                  </a:lnTo>
                  <a:lnTo>
                    <a:pt x="1673731" y="174957"/>
                  </a:lnTo>
                  <a:lnTo>
                    <a:pt x="1720531" y="206639"/>
                  </a:lnTo>
                  <a:lnTo>
                    <a:pt x="1765171" y="241195"/>
                  </a:lnTo>
                  <a:lnTo>
                    <a:pt x="1808376" y="278636"/>
                  </a:lnTo>
                  <a:lnTo>
                    <a:pt x="1849410" y="317515"/>
                  </a:lnTo>
                  <a:lnTo>
                    <a:pt x="1888285" y="358557"/>
                  </a:lnTo>
                  <a:lnTo>
                    <a:pt x="1925737" y="401756"/>
                  </a:lnTo>
                  <a:lnTo>
                    <a:pt x="1960294" y="446396"/>
                  </a:lnTo>
                  <a:lnTo>
                    <a:pt x="1991968" y="493191"/>
                  </a:lnTo>
                  <a:lnTo>
                    <a:pt x="2021482" y="542151"/>
                  </a:lnTo>
                  <a:lnTo>
                    <a:pt x="2048851" y="591830"/>
                  </a:lnTo>
                  <a:lnTo>
                    <a:pt x="2073324" y="642952"/>
                  </a:lnTo>
                  <a:lnTo>
                    <a:pt x="2094927" y="695509"/>
                  </a:lnTo>
                  <a:lnTo>
                    <a:pt x="2113646" y="748789"/>
                  </a:lnTo>
                  <a:lnTo>
                    <a:pt x="2130207" y="802789"/>
                  </a:lnTo>
                  <a:lnTo>
                    <a:pt x="2143174" y="858227"/>
                  </a:lnTo>
                  <a:lnTo>
                    <a:pt x="2153245" y="914385"/>
                  </a:lnTo>
                  <a:lnTo>
                    <a:pt x="2161170" y="970548"/>
                  </a:lnTo>
                  <a:lnTo>
                    <a:pt x="2165488" y="1026706"/>
                  </a:lnTo>
                  <a:lnTo>
                    <a:pt x="2166682" y="1074053"/>
                  </a:lnTo>
                </a:path>
              </a:pathLst>
            </a:custGeom>
            <a:ln w="18719">
              <a:solidFill>
                <a:srgbClr val="4A86E8"/>
              </a:solidFill>
            </a:ln>
          </p:spPr>
          <p:txBody>
            <a:bodyPr wrap="square" lIns="0" tIns="0" rIns="0" bIns="0" rtlCol="0"/>
            <a:lstStyle/>
            <a:p>
              <a:endParaRPr/>
            </a:p>
          </p:txBody>
        </p:sp>
      </p:grpSp>
      <p:sp>
        <p:nvSpPr>
          <p:cNvPr id="19" name="object 19"/>
          <p:cNvSpPr txBox="1">
            <a:spLocks noGrp="1"/>
          </p:cNvSpPr>
          <p:nvPr>
            <p:ph type="title"/>
          </p:nvPr>
        </p:nvSpPr>
        <p:spPr>
          <a:xfrm>
            <a:off x="1682750" y="1523663"/>
            <a:ext cx="7461250" cy="627736"/>
          </a:xfrm>
          <a:prstGeom prst="rect">
            <a:avLst/>
          </a:prstGeom>
        </p:spPr>
        <p:txBody>
          <a:bodyPr vert="horz" wrap="square" lIns="0" tIns="12065" rIns="0" bIns="0" rtlCol="0">
            <a:spAutoFit/>
          </a:bodyPr>
          <a:lstStyle/>
          <a:p>
            <a:pPr marL="12700">
              <a:lnSpc>
                <a:spcPct val="100000"/>
              </a:lnSpc>
              <a:spcBef>
                <a:spcPts val="95"/>
              </a:spcBef>
            </a:pPr>
            <a:r>
              <a:rPr lang="en-IN" sz="4000" spc="-150" dirty="0">
                <a:latin typeface="Trebuchet MS" pitchFamily="34" charset="0"/>
              </a:rPr>
              <a:t>5. User Engagement Insights:</a:t>
            </a:r>
            <a:endParaRPr sz="4000" spc="-150" dirty="0">
              <a:latin typeface="Trebuchet MS" pitchFamily="34" charset="0"/>
            </a:endParaRPr>
          </a:p>
        </p:txBody>
      </p:sp>
      <p:sp>
        <p:nvSpPr>
          <p:cNvPr id="20" name="object 20"/>
          <p:cNvSpPr/>
          <p:nvPr/>
        </p:nvSpPr>
        <p:spPr>
          <a:xfrm>
            <a:off x="0" y="0"/>
            <a:ext cx="2038985" cy="2094864"/>
          </a:xfrm>
          <a:custGeom>
            <a:avLst/>
            <a:gdLst/>
            <a:ahLst/>
            <a:cxnLst/>
            <a:rect l="l" t="t" r="r" b="b"/>
            <a:pathLst>
              <a:path w="2038985" h="2094864">
                <a:moveTo>
                  <a:pt x="2038956" y="0"/>
                </a:moveTo>
                <a:lnTo>
                  <a:pt x="2025421" y="56350"/>
                </a:lnTo>
                <a:lnTo>
                  <a:pt x="1982952" y="201790"/>
                </a:lnTo>
                <a:lnTo>
                  <a:pt x="1932546" y="344347"/>
                </a:lnTo>
                <a:lnTo>
                  <a:pt x="1874227" y="484022"/>
                </a:lnTo>
                <a:lnTo>
                  <a:pt x="1809432" y="620814"/>
                </a:lnTo>
                <a:lnTo>
                  <a:pt x="1737436" y="753300"/>
                </a:lnTo>
                <a:lnTo>
                  <a:pt x="1658238" y="882180"/>
                </a:lnTo>
                <a:lnTo>
                  <a:pt x="1572551" y="1006729"/>
                </a:lnTo>
                <a:lnTo>
                  <a:pt x="1480400" y="1126972"/>
                </a:lnTo>
                <a:lnTo>
                  <a:pt x="1382483" y="1242161"/>
                </a:lnTo>
                <a:lnTo>
                  <a:pt x="1278089" y="1351610"/>
                </a:lnTo>
                <a:lnTo>
                  <a:pt x="1168647" y="1456004"/>
                </a:lnTo>
                <a:lnTo>
                  <a:pt x="1053449" y="1553921"/>
                </a:lnTo>
                <a:lnTo>
                  <a:pt x="933212" y="1646072"/>
                </a:lnTo>
                <a:lnTo>
                  <a:pt x="808657" y="1731759"/>
                </a:lnTo>
                <a:lnTo>
                  <a:pt x="679777" y="1810956"/>
                </a:lnTo>
                <a:lnTo>
                  <a:pt x="546581" y="1882952"/>
                </a:lnTo>
                <a:lnTo>
                  <a:pt x="410502" y="1948472"/>
                </a:lnTo>
                <a:lnTo>
                  <a:pt x="270827" y="2006066"/>
                </a:lnTo>
                <a:lnTo>
                  <a:pt x="128269" y="2056460"/>
                </a:lnTo>
                <a:lnTo>
                  <a:pt x="0" y="2094566"/>
                </a:lnTo>
              </a:path>
            </a:pathLst>
          </a:custGeom>
          <a:ln w="18719">
            <a:solidFill>
              <a:srgbClr val="262425"/>
            </a:solidFill>
          </a:ln>
        </p:spPr>
        <p:txBody>
          <a:bodyPr wrap="square" lIns="0" tIns="0" rIns="0" bIns="0" rtlCol="0"/>
          <a:lstStyle/>
          <a:p>
            <a:endParaRPr/>
          </a:p>
        </p:txBody>
      </p:sp>
      <p:sp>
        <p:nvSpPr>
          <p:cNvPr id="21" name="TextBox 20"/>
          <p:cNvSpPr txBox="1"/>
          <p:nvPr/>
        </p:nvSpPr>
        <p:spPr>
          <a:xfrm>
            <a:off x="1606550" y="2711450"/>
            <a:ext cx="7271855" cy="6001643"/>
          </a:xfrm>
          <a:prstGeom prst="rect">
            <a:avLst/>
          </a:prstGeom>
          <a:noFill/>
        </p:spPr>
        <p:txBody>
          <a:bodyPr wrap="square" rtlCol="0">
            <a:spAutoFit/>
          </a:bodyPr>
          <a:lstStyle/>
          <a:p>
            <a:pPr algn="just"/>
            <a:r>
              <a:rPr lang="en-US" sz="2400" dirty="0" smtClean="0">
                <a:latin typeface="Trebuchet MS" pitchFamily="34" charset="0"/>
                <a:cs typeface="Times New Roman" pitchFamily="18" charset="0"/>
              </a:rPr>
              <a:t>To gain insights into user engagement with YouTube song videos, investigate the relationships between likes, comments, and views using correlation analysis and scatter plots in Excel and Power BI. Identify patterns by calculating correlation coefficients and visualizing the data to see how likes and comments correlate with views. Further, analyze factors influencing engagement, such as video length, tags, and publishing times, by creating pivot tables and regression models to determine their impact on likes, comments, and views. This analysis helps uncover key drivers of user engagement, informing content strategy for higher viewer interaction.</a:t>
            </a:r>
          </a:p>
          <a:p>
            <a:pPr algn="just"/>
            <a:endParaRPr lang="en-US" sz="2400" dirty="0" smtClean="0">
              <a:latin typeface="Trebuchet MS" pitchFamily="34" charset="0"/>
              <a:cs typeface="Times New Roman" pitchFamily="18" charset="0"/>
            </a:endParaRPr>
          </a:p>
          <a:p>
            <a:pPr algn="just"/>
            <a:endParaRPr lang="en-IN" sz="2400" dirty="0">
              <a:latin typeface="Trebuchet MS" pitchFamily="34"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257"/>
            <a:ext cx="18288000" cy="1905"/>
          </a:xfrm>
          <a:custGeom>
            <a:avLst/>
            <a:gdLst/>
            <a:ahLst/>
            <a:cxnLst/>
            <a:rect l="l" t="t" r="r" b="b"/>
            <a:pathLst>
              <a:path w="18288000" h="1904">
                <a:moveTo>
                  <a:pt x="18287999" y="1440"/>
                </a:moveTo>
                <a:lnTo>
                  <a:pt x="0" y="0"/>
                </a:lnTo>
              </a:path>
            </a:pathLst>
          </a:custGeom>
          <a:ln w="18719">
            <a:solidFill>
              <a:srgbClr val="262425"/>
            </a:solidFill>
          </a:ln>
        </p:spPr>
        <p:txBody>
          <a:bodyPr wrap="square" lIns="0" tIns="0" rIns="0" bIns="0" rtlCol="0"/>
          <a:lstStyle/>
          <a:p>
            <a:endParaRPr/>
          </a:p>
        </p:txBody>
      </p:sp>
      <p:grpSp>
        <p:nvGrpSpPr>
          <p:cNvPr id="3" name="object 3"/>
          <p:cNvGrpSpPr/>
          <p:nvPr/>
        </p:nvGrpSpPr>
        <p:grpSpPr>
          <a:xfrm>
            <a:off x="-12972" y="2352703"/>
            <a:ext cx="18310860" cy="7947659"/>
            <a:chOff x="-12972" y="2352703"/>
            <a:chExt cx="18310860" cy="7947659"/>
          </a:xfrm>
        </p:grpSpPr>
        <p:sp>
          <p:nvSpPr>
            <p:cNvPr id="4" name="object 4"/>
            <p:cNvSpPr/>
            <p:nvPr/>
          </p:nvSpPr>
          <p:spPr>
            <a:xfrm>
              <a:off x="0" y="9739244"/>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pic>
          <p:nvPicPr>
            <p:cNvPr id="5" name="object 5"/>
            <p:cNvPicPr/>
            <p:nvPr/>
          </p:nvPicPr>
          <p:blipFill>
            <a:blip r:embed="rId2" cstate="print"/>
            <a:stretch>
              <a:fillRect/>
            </a:stretch>
          </p:blipFill>
          <p:spPr>
            <a:xfrm>
              <a:off x="9269895" y="2352703"/>
              <a:ext cx="9018105" cy="7934294"/>
            </a:xfrm>
            <a:prstGeom prst="rect">
              <a:avLst/>
            </a:prstGeom>
          </p:spPr>
        </p:pic>
        <p:sp>
          <p:nvSpPr>
            <p:cNvPr id="6" name="object 6"/>
            <p:cNvSpPr/>
            <p:nvPr/>
          </p:nvSpPr>
          <p:spPr>
            <a:xfrm>
              <a:off x="0" y="7637754"/>
              <a:ext cx="3086735" cy="2649855"/>
            </a:xfrm>
            <a:custGeom>
              <a:avLst/>
              <a:gdLst/>
              <a:ahLst/>
              <a:cxnLst/>
              <a:rect l="l" t="t" r="r" b="b"/>
              <a:pathLst>
                <a:path w="3086735" h="2649854">
                  <a:moveTo>
                    <a:pt x="0" y="109975"/>
                  </a:moveTo>
                  <a:lnTo>
                    <a:pt x="99923" y="80822"/>
                  </a:lnTo>
                  <a:lnTo>
                    <a:pt x="220672" y="51892"/>
                  </a:lnTo>
                  <a:lnTo>
                    <a:pt x="342413" y="28930"/>
                  </a:lnTo>
                  <a:lnTo>
                    <a:pt x="465157" y="12966"/>
                  </a:lnTo>
                  <a:lnTo>
                    <a:pt x="589899" y="2984"/>
                  </a:lnTo>
                  <a:lnTo>
                    <a:pt x="713640" y="0"/>
                  </a:lnTo>
                  <a:lnTo>
                    <a:pt x="837380" y="2984"/>
                  </a:lnTo>
                  <a:lnTo>
                    <a:pt x="962118" y="12966"/>
                  </a:lnTo>
                  <a:lnTo>
                    <a:pt x="1084863" y="28930"/>
                  </a:lnTo>
                  <a:lnTo>
                    <a:pt x="1206609" y="51892"/>
                  </a:lnTo>
                  <a:lnTo>
                    <a:pt x="1327353" y="80822"/>
                  </a:lnTo>
                  <a:lnTo>
                    <a:pt x="1447101" y="115760"/>
                  </a:lnTo>
                  <a:lnTo>
                    <a:pt x="1563865" y="157670"/>
                  </a:lnTo>
                  <a:lnTo>
                    <a:pt x="1678622" y="205574"/>
                  </a:lnTo>
                  <a:lnTo>
                    <a:pt x="1791385" y="258457"/>
                  </a:lnTo>
                  <a:lnTo>
                    <a:pt x="1900161" y="318338"/>
                  </a:lnTo>
                  <a:lnTo>
                    <a:pt x="2005939" y="383197"/>
                  </a:lnTo>
                  <a:lnTo>
                    <a:pt x="2108720" y="453047"/>
                  </a:lnTo>
                  <a:lnTo>
                    <a:pt x="2207513" y="528891"/>
                  </a:lnTo>
                  <a:lnTo>
                    <a:pt x="2301316" y="609726"/>
                  </a:lnTo>
                  <a:lnTo>
                    <a:pt x="2391130" y="695540"/>
                  </a:lnTo>
                  <a:lnTo>
                    <a:pt x="2476957" y="785355"/>
                  </a:lnTo>
                  <a:lnTo>
                    <a:pt x="2557779" y="879157"/>
                  </a:lnTo>
                  <a:lnTo>
                    <a:pt x="2633624" y="977950"/>
                  </a:lnTo>
                  <a:lnTo>
                    <a:pt x="2703486" y="1080744"/>
                  </a:lnTo>
                  <a:lnTo>
                    <a:pt x="2768345" y="1186510"/>
                  </a:lnTo>
                  <a:lnTo>
                    <a:pt x="2828226" y="1295285"/>
                  </a:lnTo>
                  <a:lnTo>
                    <a:pt x="2881109" y="1408056"/>
                  </a:lnTo>
                  <a:lnTo>
                    <a:pt x="2929000" y="1522812"/>
                  </a:lnTo>
                  <a:lnTo>
                    <a:pt x="2970923" y="1639568"/>
                  </a:lnTo>
                  <a:lnTo>
                    <a:pt x="3005848" y="1759320"/>
                  </a:lnTo>
                  <a:lnTo>
                    <a:pt x="3034791" y="1880069"/>
                  </a:lnTo>
                  <a:lnTo>
                    <a:pt x="3057740" y="2001810"/>
                  </a:lnTo>
                  <a:lnTo>
                    <a:pt x="3073704" y="2124554"/>
                  </a:lnTo>
                  <a:lnTo>
                    <a:pt x="3083686" y="2249296"/>
                  </a:lnTo>
                  <a:lnTo>
                    <a:pt x="3086683" y="2373038"/>
                  </a:lnTo>
                  <a:lnTo>
                    <a:pt x="3085680" y="2373038"/>
                  </a:lnTo>
                  <a:lnTo>
                    <a:pt x="3082683" y="2496779"/>
                  </a:lnTo>
                  <a:lnTo>
                    <a:pt x="3072713" y="2621516"/>
                  </a:lnTo>
                  <a:lnTo>
                    <a:pt x="3069105" y="2649243"/>
                  </a:lnTo>
                </a:path>
              </a:pathLst>
            </a:custGeom>
            <a:ln w="25945">
              <a:solidFill>
                <a:srgbClr val="262425"/>
              </a:solidFill>
            </a:ln>
          </p:spPr>
          <p:txBody>
            <a:bodyPr wrap="square" lIns="0" tIns="0" rIns="0" bIns="0" rtlCol="0"/>
            <a:lstStyle/>
            <a:p>
              <a:endParaRPr/>
            </a:p>
          </p:txBody>
        </p:sp>
        <p:sp>
          <p:nvSpPr>
            <p:cNvPr id="7" name="object 7"/>
            <p:cNvSpPr/>
            <p:nvPr/>
          </p:nvSpPr>
          <p:spPr>
            <a:xfrm>
              <a:off x="0" y="8508937"/>
              <a:ext cx="2215515" cy="1778635"/>
            </a:xfrm>
            <a:custGeom>
              <a:avLst/>
              <a:gdLst/>
              <a:ahLst/>
              <a:cxnLst/>
              <a:rect l="l" t="t" r="r" b="b"/>
              <a:pathLst>
                <a:path w="2215515" h="1778634">
                  <a:moveTo>
                    <a:pt x="713640" y="0"/>
                  </a:moveTo>
                  <a:lnTo>
                    <a:pt x="634806" y="1993"/>
                  </a:lnTo>
                  <a:lnTo>
                    <a:pt x="556969" y="7975"/>
                  </a:lnTo>
                  <a:lnTo>
                    <a:pt x="479132" y="18961"/>
                  </a:lnTo>
                  <a:lnTo>
                    <a:pt x="401294" y="32931"/>
                  </a:lnTo>
                  <a:lnTo>
                    <a:pt x="324455" y="50888"/>
                  </a:lnTo>
                  <a:lnTo>
                    <a:pt x="249609" y="73837"/>
                  </a:lnTo>
                  <a:lnTo>
                    <a:pt x="175765" y="99783"/>
                  </a:lnTo>
                  <a:lnTo>
                    <a:pt x="102914" y="129730"/>
                  </a:lnTo>
                  <a:lnTo>
                    <a:pt x="32062" y="163652"/>
                  </a:lnTo>
                  <a:lnTo>
                    <a:pt x="0" y="181311"/>
                  </a:lnTo>
                  <a:lnTo>
                    <a:pt x="0" y="1778061"/>
                  </a:lnTo>
                  <a:lnTo>
                    <a:pt x="2188054" y="1778061"/>
                  </a:lnTo>
                  <a:lnTo>
                    <a:pt x="2195537" y="1736364"/>
                  </a:lnTo>
                  <a:lnTo>
                    <a:pt x="2206523" y="1658527"/>
                  </a:lnTo>
                  <a:lnTo>
                    <a:pt x="2212504" y="1580690"/>
                  </a:lnTo>
                  <a:lnTo>
                    <a:pt x="2214498" y="1501856"/>
                  </a:lnTo>
                  <a:lnTo>
                    <a:pt x="2215502" y="1501856"/>
                  </a:lnTo>
                  <a:lnTo>
                    <a:pt x="2213508" y="1423022"/>
                  </a:lnTo>
                  <a:lnTo>
                    <a:pt x="2207513" y="1345185"/>
                  </a:lnTo>
                  <a:lnTo>
                    <a:pt x="2196541" y="1267348"/>
                  </a:lnTo>
                  <a:lnTo>
                    <a:pt x="2182571" y="1189511"/>
                  </a:lnTo>
                  <a:lnTo>
                    <a:pt x="2164600" y="1112671"/>
                  </a:lnTo>
                  <a:lnTo>
                    <a:pt x="2141651" y="1037824"/>
                  </a:lnTo>
                  <a:lnTo>
                    <a:pt x="2115705" y="963982"/>
                  </a:lnTo>
                  <a:lnTo>
                    <a:pt x="2085771" y="891129"/>
                  </a:lnTo>
                  <a:lnTo>
                    <a:pt x="2051849" y="820277"/>
                  </a:lnTo>
                  <a:lnTo>
                    <a:pt x="2013927" y="751424"/>
                  </a:lnTo>
                  <a:lnTo>
                    <a:pt x="1973008" y="683564"/>
                  </a:lnTo>
                  <a:lnTo>
                    <a:pt x="1929104" y="618700"/>
                  </a:lnTo>
                  <a:lnTo>
                    <a:pt x="1881200" y="556832"/>
                  </a:lnTo>
                  <a:lnTo>
                    <a:pt x="1829307" y="496950"/>
                  </a:lnTo>
                  <a:lnTo>
                    <a:pt x="1775421" y="440080"/>
                  </a:lnTo>
                  <a:lnTo>
                    <a:pt x="1718538" y="386181"/>
                  </a:lnTo>
                  <a:lnTo>
                    <a:pt x="1658670" y="334289"/>
                  </a:lnTo>
                  <a:lnTo>
                    <a:pt x="1596796" y="286397"/>
                  </a:lnTo>
                  <a:lnTo>
                    <a:pt x="1531924" y="242493"/>
                  </a:lnTo>
                  <a:lnTo>
                    <a:pt x="1465071" y="201574"/>
                  </a:lnTo>
                  <a:lnTo>
                    <a:pt x="1395209" y="163652"/>
                  </a:lnTo>
                  <a:lnTo>
                    <a:pt x="1324355" y="129730"/>
                  </a:lnTo>
                  <a:lnTo>
                    <a:pt x="1251515" y="99783"/>
                  </a:lnTo>
                  <a:lnTo>
                    <a:pt x="1177672" y="73837"/>
                  </a:lnTo>
                  <a:lnTo>
                    <a:pt x="1102826" y="50888"/>
                  </a:lnTo>
                  <a:lnTo>
                    <a:pt x="1025985" y="32931"/>
                  </a:lnTo>
                  <a:lnTo>
                    <a:pt x="948148" y="18961"/>
                  </a:lnTo>
                  <a:lnTo>
                    <a:pt x="870311" y="7975"/>
                  </a:lnTo>
                  <a:lnTo>
                    <a:pt x="792474" y="1993"/>
                  </a:lnTo>
                  <a:lnTo>
                    <a:pt x="713640" y="0"/>
                  </a:lnTo>
                  <a:close/>
                </a:path>
              </a:pathLst>
            </a:custGeom>
            <a:solidFill>
              <a:srgbClr val="4A86E8">
                <a:alpha val="27059"/>
              </a:srgbClr>
            </a:solidFill>
          </p:spPr>
          <p:txBody>
            <a:bodyPr wrap="square" lIns="0" tIns="0" rIns="0" bIns="0" rtlCol="0"/>
            <a:lstStyle/>
            <a:p>
              <a:endParaRPr/>
            </a:p>
          </p:txBody>
        </p:sp>
        <p:sp>
          <p:nvSpPr>
            <p:cNvPr id="8" name="object 8"/>
            <p:cNvSpPr/>
            <p:nvPr/>
          </p:nvSpPr>
          <p:spPr>
            <a:xfrm>
              <a:off x="0" y="8508937"/>
              <a:ext cx="2215515" cy="1778635"/>
            </a:xfrm>
            <a:custGeom>
              <a:avLst/>
              <a:gdLst/>
              <a:ahLst/>
              <a:cxnLst/>
              <a:rect l="l" t="t" r="r" b="b"/>
              <a:pathLst>
                <a:path w="2215515" h="1778634">
                  <a:moveTo>
                    <a:pt x="0" y="181311"/>
                  </a:moveTo>
                  <a:lnTo>
                    <a:pt x="102914" y="129730"/>
                  </a:lnTo>
                  <a:lnTo>
                    <a:pt x="175765" y="99783"/>
                  </a:lnTo>
                  <a:lnTo>
                    <a:pt x="249609" y="73837"/>
                  </a:lnTo>
                  <a:lnTo>
                    <a:pt x="324455" y="50888"/>
                  </a:lnTo>
                  <a:lnTo>
                    <a:pt x="401294" y="32931"/>
                  </a:lnTo>
                  <a:lnTo>
                    <a:pt x="479132" y="18961"/>
                  </a:lnTo>
                  <a:lnTo>
                    <a:pt x="556969" y="7975"/>
                  </a:lnTo>
                  <a:lnTo>
                    <a:pt x="634806" y="1993"/>
                  </a:lnTo>
                  <a:lnTo>
                    <a:pt x="713640" y="0"/>
                  </a:lnTo>
                  <a:lnTo>
                    <a:pt x="792474" y="1993"/>
                  </a:lnTo>
                  <a:lnTo>
                    <a:pt x="870311" y="7975"/>
                  </a:lnTo>
                  <a:lnTo>
                    <a:pt x="948148" y="18961"/>
                  </a:lnTo>
                  <a:lnTo>
                    <a:pt x="1025985" y="32931"/>
                  </a:lnTo>
                  <a:lnTo>
                    <a:pt x="1102826" y="50888"/>
                  </a:lnTo>
                  <a:lnTo>
                    <a:pt x="1177672" y="73837"/>
                  </a:lnTo>
                  <a:lnTo>
                    <a:pt x="1251515" y="99783"/>
                  </a:lnTo>
                  <a:lnTo>
                    <a:pt x="1324355" y="129730"/>
                  </a:lnTo>
                  <a:lnTo>
                    <a:pt x="1395209" y="163652"/>
                  </a:lnTo>
                  <a:lnTo>
                    <a:pt x="1465071" y="201574"/>
                  </a:lnTo>
                  <a:lnTo>
                    <a:pt x="1531924" y="242493"/>
                  </a:lnTo>
                  <a:lnTo>
                    <a:pt x="1596796" y="286397"/>
                  </a:lnTo>
                  <a:lnTo>
                    <a:pt x="1658670" y="334289"/>
                  </a:lnTo>
                  <a:lnTo>
                    <a:pt x="1718538" y="386181"/>
                  </a:lnTo>
                  <a:lnTo>
                    <a:pt x="1775421" y="440080"/>
                  </a:lnTo>
                  <a:lnTo>
                    <a:pt x="1829307" y="496950"/>
                  </a:lnTo>
                  <a:lnTo>
                    <a:pt x="1881200" y="556832"/>
                  </a:lnTo>
                  <a:lnTo>
                    <a:pt x="1929104" y="618700"/>
                  </a:lnTo>
                  <a:lnTo>
                    <a:pt x="1973008" y="683564"/>
                  </a:lnTo>
                  <a:lnTo>
                    <a:pt x="2013927" y="751424"/>
                  </a:lnTo>
                  <a:lnTo>
                    <a:pt x="2051849" y="820277"/>
                  </a:lnTo>
                  <a:lnTo>
                    <a:pt x="2085771" y="891129"/>
                  </a:lnTo>
                  <a:lnTo>
                    <a:pt x="2115705" y="963982"/>
                  </a:lnTo>
                  <a:lnTo>
                    <a:pt x="2141651" y="1037824"/>
                  </a:lnTo>
                  <a:lnTo>
                    <a:pt x="2164600" y="1112671"/>
                  </a:lnTo>
                  <a:lnTo>
                    <a:pt x="2182571" y="1189511"/>
                  </a:lnTo>
                  <a:lnTo>
                    <a:pt x="2196541" y="1267348"/>
                  </a:lnTo>
                  <a:lnTo>
                    <a:pt x="2207513" y="1345185"/>
                  </a:lnTo>
                  <a:lnTo>
                    <a:pt x="2213508" y="1423022"/>
                  </a:lnTo>
                  <a:lnTo>
                    <a:pt x="2215502" y="1501856"/>
                  </a:lnTo>
                  <a:lnTo>
                    <a:pt x="2214498" y="1501856"/>
                  </a:lnTo>
                  <a:lnTo>
                    <a:pt x="2212504" y="1580690"/>
                  </a:lnTo>
                  <a:lnTo>
                    <a:pt x="2206523" y="1658527"/>
                  </a:lnTo>
                  <a:lnTo>
                    <a:pt x="2195537" y="1736364"/>
                  </a:lnTo>
                  <a:lnTo>
                    <a:pt x="2188054" y="1778061"/>
                  </a:lnTo>
                </a:path>
              </a:pathLst>
            </a:custGeom>
            <a:ln w="3175">
              <a:solidFill>
                <a:srgbClr val="FFFFFF"/>
              </a:solidFill>
            </a:ln>
          </p:spPr>
          <p:txBody>
            <a:bodyPr wrap="square" lIns="0" tIns="0" rIns="0" bIns="0" rtlCol="0"/>
            <a:lstStyle/>
            <a:p>
              <a:endParaRPr/>
            </a:p>
          </p:txBody>
        </p:sp>
        <p:sp>
          <p:nvSpPr>
            <p:cNvPr id="9" name="object 9"/>
            <p:cNvSpPr/>
            <p:nvPr/>
          </p:nvSpPr>
          <p:spPr>
            <a:xfrm>
              <a:off x="0" y="8508937"/>
              <a:ext cx="2215515" cy="1778635"/>
            </a:xfrm>
            <a:custGeom>
              <a:avLst/>
              <a:gdLst/>
              <a:ahLst/>
              <a:cxnLst/>
              <a:rect l="l" t="t" r="r" b="b"/>
              <a:pathLst>
                <a:path w="2215515" h="1778634">
                  <a:moveTo>
                    <a:pt x="0" y="181311"/>
                  </a:moveTo>
                  <a:lnTo>
                    <a:pt x="102914" y="129730"/>
                  </a:lnTo>
                  <a:lnTo>
                    <a:pt x="175765" y="99783"/>
                  </a:lnTo>
                  <a:lnTo>
                    <a:pt x="249609" y="73837"/>
                  </a:lnTo>
                  <a:lnTo>
                    <a:pt x="324455" y="50888"/>
                  </a:lnTo>
                  <a:lnTo>
                    <a:pt x="401294" y="32931"/>
                  </a:lnTo>
                  <a:lnTo>
                    <a:pt x="479132" y="18961"/>
                  </a:lnTo>
                  <a:lnTo>
                    <a:pt x="556969" y="7975"/>
                  </a:lnTo>
                  <a:lnTo>
                    <a:pt x="634806" y="1993"/>
                  </a:lnTo>
                  <a:lnTo>
                    <a:pt x="713640" y="0"/>
                  </a:lnTo>
                  <a:lnTo>
                    <a:pt x="792474" y="1993"/>
                  </a:lnTo>
                  <a:lnTo>
                    <a:pt x="870311" y="7975"/>
                  </a:lnTo>
                  <a:lnTo>
                    <a:pt x="948148" y="18961"/>
                  </a:lnTo>
                  <a:lnTo>
                    <a:pt x="1025985" y="32931"/>
                  </a:lnTo>
                  <a:lnTo>
                    <a:pt x="1102826" y="50888"/>
                  </a:lnTo>
                  <a:lnTo>
                    <a:pt x="1177672" y="73837"/>
                  </a:lnTo>
                  <a:lnTo>
                    <a:pt x="1251515" y="99783"/>
                  </a:lnTo>
                  <a:lnTo>
                    <a:pt x="1324355" y="129730"/>
                  </a:lnTo>
                  <a:lnTo>
                    <a:pt x="1395209" y="163652"/>
                  </a:lnTo>
                  <a:lnTo>
                    <a:pt x="1465071" y="201574"/>
                  </a:lnTo>
                  <a:lnTo>
                    <a:pt x="1531924" y="242493"/>
                  </a:lnTo>
                  <a:lnTo>
                    <a:pt x="1596796" y="286397"/>
                  </a:lnTo>
                  <a:lnTo>
                    <a:pt x="1658670" y="334289"/>
                  </a:lnTo>
                  <a:lnTo>
                    <a:pt x="1718538" y="386181"/>
                  </a:lnTo>
                  <a:lnTo>
                    <a:pt x="1775421" y="440080"/>
                  </a:lnTo>
                  <a:lnTo>
                    <a:pt x="1829307" y="496950"/>
                  </a:lnTo>
                  <a:lnTo>
                    <a:pt x="1881200" y="556832"/>
                  </a:lnTo>
                  <a:lnTo>
                    <a:pt x="1929104" y="618700"/>
                  </a:lnTo>
                  <a:lnTo>
                    <a:pt x="1973008" y="683564"/>
                  </a:lnTo>
                  <a:lnTo>
                    <a:pt x="2013927" y="751424"/>
                  </a:lnTo>
                  <a:lnTo>
                    <a:pt x="2051849" y="820277"/>
                  </a:lnTo>
                  <a:lnTo>
                    <a:pt x="2085771" y="891129"/>
                  </a:lnTo>
                  <a:lnTo>
                    <a:pt x="2115705" y="963982"/>
                  </a:lnTo>
                  <a:lnTo>
                    <a:pt x="2141651" y="1037824"/>
                  </a:lnTo>
                  <a:lnTo>
                    <a:pt x="2164600" y="1112671"/>
                  </a:lnTo>
                  <a:lnTo>
                    <a:pt x="2182571" y="1189511"/>
                  </a:lnTo>
                  <a:lnTo>
                    <a:pt x="2196541" y="1267348"/>
                  </a:lnTo>
                  <a:lnTo>
                    <a:pt x="2207513" y="1345185"/>
                  </a:lnTo>
                  <a:lnTo>
                    <a:pt x="2213508" y="1423022"/>
                  </a:lnTo>
                  <a:lnTo>
                    <a:pt x="2215502" y="1501856"/>
                  </a:lnTo>
                  <a:lnTo>
                    <a:pt x="2214498" y="1501856"/>
                  </a:lnTo>
                  <a:lnTo>
                    <a:pt x="2212504" y="1580690"/>
                  </a:lnTo>
                  <a:lnTo>
                    <a:pt x="2206523" y="1658527"/>
                  </a:lnTo>
                  <a:lnTo>
                    <a:pt x="2195537" y="1736364"/>
                  </a:lnTo>
                  <a:lnTo>
                    <a:pt x="2188054" y="1778061"/>
                  </a:lnTo>
                </a:path>
              </a:pathLst>
            </a:custGeom>
            <a:ln w="25945">
              <a:solidFill>
                <a:srgbClr val="4A86E8"/>
              </a:solidFill>
            </a:ln>
          </p:spPr>
          <p:txBody>
            <a:bodyPr wrap="square" lIns="0" tIns="0" rIns="0" bIns="0" rtlCol="0"/>
            <a:lstStyle/>
            <a:p>
              <a:endParaRPr/>
            </a:p>
          </p:txBody>
        </p:sp>
      </p:grpSp>
      <p:pic>
        <p:nvPicPr>
          <p:cNvPr id="10" name="object 10"/>
          <p:cNvPicPr/>
          <p:nvPr/>
        </p:nvPicPr>
        <p:blipFill>
          <a:blip r:embed="rId3" cstate="print"/>
          <a:stretch>
            <a:fillRect/>
          </a:stretch>
        </p:blipFill>
        <p:spPr>
          <a:xfrm>
            <a:off x="3319462" y="2403119"/>
            <a:ext cx="1536065" cy="302806"/>
          </a:xfrm>
          <a:prstGeom prst="rect">
            <a:avLst/>
          </a:prstGeom>
        </p:spPr>
      </p:pic>
      <p:pic>
        <p:nvPicPr>
          <p:cNvPr id="11" name="object 11"/>
          <p:cNvPicPr/>
          <p:nvPr/>
        </p:nvPicPr>
        <p:blipFill>
          <a:blip r:embed="rId4" cstate="print"/>
          <a:stretch>
            <a:fillRect/>
          </a:stretch>
        </p:blipFill>
        <p:spPr>
          <a:xfrm>
            <a:off x="5554281" y="2403119"/>
            <a:ext cx="1855469" cy="299758"/>
          </a:xfrm>
          <a:prstGeom prst="rect">
            <a:avLst/>
          </a:prstGeom>
        </p:spPr>
      </p:pic>
      <p:sp>
        <p:nvSpPr>
          <p:cNvPr id="12" name="object 12"/>
          <p:cNvSpPr txBox="1"/>
          <p:nvPr/>
        </p:nvSpPr>
        <p:spPr>
          <a:xfrm>
            <a:off x="7473323" y="2320830"/>
            <a:ext cx="269875" cy="391160"/>
          </a:xfrm>
          <a:prstGeom prst="rect">
            <a:avLst/>
          </a:prstGeom>
        </p:spPr>
        <p:txBody>
          <a:bodyPr vert="horz" wrap="square" lIns="0" tIns="12065" rIns="0" bIns="0" rtlCol="0">
            <a:spAutoFit/>
          </a:bodyPr>
          <a:lstStyle/>
          <a:p>
            <a:pPr marL="12700">
              <a:lnSpc>
                <a:spcPct val="100000"/>
              </a:lnSpc>
              <a:spcBef>
                <a:spcPts val="95"/>
              </a:spcBef>
            </a:pPr>
            <a:r>
              <a:rPr sz="2400" spc="-25" dirty="0">
                <a:solidFill>
                  <a:srgbClr val="262425"/>
                </a:solidFill>
                <a:latin typeface="Trebuchet MS"/>
                <a:cs typeface="Trebuchet MS"/>
              </a:rPr>
              <a:t>in</a:t>
            </a:r>
            <a:endParaRPr sz="2400">
              <a:latin typeface="Trebuchet MS"/>
              <a:cs typeface="Trebuchet MS"/>
            </a:endParaRPr>
          </a:p>
        </p:txBody>
      </p:sp>
      <p:pic>
        <p:nvPicPr>
          <p:cNvPr id="13" name="object 13"/>
          <p:cNvPicPr/>
          <p:nvPr/>
        </p:nvPicPr>
        <p:blipFill>
          <a:blip r:embed="rId5" cstate="print"/>
          <a:stretch>
            <a:fillRect/>
          </a:stretch>
        </p:blipFill>
        <p:spPr>
          <a:xfrm>
            <a:off x="5279593" y="2765069"/>
            <a:ext cx="2359482" cy="302806"/>
          </a:xfrm>
          <a:prstGeom prst="rect">
            <a:avLst/>
          </a:prstGeom>
        </p:spPr>
      </p:pic>
      <p:sp>
        <p:nvSpPr>
          <p:cNvPr id="14" name="object 14"/>
          <p:cNvSpPr txBox="1"/>
          <p:nvPr/>
        </p:nvSpPr>
        <p:spPr>
          <a:xfrm>
            <a:off x="1607908" y="2320830"/>
            <a:ext cx="3869690" cy="1115060"/>
          </a:xfrm>
          <a:prstGeom prst="rect">
            <a:avLst/>
          </a:prstGeom>
        </p:spPr>
        <p:txBody>
          <a:bodyPr vert="horz" wrap="square" lIns="0" tIns="27305" rIns="0" bIns="0" rtlCol="0">
            <a:spAutoFit/>
          </a:bodyPr>
          <a:lstStyle/>
          <a:p>
            <a:pPr marL="12700" marR="5080">
              <a:lnSpc>
                <a:spcPts val="2850"/>
              </a:lnSpc>
              <a:spcBef>
                <a:spcPts val="215"/>
              </a:spcBef>
              <a:tabLst>
                <a:tab pos="3323590" algn="l"/>
              </a:tabLst>
            </a:pPr>
            <a:r>
              <a:rPr sz="2400" spc="114" dirty="0">
                <a:solidFill>
                  <a:srgbClr val="262425"/>
                </a:solidFill>
                <a:latin typeface="Trebuchet MS"/>
                <a:cs typeface="Trebuchet MS"/>
              </a:rPr>
              <a:t>Discuss</a:t>
            </a:r>
            <a:r>
              <a:rPr sz="2400" spc="-95" dirty="0">
                <a:solidFill>
                  <a:srgbClr val="262425"/>
                </a:solidFill>
                <a:latin typeface="Trebuchet MS"/>
                <a:cs typeface="Trebuchet MS"/>
              </a:rPr>
              <a:t> </a:t>
            </a:r>
            <a:r>
              <a:rPr sz="2400" spc="-25" dirty="0">
                <a:solidFill>
                  <a:srgbClr val="262425"/>
                </a:solidFill>
                <a:latin typeface="Trebuchet MS"/>
                <a:cs typeface="Trebuchet MS"/>
              </a:rPr>
              <a:t>the</a:t>
            </a:r>
            <a:r>
              <a:rPr sz="2400" dirty="0">
                <a:solidFill>
                  <a:srgbClr val="262425"/>
                </a:solidFill>
                <a:latin typeface="Trebuchet MS"/>
                <a:cs typeface="Trebuchet MS"/>
              </a:rPr>
              <a:t>	</a:t>
            </a:r>
            <a:r>
              <a:rPr sz="2400" spc="65" dirty="0">
                <a:solidFill>
                  <a:srgbClr val="262425"/>
                </a:solidFill>
                <a:latin typeface="Trebuchet MS"/>
                <a:cs typeface="Trebuchet MS"/>
              </a:rPr>
              <a:t>and </a:t>
            </a:r>
            <a:r>
              <a:rPr sz="2400" spc="50" dirty="0">
                <a:solidFill>
                  <a:srgbClr val="262425"/>
                </a:solidFill>
                <a:latin typeface="Trebuchet MS"/>
                <a:cs typeface="Trebuchet MS"/>
              </a:rPr>
              <a:t>leveraging</a:t>
            </a:r>
            <a:r>
              <a:rPr sz="2400" spc="-90" dirty="0">
                <a:solidFill>
                  <a:srgbClr val="262425"/>
                </a:solidFill>
                <a:latin typeface="Trebuchet MS"/>
                <a:cs typeface="Trebuchet MS"/>
              </a:rPr>
              <a:t> </a:t>
            </a:r>
            <a:r>
              <a:rPr sz="2400" spc="85" dirty="0">
                <a:solidFill>
                  <a:srgbClr val="262425"/>
                </a:solidFill>
                <a:latin typeface="Trebuchet MS"/>
                <a:cs typeface="Trebuchet MS"/>
              </a:rPr>
              <a:t>music</a:t>
            </a:r>
            <a:r>
              <a:rPr sz="2400" spc="-85" dirty="0">
                <a:solidFill>
                  <a:srgbClr val="262425"/>
                </a:solidFill>
                <a:latin typeface="Trebuchet MS"/>
                <a:cs typeface="Trebuchet MS"/>
              </a:rPr>
              <a:t> </a:t>
            </a:r>
            <a:r>
              <a:rPr sz="2400" dirty="0">
                <a:solidFill>
                  <a:srgbClr val="262425"/>
                </a:solidFill>
                <a:latin typeface="Trebuchet MS"/>
                <a:cs typeface="Trebuchet MS"/>
              </a:rPr>
              <a:t>data</a:t>
            </a:r>
            <a:r>
              <a:rPr sz="2400" spc="-85" dirty="0">
                <a:solidFill>
                  <a:srgbClr val="262425"/>
                </a:solidFill>
                <a:latin typeface="Trebuchet MS"/>
                <a:cs typeface="Trebuchet MS"/>
              </a:rPr>
              <a:t> </a:t>
            </a:r>
            <a:r>
              <a:rPr sz="2400" spc="-25" dirty="0">
                <a:solidFill>
                  <a:srgbClr val="262425"/>
                </a:solidFill>
                <a:latin typeface="Trebuchet MS"/>
                <a:cs typeface="Trebuchet MS"/>
              </a:rPr>
              <a:t>for </a:t>
            </a:r>
            <a:r>
              <a:rPr sz="2400" spc="55" dirty="0">
                <a:solidFill>
                  <a:srgbClr val="262425"/>
                </a:solidFill>
                <a:latin typeface="Trebuchet MS"/>
                <a:cs typeface="Trebuchet MS"/>
              </a:rPr>
              <a:t>and</a:t>
            </a:r>
            <a:endParaRPr sz="2400">
              <a:latin typeface="Trebuchet MS"/>
              <a:cs typeface="Trebuchet MS"/>
            </a:endParaRPr>
          </a:p>
        </p:txBody>
      </p:sp>
      <p:pic>
        <p:nvPicPr>
          <p:cNvPr id="15" name="object 15"/>
          <p:cNvPicPr/>
          <p:nvPr/>
        </p:nvPicPr>
        <p:blipFill>
          <a:blip r:embed="rId6" cstate="print"/>
          <a:stretch>
            <a:fillRect/>
          </a:stretch>
        </p:blipFill>
        <p:spPr>
          <a:xfrm>
            <a:off x="2239492" y="3127019"/>
            <a:ext cx="3620668" cy="302806"/>
          </a:xfrm>
          <a:prstGeom prst="rect">
            <a:avLst/>
          </a:prstGeom>
        </p:spPr>
      </p:pic>
      <p:sp>
        <p:nvSpPr>
          <p:cNvPr id="16" name="object 16"/>
          <p:cNvSpPr txBox="1"/>
          <p:nvPr/>
        </p:nvSpPr>
        <p:spPr>
          <a:xfrm>
            <a:off x="5857697" y="3044730"/>
            <a:ext cx="2014220" cy="391160"/>
          </a:xfrm>
          <a:prstGeom prst="rect">
            <a:avLst/>
          </a:prstGeom>
        </p:spPr>
        <p:txBody>
          <a:bodyPr vert="horz" wrap="square" lIns="0" tIns="12065" rIns="0" bIns="0" rtlCol="0">
            <a:spAutoFit/>
          </a:bodyPr>
          <a:lstStyle/>
          <a:p>
            <a:pPr marL="12700">
              <a:lnSpc>
                <a:spcPct val="100000"/>
              </a:lnSpc>
              <a:spcBef>
                <a:spcPts val="95"/>
              </a:spcBef>
            </a:pPr>
            <a:r>
              <a:rPr sz="2400" spc="-434" dirty="0">
                <a:solidFill>
                  <a:srgbClr val="262425"/>
                </a:solidFill>
                <a:latin typeface="Trebuchet MS"/>
                <a:cs typeface="Trebuchet MS"/>
              </a:rPr>
              <a:t>.</a:t>
            </a:r>
            <a:r>
              <a:rPr sz="2400" spc="50" dirty="0">
                <a:solidFill>
                  <a:srgbClr val="262425"/>
                </a:solidFill>
                <a:latin typeface="Trebuchet MS"/>
                <a:cs typeface="Trebuchet MS"/>
              </a:rPr>
              <a:t> </a:t>
            </a:r>
            <a:r>
              <a:rPr sz="2400" dirty="0">
                <a:solidFill>
                  <a:srgbClr val="262425"/>
                </a:solidFill>
                <a:latin typeface="Trebuchet MS"/>
                <a:cs typeface="Trebuchet MS"/>
              </a:rPr>
              <a:t>Explore</a:t>
            </a:r>
            <a:r>
              <a:rPr sz="2400" spc="-35" dirty="0">
                <a:solidFill>
                  <a:srgbClr val="262425"/>
                </a:solidFill>
                <a:latin typeface="Trebuchet MS"/>
                <a:cs typeface="Trebuchet MS"/>
              </a:rPr>
              <a:t> </a:t>
            </a:r>
            <a:r>
              <a:rPr sz="2400" spc="70" dirty="0">
                <a:solidFill>
                  <a:srgbClr val="262425"/>
                </a:solidFill>
                <a:latin typeface="Trebuchet MS"/>
                <a:cs typeface="Trebuchet MS"/>
              </a:rPr>
              <a:t>ways</a:t>
            </a:r>
            <a:endParaRPr sz="2400">
              <a:latin typeface="Trebuchet MS"/>
              <a:cs typeface="Trebuchet MS"/>
            </a:endParaRPr>
          </a:p>
        </p:txBody>
      </p:sp>
      <p:sp>
        <p:nvSpPr>
          <p:cNvPr id="17" name="object 17"/>
          <p:cNvSpPr txBox="1"/>
          <p:nvPr/>
        </p:nvSpPr>
        <p:spPr>
          <a:xfrm>
            <a:off x="1607908" y="3416205"/>
            <a:ext cx="5843905" cy="753110"/>
          </a:xfrm>
          <a:prstGeom prst="rect">
            <a:avLst/>
          </a:prstGeom>
        </p:spPr>
        <p:txBody>
          <a:bodyPr vert="horz" wrap="square" lIns="0" tIns="27305" rIns="0" bIns="0" rtlCol="0">
            <a:spAutoFit/>
          </a:bodyPr>
          <a:lstStyle/>
          <a:p>
            <a:pPr marL="12700" marR="5080">
              <a:lnSpc>
                <a:spcPts val="2850"/>
              </a:lnSpc>
              <a:spcBef>
                <a:spcPts val="215"/>
              </a:spcBef>
            </a:pPr>
            <a:r>
              <a:rPr sz="2400" dirty="0">
                <a:solidFill>
                  <a:srgbClr val="262425"/>
                </a:solidFill>
                <a:latin typeface="Trebuchet MS"/>
                <a:cs typeface="Trebuchet MS"/>
              </a:rPr>
              <a:t>to</a:t>
            </a:r>
            <a:r>
              <a:rPr sz="2400" spc="-80" dirty="0">
                <a:solidFill>
                  <a:srgbClr val="262425"/>
                </a:solidFill>
                <a:latin typeface="Trebuchet MS"/>
                <a:cs typeface="Trebuchet MS"/>
              </a:rPr>
              <a:t> </a:t>
            </a:r>
            <a:r>
              <a:rPr sz="2400" spc="70" dirty="0">
                <a:solidFill>
                  <a:srgbClr val="262425"/>
                </a:solidFill>
                <a:latin typeface="Trebuchet MS"/>
                <a:cs typeface="Trebuchet MS"/>
              </a:rPr>
              <a:t>overcome</a:t>
            </a:r>
            <a:r>
              <a:rPr sz="2400" spc="-75" dirty="0">
                <a:solidFill>
                  <a:srgbClr val="262425"/>
                </a:solidFill>
                <a:latin typeface="Trebuchet MS"/>
                <a:cs typeface="Trebuchet MS"/>
              </a:rPr>
              <a:t> </a:t>
            </a:r>
            <a:r>
              <a:rPr sz="2400" dirty="0">
                <a:solidFill>
                  <a:srgbClr val="262425"/>
                </a:solidFill>
                <a:latin typeface="Trebuchet MS"/>
                <a:cs typeface="Trebuchet MS"/>
              </a:rPr>
              <a:t>data-related</a:t>
            </a:r>
            <a:r>
              <a:rPr sz="2400" spc="-75" dirty="0">
                <a:solidFill>
                  <a:srgbClr val="262425"/>
                </a:solidFill>
                <a:latin typeface="Trebuchet MS"/>
                <a:cs typeface="Trebuchet MS"/>
              </a:rPr>
              <a:t> </a:t>
            </a:r>
            <a:r>
              <a:rPr sz="2400" spc="65" dirty="0">
                <a:solidFill>
                  <a:srgbClr val="262425"/>
                </a:solidFill>
                <a:latin typeface="Trebuchet MS"/>
                <a:cs typeface="Trebuchet MS"/>
              </a:rPr>
              <a:t>obstacles</a:t>
            </a:r>
            <a:r>
              <a:rPr sz="2400" spc="-75" dirty="0">
                <a:solidFill>
                  <a:srgbClr val="262425"/>
                </a:solidFill>
                <a:latin typeface="Trebuchet MS"/>
                <a:cs typeface="Trebuchet MS"/>
              </a:rPr>
              <a:t> </a:t>
            </a:r>
            <a:r>
              <a:rPr sz="2400" spc="65" dirty="0">
                <a:solidFill>
                  <a:srgbClr val="262425"/>
                </a:solidFill>
                <a:latin typeface="Trebuchet MS"/>
                <a:cs typeface="Trebuchet MS"/>
              </a:rPr>
              <a:t>and </a:t>
            </a:r>
            <a:r>
              <a:rPr sz="2400" dirty="0">
                <a:solidFill>
                  <a:srgbClr val="262425"/>
                </a:solidFill>
                <a:latin typeface="Trebuchet MS"/>
                <a:cs typeface="Trebuchet MS"/>
              </a:rPr>
              <a:t>maximize</a:t>
            </a:r>
            <a:r>
              <a:rPr sz="2400" spc="-60" dirty="0">
                <a:solidFill>
                  <a:srgbClr val="262425"/>
                </a:solidFill>
                <a:latin typeface="Trebuchet MS"/>
                <a:cs typeface="Trebuchet MS"/>
              </a:rPr>
              <a:t> </a:t>
            </a:r>
            <a:r>
              <a:rPr sz="2400" dirty="0">
                <a:solidFill>
                  <a:srgbClr val="262425"/>
                </a:solidFill>
                <a:latin typeface="Trebuchet MS"/>
                <a:cs typeface="Trebuchet MS"/>
              </a:rPr>
              <a:t>the</a:t>
            </a:r>
            <a:r>
              <a:rPr sz="2400" spc="-55" dirty="0">
                <a:solidFill>
                  <a:srgbClr val="262425"/>
                </a:solidFill>
                <a:latin typeface="Trebuchet MS"/>
                <a:cs typeface="Trebuchet MS"/>
              </a:rPr>
              <a:t> </a:t>
            </a:r>
            <a:r>
              <a:rPr sz="2400" spc="-25" dirty="0">
                <a:solidFill>
                  <a:srgbClr val="262425"/>
                </a:solidFill>
                <a:latin typeface="Trebuchet MS"/>
                <a:cs typeface="Trebuchet MS"/>
              </a:rPr>
              <a:t>potential</a:t>
            </a:r>
            <a:r>
              <a:rPr sz="2400" spc="-135" dirty="0">
                <a:solidFill>
                  <a:srgbClr val="262425"/>
                </a:solidFill>
                <a:latin typeface="Trebuchet MS"/>
                <a:cs typeface="Trebuchet MS"/>
              </a:rPr>
              <a:t> </a:t>
            </a:r>
            <a:r>
              <a:rPr sz="2400" dirty="0">
                <a:solidFill>
                  <a:srgbClr val="262425"/>
                </a:solidFill>
                <a:latin typeface="Trebuchet MS"/>
                <a:cs typeface="Trebuchet MS"/>
              </a:rPr>
              <a:t>of</a:t>
            </a:r>
            <a:r>
              <a:rPr sz="2400" spc="-110" dirty="0">
                <a:solidFill>
                  <a:srgbClr val="262425"/>
                </a:solidFill>
                <a:latin typeface="Trebuchet MS"/>
                <a:cs typeface="Trebuchet MS"/>
              </a:rPr>
              <a:t> </a:t>
            </a:r>
            <a:r>
              <a:rPr sz="2400" spc="85" dirty="0">
                <a:solidFill>
                  <a:srgbClr val="262425"/>
                </a:solidFill>
                <a:latin typeface="Trebuchet MS"/>
                <a:cs typeface="Trebuchet MS"/>
              </a:rPr>
              <a:t>music</a:t>
            </a:r>
            <a:r>
              <a:rPr sz="2400" spc="-60" dirty="0">
                <a:solidFill>
                  <a:srgbClr val="262425"/>
                </a:solidFill>
                <a:latin typeface="Trebuchet MS"/>
                <a:cs typeface="Trebuchet MS"/>
              </a:rPr>
              <a:t> </a:t>
            </a:r>
            <a:r>
              <a:rPr sz="2400" spc="-10" dirty="0">
                <a:solidFill>
                  <a:srgbClr val="262425"/>
                </a:solidFill>
                <a:latin typeface="Trebuchet MS"/>
                <a:cs typeface="Trebuchet MS"/>
              </a:rPr>
              <a:t>analytics.</a:t>
            </a:r>
            <a:endParaRPr sz="2400">
              <a:latin typeface="Trebuchet MS"/>
              <a:cs typeface="Trebuchet MS"/>
            </a:endParaRPr>
          </a:p>
        </p:txBody>
      </p:sp>
      <p:sp>
        <p:nvSpPr>
          <p:cNvPr id="18" name="object 18"/>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50" dirty="0"/>
              <a:t>CHALLENGES AND OPPORTUNITIES</a:t>
            </a:r>
          </a:p>
        </p:txBody>
      </p:sp>
      <p:sp>
        <p:nvSpPr>
          <p:cNvPr id="19" name="object 19"/>
          <p:cNvSpPr/>
          <p:nvPr/>
        </p:nvSpPr>
        <p:spPr>
          <a:xfrm>
            <a:off x="14102167" y="0"/>
            <a:ext cx="4185920" cy="1605915"/>
          </a:xfrm>
          <a:custGeom>
            <a:avLst/>
            <a:gdLst/>
            <a:ahLst/>
            <a:cxnLst/>
            <a:rect l="l" t="t" r="r" b="b"/>
            <a:pathLst>
              <a:path w="4185919" h="1605915">
                <a:moveTo>
                  <a:pt x="4185831" y="1121256"/>
                </a:moveTo>
                <a:lnTo>
                  <a:pt x="4031272" y="1218095"/>
                </a:lnTo>
                <a:lnTo>
                  <a:pt x="3898049" y="1290091"/>
                </a:lnTo>
                <a:lnTo>
                  <a:pt x="3762032" y="1355610"/>
                </a:lnTo>
                <a:lnTo>
                  <a:pt x="3622332" y="1413205"/>
                </a:lnTo>
                <a:lnTo>
                  <a:pt x="3479838" y="1463611"/>
                </a:lnTo>
                <a:lnTo>
                  <a:pt x="3334423" y="1506804"/>
                </a:lnTo>
                <a:lnTo>
                  <a:pt x="3187484" y="1542084"/>
                </a:lnTo>
                <a:lnTo>
                  <a:pt x="3039148" y="1569453"/>
                </a:lnTo>
                <a:lnTo>
                  <a:pt x="2888653" y="1589608"/>
                </a:lnTo>
                <a:lnTo>
                  <a:pt x="2738158" y="1601126"/>
                </a:lnTo>
                <a:lnTo>
                  <a:pt x="2587028" y="1605444"/>
                </a:lnTo>
                <a:lnTo>
                  <a:pt x="2587028" y="1604721"/>
                </a:lnTo>
                <a:lnTo>
                  <a:pt x="2435771" y="1601126"/>
                </a:lnTo>
                <a:lnTo>
                  <a:pt x="2285403" y="1588884"/>
                </a:lnTo>
                <a:lnTo>
                  <a:pt x="2134908" y="1569453"/>
                </a:lnTo>
                <a:lnTo>
                  <a:pt x="1986572" y="1541360"/>
                </a:lnTo>
                <a:lnTo>
                  <a:pt x="1839633" y="1506092"/>
                </a:lnTo>
                <a:lnTo>
                  <a:pt x="1694218" y="1463611"/>
                </a:lnTo>
                <a:lnTo>
                  <a:pt x="1551724" y="1413205"/>
                </a:lnTo>
                <a:lnTo>
                  <a:pt x="1412024" y="1354899"/>
                </a:lnTo>
                <a:lnTo>
                  <a:pt x="1275245" y="1290091"/>
                </a:lnTo>
                <a:lnTo>
                  <a:pt x="1142784" y="1218095"/>
                </a:lnTo>
                <a:lnTo>
                  <a:pt x="1013879" y="1138897"/>
                </a:lnTo>
                <a:lnTo>
                  <a:pt x="889292" y="1053223"/>
                </a:lnTo>
                <a:lnTo>
                  <a:pt x="769023" y="961059"/>
                </a:lnTo>
                <a:lnTo>
                  <a:pt x="653834" y="863142"/>
                </a:lnTo>
                <a:lnTo>
                  <a:pt x="544487" y="758748"/>
                </a:lnTo>
                <a:lnTo>
                  <a:pt x="440093" y="649312"/>
                </a:lnTo>
                <a:lnTo>
                  <a:pt x="342176" y="534111"/>
                </a:lnTo>
                <a:lnTo>
                  <a:pt x="249974" y="413880"/>
                </a:lnTo>
                <a:lnTo>
                  <a:pt x="164249" y="289318"/>
                </a:lnTo>
                <a:lnTo>
                  <a:pt x="85128" y="160439"/>
                </a:lnTo>
                <a:lnTo>
                  <a:pt x="13119" y="27241"/>
                </a:lnTo>
                <a:lnTo>
                  <a:pt x="0" y="0"/>
                </a:lnTo>
              </a:path>
            </a:pathLst>
          </a:custGeom>
          <a:ln w="18719">
            <a:solidFill>
              <a:srgbClr val="262425"/>
            </a:solidFill>
          </a:ln>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257"/>
            <a:ext cx="18288000" cy="1905"/>
          </a:xfrm>
          <a:custGeom>
            <a:avLst/>
            <a:gdLst/>
            <a:ahLst/>
            <a:cxnLst/>
            <a:rect l="l" t="t" r="r" b="b"/>
            <a:pathLst>
              <a:path w="18288000" h="1904">
                <a:moveTo>
                  <a:pt x="18287999" y="1440"/>
                </a:moveTo>
                <a:lnTo>
                  <a:pt x="0" y="0"/>
                </a:lnTo>
              </a:path>
            </a:pathLst>
          </a:custGeom>
          <a:ln w="18719">
            <a:solidFill>
              <a:srgbClr val="262425"/>
            </a:solidFill>
          </a:ln>
        </p:spPr>
        <p:txBody>
          <a:bodyPr wrap="square" lIns="0" tIns="0" rIns="0" bIns="0" rtlCol="0"/>
          <a:lstStyle/>
          <a:p>
            <a:endParaRPr/>
          </a:p>
        </p:txBody>
      </p:sp>
      <p:grpSp>
        <p:nvGrpSpPr>
          <p:cNvPr id="3" name="object 3"/>
          <p:cNvGrpSpPr/>
          <p:nvPr/>
        </p:nvGrpSpPr>
        <p:grpSpPr>
          <a:xfrm>
            <a:off x="-12972" y="2352704"/>
            <a:ext cx="18310860" cy="7947659"/>
            <a:chOff x="-12972" y="2352704"/>
            <a:chExt cx="18310860" cy="7947659"/>
          </a:xfrm>
        </p:grpSpPr>
        <p:sp>
          <p:nvSpPr>
            <p:cNvPr id="4" name="object 4"/>
            <p:cNvSpPr/>
            <p:nvPr/>
          </p:nvSpPr>
          <p:spPr>
            <a:xfrm>
              <a:off x="0" y="9739244"/>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pic>
          <p:nvPicPr>
            <p:cNvPr id="5" name="object 5"/>
            <p:cNvPicPr/>
            <p:nvPr/>
          </p:nvPicPr>
          <p:blipFill>
            <a:blip r:embed="rId2" cstate="print"/>
            <a:stretch>
              <a:fillRect/>
            </a:stretch>
          </p:blipFill>
          <p:spPr>
            <a:xfrm>
              <a:off x="9269895" y="2352704"/>
              <a:ext cx="9018105" cy="7934294"/>
            </a:xfrm>
            <a:prstGeom prst="rect">
              <a:avLst/>
            </a:prstGeom>
          </p:spPr>
        </p:pic>
        <p:sp>
          <p:nvSpPr>
            <p:cNvPr id="6" name="object 6"/>
            <p:cNvSpPr/>
            <p:nvPr/>
          </p:nvSpPr>
          <p:spPr>
            <a:xfrm>
              <a:off x="0" y="7637755"/>
              <a:ext cx="3086735" cy="2649855"/>
            </a:xfrm>
            <a:custGeom>
              <a:avLst/>
              <a:gdLst/>
              <a:ahLst/>
              <a:cxnLst/>
              <a:rect l="l" t="t" r="r" b="b"/>
              <a:pathLst>
                <a:path w="3086735" h="2649854">
                  <a:moveTo>
                    <a:pt x="0" y="109975"/>
                  </a:moveTo>
                  <a:lnTo>
                    <a:pt x="99923" y="80822"/>
                  </a:lnTo>
                  <a:lnTo>
                    <a:pt x="220672" y="51892"/>
                  </a:lnTo>
                  <a:lnTo>
                    <a:pt x="342413" y="28930"/>
                  </a:lnTo>
                  <a:lnTo>
                    <a:pt x="465157" y="12966"/>
                  </a:lnTo>
                  <a:lnTo>
                    <a:pt x="589899" y="2984"/>
                  </a:lnTo>
                  <a:lnTo>
                    <a:pt x="713640" y="0"/>
                  </a:lnTo>
                  <a:lnTo>
                    <a:pt x="837380" y="2984"/>
                  </a:lnTo>
                  <a:lnTo>
                    <a:pt x="962118" y="12966"/>
                  </a:lnTo>
                  <a:lnTo>
                    <a:pt x="1084863" y="28930"/>
                  </a:lnTo>
                  <a:lnTo>
                    <a:pt x="1206609" y="51892"/>
                  </a:lnTo>
                  <a:lnTo>
                    <a:pt x="1327353" y="80822"/>
                  </a:lnTo>
                  <a:lnTo>
                    <a:pt x="1447101" y="115760"/>
                  </a:lnTo>
                  <a:lnTo>
                    <a:pt x="1563865" y="157670"/>
                  </a:lnTo>
                  <a:lnTo>
                    <a:pt x="1678622" y="205574"/>
                  </a:lnTo>
                  <a:lnTo>
                    <a:pt x="1791385" y="258457"/>
                  </a:lnTo>
                  <a:lnTo>
                    <a:pt x="1900161" y="318338"/>
                  </a:lnTo>
                  <a:lnTo>
                    <a:pt x="2005939" y="383197"/>
                  </a:lnTo>
                  <a:lnTo>
                    <a:pt x="2108720" y="453047"/>
                  </a:lnTo>
                  <a:lnTo>
                    <a:pt x="2207513" y="528891"/>
                  </a:lnTo>
                  <a:lnTo>
                    <a:pt x="2301316" y="609726"/>
                  </a:lnTo>
                  <a:lnTo>
                    <a:pt x="2391130" y="695540"/>
                  </a:lnTo>
                  <a:lnTo>
                    <a:pt x="2476957" y="785355"/>
                  </a:lnTo>
                  <a:lnTo>
                    <a:pt x="2557779" y="879157"/>
                  </a:lnTo>
                  <a:lnTo>
                    <a:pt x="2633624" y="977950"/>
                  </a:lnTo>
                  <a:lnTo>
                    <a:pt x="2703486" y="1080744"/>
                  </a:lnTo>
                  <a:lnTo>
                    <a:pt x="2768345" y="1186510"/>
                  </a:lnTo>
                  <a:lnTo>
                    <a:pt x="2828226" y="1295285"/>
                  </a:lnTo>
                  <a:lnTo>
                    <a:pt x="2881109" y="1408056"/>
                  </a:lnTo>
                  <a:lnTo>
                    <a:pt x="2929000" y="1522812"/>
                  </a:lnTo>
                  <a:lnTo>
                    <a:pt x="2970923" y="1639568"/>
                  </a:lnTo>
                  <a:lnTo>
                    <a:pt x="3005848" y="1759320"/>
                  </a:lnTo>
                  <a:lnTo>
                    <a:pt x="3034791" y="1880069"/>
                  </a:lnTo>
                  <a:lnTo>
                    <a:pt x="3057740" y="2001810"/>
                  </a:lnTo>
                  <a:lnTo>
                    <a:pt x="3073704" y="2124554"/>
                  </a:lnTo>
                  <a:lnTo>
                    <a:pt x="3083686" y="2249296"/>
                  </a:lnTo>
                  <a:lnTo>
                    <a:pt x="3086683" y="2373038"/>
                  </a:lnTo>
                  <a:lnTo>
                    <a:pt x="3085680" y="2373038"/>
                  </a:lnTo>
                  <a:lnTo>
                    <a:pt x="3082683" y="2496779"/>
                  </a:lnTo>
                  <a:lnTo>
                    <a:pt x="3072713" y="2621516"/>
                  </a:lnTo>
                  <a:lnTo>
                    <a:pt x="3069105" y="2649243"/>
                  </a:lnTo>
                </a:path>
              </a:pathLst>
            </a:custGeom>
            <a:ln w="25945">
              <a:solidFill>
                <a:srgbClr val="262425"/>
              </a:solidFill>
            </a:ln>
          </p:spPr>
          <p:txBody>
            <a:bodyPr wrap="square" lIns="0" tIns="0" rIns="0" bIns="0" rtlCol="0"/>
            <a:lstStyle/>
            <a:p>
              <a:endParaRPr/>
            </a:p>
          </p:txBody>
        </p:sp>
        <p:sp>
          <p:nvSpPr>
            <p:cNvPr id="7" name="object 7"/>
            <p:cNvSpPr/>
            <p:nvPr/>
          </p:nvSpPr>
          <p:spPr>
            <a:xfrm>
              <a:off x="0" y="8508936"/>
              <a:ext cx="2215515" cy="1778635"/>
            </a:xfrm>
            <a:custGeom>
              <a:avLst/>
              <a:gdLst/>
              <a:ahLst/>
              <a:cxnLst/>
              <a:rect l="l" t="t" r="r" b="b"/>
              <a:pathLst>
                <a:path w="2215515" h="1778634">
                  <a:moveTo>
                    <a:pt x="713640" y="0"/>
                  </a:moveTo>
                  <a:lnTo>
                    <a:pt x="634806" y="1993"/>
                  </a:lnTo>
                  <a:lnTo>
                    <a:pt x="556969" y="7975"/>
                  </a:lnTo>
                  <a:lnTo>
                    <a:pt x="479132" y="18961"/>
                  </a:lnTo>
                  <a:lnTo>
                    <a:pt x="401294" y="32931"/>
                  </a:lnTo>
                  <a:lnTo>
                    <a:pt x="324455" y="50888"/>
                  </a:lnTo>
                  <a:lnTo>
                    <a:pt x="249609" y="73837"/>
                  </a:lnTo>
                  <a:lnTo>
                    <a:pt x="175765" y="99783"/>
                  </a:lnTo>
                  <a:lnTo>
                    <a:pt x="102914" y="129730"/>
                  </a:lnTo>
                  <a:lnTo>
                    <a:pt x="32062" y="163652"/>
                  </a:lnTo>
                  <a:lnTo>
                    <a:pt x="0" y="181311"/>
                  </a:lnTo>
                  <a:lnTo>
                    <a:pt x="0" y="1778061"/>
                  </a:lnTo>
                  <a:lnTo>
                    <a:pt x="2188054" y="1778061"/>
                  </a:lnTo>
                  <a:lnTo>
                    <a:pt x="2195537" y="1736364"/>
                  </a:lnTo>
                  <a:lnTo>
                    <a:pt x="2206523" y="1658527"/>
                  </a:lnTo>
                  <a:lnTo>
                    <a:pt x="2212504" y="1580690"/>
                  </a:lnTo>
                  <a:lnTo>
                    <a:pt x="2214498" y="1501856"/>
                  </a:lnTo>
                  <a:lnTo>
                    <a:pt x="2215502" y="1501856"/>
                  </a:lnTo>
                  <a:lnTo>
                    <a:pt x="2213508" y="1423022"/>
                  </a:lnTo>
                  <a:lnTo>
                    <a:pt x="2207513" y="1345185"/>
                  </a:lnTo>
                  <a:lnTo>
                    <a:pt x="2196541" y="1267348"/>
                  </a:lnTo>
                  <a:lnTo>
                    <a:pt x="2182571" y="1189511"/>
                  </a:lnTo>
                  <a:lnTo>
                    <a:pt x="2164600" y="1112671"/>
                  </a:lnTo>
                  <a:lnTo>
                    <a:pt x="2141651" y="1037824"/>
                  </a:lnTo>
                  <a:lnTo>
                    <a:pt x="2115705" y="963982"/>
                  </a:lnTo>
                  <a:lnTo>
                    <a:pt x="2085771" y="891129"/>
                  </a:lnTo>
                  <a:lnTo>
                    <a:pt x="2051849" y="820277"/>
                  </a:lnTo>
                  <a:lnTo>
                    <a:pt x="2013927" y="751424"/>
                  </a:lnTo>
                  <a:lnTo>
                    <a:pt x="1973008" y="683564"/>
                  </a:lnTo>
                  <a:lnTo>
                    <a:pt x="1929104" y="618700"/>
                  </a:lnTo>
                  <a:lnTo>
                    <a:pt x="1881200" y="556832"/>
                  </a:lnTo>
                  <a:lnTo>
                    <a:pt x="1829307" y="496950"/>
                  </a:lnTo>
                  <a:lnTo>
                    <a:pt x="1775421" y="440080"/>
                  </a:lnTo>
                  <a:lnTo>
                    <a:pt x="1718538" y="386181"/>
                  </a:lnTo>
                  <a:lnTo>
                    <a:pt x="1658670" y="334289"/>
                  </a:lnTo>
                  <a:lnTo>
                    <a:pt x="1596796" y="286397"/>
                  </a:lnTo>
                  <a:lnTo>
                    <a:pt x="1531924" y="242493"/>
                  </a:lnTo>
                  <a:lnTo>
                    <a:pt x="1465071" y="201574"/>
                  </a:lnTo>
                  <a:lnTo>
                    <a:pt x="1395209" y="163652"/>
                  </a:lnTo>
                  <a:lnTo>
                    <a:pt x="1324355" y="129730"/>
                  </a:lnTo>
                  <a:lnTo>
                    <a:pt x="1251515" y="99783"/>
                  </a:lnTo>
                  <a:lnTo>
                    <a:pt x="1177672" y="73837"/>
                  </a:lnTo>
                  <a:lnTo>
                    <a:pt x="1102826" y="50888"/>
                  </a:lnTo>
                  <a:lnTo>
                    <a:pt x="1025985" y="32931"/>
                  </a:lnTo>
                  <a:lnTo>
                    <a:pt x="948148" y="18961"/>
                  </a:lnTo>
                  <a:lnTo>
                    <a:pt x="870311" y="7975"/>
                  </a:lnTo>
                  <a:lnTo>
                    <a:pt x="792474" y="1993"/>
                  </a:lnTo>
                  <a:lnTo>
                    <a:pt x="713640" y="0"/>
                  </a:lnTo>
                  <a:close/>
                </a:path>
              </a:pathLst>
            </a:custGeom>
            <a:solidFill>
              <a:srgbClr val="4A86E8">
                <a:alpha val="27059"/>
              </a:srgbClr>
            </a:solidFill>
          </p:spPr>
          <p:txBody>
            <a:bodyPr wrap="square" lIns="0" tIns="0" rIns="0" bIns="0" rtlCol="0"/>
            <a:lstStyle/>
            <a:p>
              <a:endParaRPr/>
            </a:p>
          </p:txBody>
        </p:sp>
        <p:sp>
          <p:nvSpPr>
            <p:cNvPr id="8" name="object 8"/>
            <p:cNvSpPr/>
            <p:nvPr/>
          </p:nvSpPr>
          <p:spPr>
            <a:xfrm>
              <a:off x="0" y="8508936"/>
              <a:ext cx="2215515" cy="1778635"/>
            </a:xfrm>
            <a:custGeom>
              <a:avLst/>
              <a:gdLst/>
              <a:ahLst/>
              <a:cxnLst/>
              <a:rect l="l" t="t" r="r" b="b"/>
              <a:pathLst>
                <a:path w="2215515" h="1778634">
                  <a:moveTo>
                    <a:pt x="0" y="181311"/>
                  </a:moveTo>
                  <a:lnTo>
                    <a:pt x="102914" y="129730"/>
                  </a:lnTo>
                  <a:lnTo>
                    <a:pt x="175765" y="99783"/>
                  </a:lnTo>
                  <a:lnTo>
                    <a:pt x="249609" y="73837"/>
                  </a:lnTo>
                  <a:lnTo>
                    <a:pt x="324455" y="50888"/>
                  </a:lnTo>
                  <a:lnTo>
                    <a:pt x="401294" y="32931"/>
                  </a:lnTo>
                  <a:lnTo>
                    <a:pt x="479132" y="18961"/>
                  </a:lnTo>
                  <a:lnTo>
                    <a:pt x="556969" y="7975"/>
                  </a:lnTo>
                  <a:lnTo>
                    <a:pt x="634806" y="1993"/>
                  </a:lnTo>
                  <a:lnTo>
                    <a:pt x="713640" y="0"/>
                  </a:lnTo>
                  <a:lnTo>
                    <a:pt x="792474" y="1993"/>
                  </a:lnTo>
                  <a:lnTo>
                    <a:pt x="870311" y="7975"/>
                  </a:lnTo>
                  <a:lnTo>
                    <a:pt x="948148" y="18961"/>
                  </a:lnTo>
                  <a:lnTo>
                    <a:pt x="1025985" y="32931"/>
                  </a:lnTo>
                  <a:lnTo>
                    <a:pt x="1102826" y="50888"/>
                  </a:lnTo>
                  <a:lnTo>
                    <a:pt x="1177672" y="73837"/>
                  </a:lnTo>
                  <a:lnTo>
                    <a:pt x="1251515" y="99783"/>
                  </a:lnTo>
                  <a:lnTo>
                    <a:pt x="1324355" y="129730"/>
                  </a:lnTo>
                  <a:lnTo>
                    <a:pt x="1395209" y="163652"/>
                  </a:lnTo>
                  <a:lnTo>
                    <a:pt x="1465071" y="201574"/>
                  </a:lnTo>
                  <a:lnTo>
                    <a:pt x="1531924" y="242493"/>
                  </a:lnTo>
                  <a:lnTo>
                    <a:pt x="1596796" y="286397"/>
                  </a:lnTo>
                  <a:lnTo>
                    <a:pt x="1658670" y="334289"/>
                  </a:lnTo>
                  <a:lnTo>
                    <a:pt x="1718538" y="386181"/>
                  </a:lnTo>
                  <a:lnTo>
                    <a:pt x="1775421" y="440080"/>
                  </a:lnTo>
                  <a:lnTo>
                    <a:pt x="1829307" y="496950"/>
                  </a:lnTo>
                  <a:lnTo>
                    <a:pt x="1881200" y="556832"/>
                  </a:lnTo>
                  <a:lnTo>
                    <a:pt x="1929104" y="618700"/>
                  </a:lnTo>
                  <a:lnTo>
                    <a:pt x="1973008" y="683564"/>
                  </a:lnTo>
                  <a:lnTo>
                    <a:pt x="2013927" y="751424"/>
                  </a:lnTo>
                  <a:lnTo>
                    <a:pt x="2051849" y="820277"/>
                  </a:lnTo>
                  <a:lnTo>
                    <a:pt x="2085771" y="891129"/>
                  </a:lnTo>
                  <a:lnTo>
                    <a:pt x="2115705" y="963982"/>
                  </a:lnTo>
                  <a:lnTo>
                    <a:pt x="2141651" y="1037824"/>
                  </a:lnTo>
                  <a:lnTo>
                    <a:pt x="2164600" y="1112671"/>
                  </a:lnTo>
                  <a:lnTo>
                    <a:pt x="2182571" y="1189511"/>
                  </a:lnTo>
                  <a:lnTo>
                    <a:pt x="2196541" y="1267348"/>
                  </a:lnTo>
                  <a:lnTo>
                    <a:pt x="2207513" y="1345185"/>
                  </a:lnTo>
                  <a:lnTo>
                    <a:pt x="2213508" y="1423022"/>
                  </a:lnTo>
                  <a:lnTo>
                    <a:pt x="2215502" y="1501856"/>
                  </a:lnTo>
                  <a:lnTo>
                    <a:pt x="2214498" y="1501856"/>
                  </a:lnTo>
                  <a:lnTo>
                    <a:pt x="2212504" y="1580690"/>
                  </a:lnTo>
                  <a:lnTo>
                    <a:pt x="2206523" y="1658527"/>
                  </a:lnTo>
                  <a:lnTo>
                    <a:pt x="2195537" y="1736364"/>
                  </a:lnTo>
                  <a:lnTo>
                    <a:pt x="2188054" y="1778061"/>
                  </a:lnTo>
                </a:path>
              </a:pathLst>
            </a:custGeom>
            <a:ln w="3175">
              <a:solidFill>
                <a:srgbClr val="FFFFFF"/>
              </a:solidFill>
            </a:ln>
          </p:spPr>
          <p:txBody>
            <a:bodyPr wrap="square" lIns="0" tIns="0" rIns="0" bIns="0" rtlCol="0"/>
            <a:lstStyle/>
            <a:p>
              <a:endParaRPr/>
            </a:p>
          </p:txBody>
        </p:sp>
        <p:sp>
          <p:nvSpPr>
            <p:cNvPr id="9" name="object 9"/>
            <p:cNvSpPr/>
            <p:nvPr/>
          </p:nvSpPr>
          <p:spPr>
            <a:xfrm>
              <a:off x="0" y="8508936"/>
              <a:ext cx="2215515" cy="1778635"/>
            </a:xfrm>
            <a:custGeom>
              <a:avLst/>
              <a:gdLst/>
              <a:ahLst/>
              <a:cxnLst/>
              <a:rect l="l" t="t" r="r" b="b"/>
              <a:pathLst>
                <a:path w="2215515" h="1778634">
                  <a:moveTo>
                    <a:pt x="0" y="181311"/>
                  </a:moveTo>
                  <a:lnTo>
                    <a:pt x="102914" y="129730"/>
                  </a:lnTo>
                  <a:lnTo>
                    <a:pt x="175765" y="99783"/>
                  </a:lnTo>
                  <a:lnTo>
                    <a:pt x="249609" y="73837"/>
                  </a:lnTo>
                  <a:lnTo>
                    <a:pt x="324455" y="50888"/>
                  </a:lnTo>
                  <a:lnTo>
                    <a:pt x="401294" y="32931"/>
                  </a:lnTo>
                  <a:lnTo>
                    <a:pt x="479132" y="18961"/>
                  </a:lnTo>
                  <a:lnTo>
                    <a:pt x="556969" y="7975"/>
                  </a:lnTo>
                  <a:lnTo>
                    <a:pt x="634806" y="1993"/>
                  </a:lnTo>
                  <a:lnTo>
                    <a:pt x="713640" y="0"/>
                  </a:lnTo>
                  <a:lnTo>
                    <a:pt x="792474" y="1993"/>
                  </a:lnTo>
                  <a:lnTo>
                    <a:pt x="870311" y="7975"/>
                  </a:lnTo>
                  <a:lnTo>
                    <a:pt x="948148" y="18961"/>
                  </a:lnTo>
                  <a:lnTo>
                    <a:pt x="1025985" y="32931"/>
                  </a:lnTo>
                  <a:lnTo>
                    <a:pt x="1102826" y="50888"/>
                  </a:lnTo>
                  <a:lnTo>
                    <a:pt x="1177672" y="73837"/>
                  </a:lnTo>
                  <a:lnTo>
                    <a:pt x="1251515" y="99783"/>
                  </a:lnTo>
                  <a:lnTo>
                    <a:pt x="1324355" y="129730"/>
                  </a:lnTo>
                  <a:lnTo>
                    <a:pt x="1395209" y="163652"/>
                  </a:lnTo>
                  <a:lnTo>
                    <a:pt x="1465071" y="201574"/>
                  </a:lnTo>
                  <a:lnTo>
                    <a:pt x="1531924" y="242493"/>
                  </a:lnTo>
                  <a:lnTo>
                    <a:pt x="1596796" y="286397"/>
                  </a:lnTo>
                  <a:lnTo>
                    <a:pt x="1658670" y="334289"/>
                  </a:lnTo>
                  <a:lnTo>
                    <a:pt x="1718538" y="386181"/>
                  </a:lnTo>
                  <a:lnTo>
                    <a:pt x="1775421" y="440080"/>
                  </a:lnTo>
                  <a:lnTo>
                    <a:pt x="1829307" y="496950"/>
                  </a:lnTo>
                  <a:lnTo>
                    <a:pt x="1881200" y="556832"/>
                  </a:lnTo>
                  <a:lnTo>
                    <a:pt x="1929104" y="618700"/>
                  </a:lnTo>
                  <a:lnTo>
                    <a:pt x="1973008" y="683564"/>
                  </a:lnTo>
                  <a:lnTo>
                    <a:pt x="2013927" y="751424"/>
                  </a:lnTo>
                  <a:lnTo>
                    <a:pt x="2051849" y="820277"/>
                  </a:lnTo>
                  <a:lnTo>
                    <a:pt x="2085771" y="891129"/>
                  </a:lnTo>
                  <a:lnTo>
                    <a:pt x="2115705" y="963982"/>
                  </a:lnTo>
                  <a:lnTo>
                    <a:pt x="2141651" y="1037824"/>
                  </a:lnTo>
                  <a:lnTo>
                    <a:pt x="2164600" y="1112671"/>
                  </a:lnTo>
                  <a:lnTo>
                    <a:pt x="2182571" y="1189511"/>
                  </a:lnTo>
                  <a:lnTo>
                    <a:pt x="2196541" y="1267348"/>
                  </a:lnTo>
                  <a:lnTo>
                    <a:pt x="2207513" y="1345185"/>
                  </a:lnTo>
                  <a:lnTo>
                    <a:pt x="2213508" y="1423022"/>
                  </a:lnTo>
                  <a:lnTo>
                    <a:pt x="2215502" y="1501856"/>
                  </a:lnTo>
                  <a:lnTo>
                    <a:pt x="2214498" y="1501856"/>
                  </a:lnTo>
                  <a:lnTo>
                    <a:pt x="2212504" y="1580690"/>
                  </a:lnTo>
                  <a:lnTo>
                    <a:pt x="2206523" y="1658527"/>
                  </a:lnTo>
                  <a:lnTo>
                    <a:pt x="2195537" y="1736364"/>
                  </a:lnTo>
                  <a:lnTo>
                    <a:pt x="2188054" y="1778061"/>
                  </a:lnTo>
                </a:path>
              </a:pathLst>
            </a:custGeom>
            <a:ln w="25945">
              <a:solidFill>
                <a:srgbClr val="4A86E8"/>
              </a:solidFill>
            </a:ln>
          </p:spPr>
          <p:txBody>
            <a:bodyPr wrap="square" lIns="0" tIns="0" rIns="0" bIns="0" rtlCol="0"/>
            <a:lstStyle/>
            <a:p>
              <a:endParaRPr/>
            </a:p>
          </p:txBody>
        </p:sp>
      </p:grpSp>
      <p:pic>
        <p:nvPicPr>
          <p:cNvPr id="10" name="object 10"/>
          <p:cNvPicPr/>
          <p:nvPr/>
        </p:nvPicPr>
        <p:blipFill>
          <a:blip r:embed="rId3" cstate="print"/>
          <a:stretch>
            <a:fillRect/>
          </a:stretch>
        </p:blipFill>
        <p:spPr>
          <a:xfrm>
            <a:off x="4688598" y="2403119"/>
            <a:ext cx="2132317" cy="303098"/>
          </a:xfrm>
          <a:prstGeom prst="rect">
            <a:avLst/>
          </a:prstGeom>
        </p:spPr>
      </p:pic>
      <p:pic>
        <p:nvPicPr>
          <p:cNvPr id="11" name="object 11"/>
          <p:cNvPicPr/>
          <p:nvPr/>
        </p:nvPicPr>
        <p:blipFill>
          <a:blip r:embed="rId4" cstate="print"/>
          <a:stretch>
            <a:fillRect/>
          </a:stretch>
        </p:blipFill>
        <p:spPr>
          <a:xfrm>
            <a:off x="4968989" y="2765069"/>
            <a:ext cx="2040953" cy="303098"/>
          </a:xfrm>
          <a:prstGeom prst="rect">
            <a:avLst/>
          </a:prstGeom>
        </p:spPr>
      </p:pic>
      <p:sp>
        <p:nvSpPr>
          <p:cNvPr id="12" name="object 12"/>
          <p:cNvSpPr txBox="1"/>
          <p:nvPr/>
        </p:nvSpPr>
        <p:spPr>
          <a:xfrm>
            <a:off x="6884572" y="2320830"/>
            <a:ext cx="951865" cy="753110"/>
          </a:xfrm>
          <a:prstGeom prst="rect">
            <a:avLst/>
          </a:prstGeom>
        </p:spPr>
        <p:txBody>
          <a:bodyPr vert="horz" wrap="square" lIns="0" tIns="12065" rIns="0" bIns="0" rtlCol="0">
            <a:spAutoFit/>
          </a:bodyPr>
          <a:lstStyle/>
          <a:p>
            <a:pPr marL="12700">
              <a:lnSpc>
                <a:spcPts val="2865"/>
              </a:lnSpc>
              <a:spcBef>
                <a:spcPts val="95"/>
              </a:spcBef>
            </a:pPr>
            <a:r>
              <a:rPr sz="2400" spc="80" dirty="0">
                <a:solidFill>
                  <a:srgbClr val="262425"/>
                </a:solidFill>
                <a:latin typeface="Trebuchet MS"/>
                <a:cs typeface="Trebuchet MS"/>
              </a:rPr>
              <a:t>and</a:t>
            </a:r>
            <a:r>
              <a:rPr sz="2400" spc="-105" dirty="0">
                <a:solidFill>
                  <a:srgbClr val="262425"/>
                </a:solidFill>
                <a:latin typeface="Trebuchet MS"/>
                <a:cs typeface="Trebuchet MS"/>
              </a:rPr>
              <a:t> </a:t>
            </a:r>
            <a:r>
              <a:rPr sz="2400" spc="-25" dirty="0">
                <a:solidFill>
                  <a:srgbClr val="262425"/>
                </a:solidFill>
                <a:latin typeface="Trebuchet MS"/>
                <a:cs typeface="Trebuchet MS"/>
              </a:rPr>
              <a:t>its</a:t>
            </a:r>
            <a:endParaRPr sz="2400">
              <a:latin typeface="Trebuchet MS"/>
              <a:cs typeface="Trebuchet MS"/>
            </a:endParaRPr>
          </a:p>
          <a:p>
            <a:pPr marL="115570">
              <a:lnSpc>
                <a:spcPts val="2865"/>
              </a:lnSpc>
            </a:pPr>
            <a:r>
              <a:rPr sz="2400" spc="-484" dirty="0">
                <a:solidFill>
                  <a:srgbClr val="262425"/>
                </a:solidFill>
                <a:latin typeface="Trebuchet MS"/>
                <a:cs typeface="Trebuchet MS"/>
              </a:rPr>
              <a:t>.</a:t>
            </a:r>
            <a:endParaRPr sz="2400">
              <a:latin typeface="Trebuchet MS"/>
              <a:cs typeface="Trebuchet MS"/>
            </a:endParaRPr>
          </a:p>
        </p:txBody>
      </p:sp>
      <p:sp>
        <p:nvSpPr>
          <p:cNvPr id="13" name="object 13"/>
          <p:cNvSpPr txBox="1"/>
          <p:nvPr/>
        </p:nvSpPr>
        <p:spPr>
          <a:xfrm>
            <a:off x="1607908" y="2320830"/>
            <a:ext cx="3273425" cy="1115060"/>
          </a:xfrm>
          <a:prstGeom prst="rect">
            <a:avLst/>
          </a:prstGeom>
        </p:spPr>
        <p:txBody>
          <a:bodyPr vert="horz" wrap="square" lIns="0" tIns="27305" rIns="0" bIns="0" rtlCol="0">
            <a:spAutoFit/>
          </a:bodyPr>
          <a:lstStyle/>
          <a:p>
            <a:pPr marL="12700" marR="5080">
              <a:lnSpc>
                <a:spcPts val="2850"/>
              </a:lnSpc>
              <a:spcBef>
                <a:spcPts val="215"/>
              </a:spcBef>
            </a:pPr>
            <a:r>
              <a:rPr sz="2400" dirty="0">
                <a:solidFill>
                  <a:srgbClr val="262425"/>
                </a:solidFill>
                <a:latin typeface="Trebuchet MS"/>
                <a:cs typeface="Trebuchet MS"/>
              </a:rPr>
              <a:t>Envision</a:t>
            </a:r>
            <a:r>
              <a:rPr sz="2400" spc="-20" dirty="0">
                <a:solidFill>
                  <a:srgbClr val="262425"/>
                </a:solidFill>
                <a:latin typeface="Trebuchet MS"/>
                <a:cs typeface="Trebuchet MS"/>
              </a:rPr>
              <a:t> </a:t>
            </a:r>
            <a:r>
              <a:rPr sz="2400" dirty="0">
                <a:solidFill>
                  <a:srgbClr val="262425"/>
                </a:solidFill>
                <a:latin typeface="Trebuchet MS"/>
                <a:cs typeface="Trebuchet MS"/>
              </a:rPr>
              <a:t>the</a:t>
            </a:r>
            <a:r>
              <a:rPr sz="2400" spc="-15" dirty="0">
                <a:solidFill>
                  <a:srgbClr val="262425"/>
                </a:solidFill>
                <a:latin typeface="Trebuchet MS"/>
                <a:cs typeface="Trebuchet MS"/>
              </a:rPr>
              <a:t> </a:t>
            </a:r>
            <a:r>
              <a:rPr sz="2400" spc="-10" dirty="0">
                <a:solidFill>
                  <a:srgbClr val="262425"/>
                </a:solidFill>
                <a:latin typeface="Trebuchet MS"/>
                <a:cs typeface="Trebuchet MS"/>
              </a:rPr>
              <a:t>future</a:t>
            </a:r>
            <a:r>
              <a:rPr sz="2400" spc="-15" dirty="0">
                <a:solidFill>
                  <a:srgbClr val="262425"/>
                </a:solidFill>
                <a:latin typeface="Trebuchet MS"/>
                <a:cs typeface="Trebuchet MS"/>
              </a:rPr>
              <a:t> </a:t>
            </a:r>
            <a:r>
              <a:rPr sz="2400" spc="-25" dirty="0">
                <a:solidFill>
                  <a:srgbClr val="262425"/>
                </a:solidFill>
                <a:latin typeface="Trebuchet MS"/>
                <a:cs typeface="Trebuchet MS"/>
              </a:rPr>
              <a:t>of potential</a:t>
            </a:r>
            <a:r>
              <a:rPr sz="2400" spc="-110" dirty="0">
                <a:solidFill>
                  <a:srgbClr val="262425"/>
                </a:solidFill>
                <a:latin typeface="Trebuchet MS"/>
                <a:cs typeface="Trebuchet MS"/>
              </a:rPr>
              <a:t> </a:t>
            </a:r>
            <a:r>
              <a:rPr sz="2400" dirty="0">
                <a:solidFill>
                  <a:srgbClr val="262425"/>
                </a:solidFill>
                <a:latin typeface="Trebuchet MS"/>
                <a:cs typeface="Trebuchet MS"/>
              </a:rPr>
              <a:t>impact</a:t>
            </a:r>
            <a:r>
              <a:rPr sz="2400" spc="-30" dirty="0">
                <a:solidFill>
                  <a:srgbClr val="262425"/>
                </a:solidFill>
                <a:latin typeface="Trebuchet MS"/>
                <a:cs typeface="Trebuchet MS"/>
              </a:rPr>
              <a:t> </a:t>
            </a:r>
            <a:r>
              <a:rPr sz="2400" spc="100" dirty="0">
                <a:solidFill>
                  <a:srgbClr val="262425"/>
                </a:solidFill>
                <a:latin typeface="Trebuchet MS"/>
                <a:cs typeface="Trebuchet MS"/>
              </a:rPr>
              <a:t>on</a:t>
            </a:r>
            <a:r>
              <a:rPr sz="2400" spc="-35" dirty="0">
                <a:solidFill>
                  <a:srgbClr val="262425"/>
                </a:solidFill>
                <a:latin typeface="Trebuchet MS"/>
                <a:cs typeface="Trebuchet MS"/>
              </a:rPr>
              <a:t> </a:t>
            </a:r>
            <a:r>
              <a:rPr sz="2400" spc="-25" dirty="0">
                <a:solidFill>
                  <a:srgbClr val="262425"/>
                </a:solidFill>
                <a:latin typeface="Trebuchet MS"/>
                <a:cs typeface="Trebuchet MS"/>
              </a:rPr>
              <a:t>the </a:t>
            </a:r>
            <a:r>
              <a:rPr sz="2400" dirty="0">
                <a:solidFill>
                  <a:srgbClr val="262425"/>
                </a:solidFill>
                <a:latin typeface="Trebuchet MS"/>
                <a:cs typeface="Trebuchet MS"/>
              </a:rPr>
              <a:t>Explore</a:t>
            </a:r>
            <a:r>
              <a:rPr sz="2400" spc="170" dirty="0">
                <a:solidFill>
                  <a:srgbClr val="262425"/>
                </a:solidFill>
                <a:latin typeface="Trebuchet MS"/>
                <a:cs typeface="Trebuchet MS"/>
              </a:rPr>
              <a:t> </a:t>
            </a:r>
            <a:r>
              <a:rPr sz="2400" spc="75" dirty="0">
                <a:solidFill>
                  <a:srgbClr val="262425"/>
                </a:solidFill>
                <a:latin typeface="Trebuchet MS"/>
                <a:cs typeface="Trebuchet MS"/>
              </a:rPr>
              <a:t>emerging</a:t>
            </a:r>
            <a:endParaRPr sz="2400">
              <a:latin typeface="Trebuchet MS"/>
              <a:cs typeface="Trebuchet MS"/>
            </a:endParaRPr>
          </a:p>
        </p:txBody>
      </p:sp>
      <p:pic>
        <p:nvPicPr>
          <p:cNvPr id="14" name="object 14"/>
          <p:cNvPicPr/>
          <p:nvPr/>
        </p:nvPicPr>
        <p:blipFill>
          <a:blip r:embed="rId5" cstate="print"/>
          <a:stretch>
            <a:fillRect/>
          </a:stretch>
        </p:blipFill>
        <p:spPr>
          <a:xfrm>
            <a:off x="4215269" y="3127019"/>
            <a:ext cx="1819605" cy="302806"/>
          </a:xfrm>
          <a:prstGeom prst="rect">
            <a:avLst/>
          </a:prstGeom>
        </p:spPr>
      </p:pic>
      <p:sp>
        <p:nvSpPr>
          <p:cNvPr id="15" name="object 15"/>
          <p:cNvSpPr txBox="1"/>
          <p:nvPr/>
        </p:nvSpPr>
        <p:spPr>
          <a:xfrm>
            <a:off x="6098454" y="3044730"/>
            <a:ext cx="558800" cy="391160"/>
          </a:xfrm>
          <a:prstGeom prst="rect">
            <a:avLst/>
          </a:prstGeom>
        </p:spPr>
        <p:txBody>
          <a:bodyPr vert="horz" wrap="square" lIns="0" tIns="12065" rIns="0" bIns="0" rtlCol="0">
            <a:spAutoFit/>
          </a:bodyPr>
          <a:lstStyle/>
          <a:p>
            <a:pPr marL="12700">
              <a:lnSpc>
                <a:spcPct val="100000"/>
              </a:lnSpc>
              <a:spcBef>
                <a:spcPts val="95"/>
              </a:spcBef>
            </a:pPr>
            <a:r>
              <a:rPr sz="2400" spc="55" dirty="0">
                <a:solidFill>
                  <a:srgbClr val="262425"/>
                </a:solidFill>
                <a:latin typeface="Trebuchet MS"/>
                <a:cs typeface="Trebuchet MS"/>
              </a:rPr>
              <a:t>and</a:t>
            </a:r>
            <a:endParaRPr sz="2400">
              <a:latin typeface="Trebuchet MS"/>
              <a:cs typeface="Trebuchet MS"/>
            </a:endParaRPr>
          </a:p>
        </p:txBody>
      </p:sp>
      <p:sp>
        <p:nvSpPr>
          <p:cNvPr id="16" name="object 16"/>
          <p:cNvSpPr/>
          <p:nvPr/>
        </p:nvSpPr>
        <p:spPr>
          <a:xfrm>
            <a:off x="6729272" y="3127019"/>
            <a:ext cx="890905" cy="238125"/>
          </a:xfrm>
          <a:custGeom>
            <a:avLst/>
            <a:gdLst/>
            <a:ahLst/>
            <a:cxnLst/>
            <a:rect l="l" t="t" r="r" b="b"/>
            <a:pathLst>
              <a:path w="890904" h="238125">
                <a:moveTo>
                  <a:pt x="55308" y="92710"/>
                </a:moveTo>
                <a:lnTo>
                  <a:pt x="21932" y="92710"/>
                </a:lnTo>
                <a:lnTo>
                  <a:pt x="21932" y="207962"/>
                </a:lnTo>
                <a:lnTo>
                  <a:pt x="48514" y="235445"/>
                </a:lnTo>
                <a:lnTo>
                  <a:pt x="54991" y="236791"/>
                </a:lnTo>
                <a:lnTo>
                  <a:pt x="68021" y="236791"/>
                </a:lnTo>
                <a:lnTo>
                  <a:pt x="73799" y="236118"/>
                </a:lnTo>
                <a:lnTo>
                  <a:pt x="84404" y="233387"/>
                </a:lnTo>
                <a:lnTo>
                  <a:pt x="88811" y="231876"/>
                </a:lnTo>
                <a:lnTo>
                  <a:pt x="95897" y="228600"/>
                </a:lnTo>
                <a:lnTo>
                  <a:pt x="100317" y="226822"/>
                </a:lnTo>
                <a:lnTo>
                  <a:pt x="105562" y="224891"/>
                </a:lnTo>
                <a:lnTo>
                  <a:pt x="99051" y="204965"/>
                </a:lnTo>
                <a:lnTo>
                  <a:pt x="64757" y="204965"/>
                </a:lnTo>
                <a:lnTo>
                  <a:pt x="61798" y="204050"/>
                </a:lnTo>
                <a:lnTo>
                  <a:pt x="56896" y="200380"/>
                </a:lnTo>
                <a:lnTo>
                  <a:pt x="55562" y="197624"/>
                </a:lnTo>
                <a:lnTo>
                  <a:pt x="55308" y="193967"/>
                </a:lnTo>
                <a:lnTo>
                  <a:pt x="55308" y="92710"/>
                </a:lnTo>
                <a:close/>
              </a:path>
              <a:path w="890904" h="238125">
                <a:moveTo>
                  <a:pt x="95237" y="193294"/>
                </a:moveTo>
                <a:lnTo>
                  <a:pt x="89979" y="197802"/>
                </a:lnTo>
                <a:lnTo>
                  <a:pt x="85369" y="200875"/>
                </a:lnTo>
                <a:lnTo>
                  <a:pt x="77431" y="204152"/>
                </a:lnTo>
                <a:lnTo>
                  <a:pt x="73025" y="204965"/>
                </a:lnTo>
                <a:lnTo>
                  <a:pt x="99051" y="204965"/>
                </a:lnTo>
                <a:lnTo>
                  <a:pt x="95237" y="193294"/>
                </a:lnTo>
                <a:close/>
              </a:path>
              <a:path w="890904" h="238125">
                <a:moveTo>
                  <a:pt x="91808" y="63639"/>
                </a:moveTo>
                <a:lnTo>
                  <a:pt x="0" y="63639"/>
                </a:lnTo>
                <a:lnTo>
                  <a:pt x="0" y="92710"/>
                </a:lnTo>
                <a:lnTo>
                  <a:pt x="91808" y="92710"/>
                </a:lnTo>
                <a:lnTo>
                  <a:pt x="91808" y="63639"/>
                </a:lnTo>
                <a:close/>
              </a:path>
              <a:path w="890904" h="238125">
                <a:moveTo>
                  <a:pt x="55308" y="10033"/>
                </a:moveTo>
                <a:lnTo>
                  <a:pt x="21932" y="10033"/>
                </a:lnTo>
                <a:lnTo>
                  <a:pt x="21932" y="63639"/>
                </a:lnTo>
                <a:lnTo>
                  <a:pt x="55308" y="63639"/>
                </a:lnTo>
                <a:lnTo>
                  <a:pt x="55308" y="10033"/>
                </a:lnTo>
                <a:close/>
              </a:path>
              <a:path w="890904" h="238125">
                <a:moveTo>
                  <a:pt x="293827" y="60883"/>
                </a:moveTo>
                <a:lnTo>
                  <a:pt x="249732" y="72936"/>
                </a:lnTo>
                <a:lnTo>
                  <a:pt x="219252" y="104965"/>
                </a:lnTo>
                <a:lnTo>
                  <a:pt x="208330" y="148831"/>
                </a:lnTo>
                <a:lnTo>
                  <a:pt x="208725" y="157803"/>
                </a:lnTo>
                <a:lnTo>
                  <a:pt x="222321" y="198235"/>
                </a:lnTo>
                <a:lnTo>
                  <a:pt x="252229" y="227048"/>
                </a:lnTo>
                <a:lnTo>
                  <a:pt x="294119" y="237972"/>
                </a:lnTo>
                <a:lnTo>
                  <a:pt x="302320" y="237634"/>
                </a:lnTo>
                <a:lnTo>
                  <a:pt x="339150" y="225967"/>
                </a:lnTo>
                <a:lnTo>
                  <a:pt x="357909" y="209499"/>
                </a:lnTo>
                <a:lnTo>
                  <a:pt x="295008" y="209499"/>
                </a:lnTo>
                <a:lnTo>
                  <a:pt x="288379" y="209063"/>
                </a:lnTo>
                <a:lnTo>
                  <a:pt x="255129" y="189415"/>
                </a:lnTo>
                <a:lnTo>
                  <a:pt x="243192" y="163042"/>
                </a:lnTo>
                <a:lnTo>
                  <a:pt x="376936" y="163042"/>
                </a:lnTo>
                <a:lnTo>
                  <a:pt x="378079" y="158521"/>
                </a:lnTo>
                <a:lnTo>
                  <a:pt x="378650" y="155397"/>
                </a:lnTo>
                <a:lnTo>
                  <a:pt x="378650" y="148539"/>
                </a:lnTo>
                <a:lnTo>
                  <a:pt x="377971" y="136987"/>
                </a:lnTo>
                <a:lnTo>
                  <a:pt x="377704" y="135534"/>
                </a:lnTo>
                <a:lnTo>
                  <a:pt x="242455" y="135534"/>
                </a:lnTo>
                <a:lnTo>
                  <a:pt x="242849" y="129679"/>
                </a:lnTo>
                <a:lnTo>
                  <a:pt x="268922" y="96342"/>
                </a:lnTo>
                <a:lnTo>
                  <a:pt x="294119" y="89649"/>
                </a:lnTo>
                <a:lnTo>
                  <a:pt x="356979" y="89649"/>
                </a:lnTo>
                <a:lnTo>
                  <a:pt x="354968" y="87182"/>
                </a:lnTo>
                <a:lnTo>
                  <a:pt x="317523" y="63931"/>
                </a:lnTo>
                <a:lnTo>
                  <a:pt x="306071" y="61645"/>
                </a:lnTo>
                <a:lnTo>
                  <a:pt x="293827" y="60883"/>
                </a:lnTo>
                <a:close/>
              </a:path>
              <a:path w="890904" h="238125">
                <a:moveTo>
                  <a:pt x="149364" y="63639"/>
                </a:moveTo>
                <a:lnTo>
                  <a:pt x="117246" y="63639"/>
                </a:lnTo>
                <a:lnTo>
                  <a:pt x="117246" y="234924"/>
                </a:lnTo>
                <a:lnTo>
                  <a:pt x="150622" y="234924"/>
                </a:lnTo>
                <a:lnTo>
                  <a:pt x="150622" y="131000"/>
                </a:lnTo>
                <a:lnTo>
                  <a:pt x="153876" y="123294"/>
                </a:lnTo>
                <a:lnTo>
                  <a:pt x="186869" y="97388"/>
                </a:lnTo>
                <a:lnTo>
                  <a:pt x="209054" y="94411"/>
                </a:lnTo>
                <a:lnTo>
                  <a:pt x="209054" y="88379"/>
                </a:lnTo>
                <a:lnTo>
                  <a:pt x="147510" y="88379"/>
                </a:lnTo>
                <a:lnTo>
                  <a:pt x="149364" y="63639"/>
                </a:lnTo>
                <a:close/>
              </a:path>
              <a:path w="890904" h="238125">
                <a:moveTo>
                  <a:pt x="340067" y="179692"/>
                </a:moveTo>
                <a:lnTo>
                  <a:pt x="308429" y="207754"/>
                </a:lnTo>
                <a:lnTo>
                  <a:pt x="295008" y="209499"/>
                </a:lnTo>
                <a:lnTo>
                  <a:pt x="357909" y="209499"/>
                </a:lnTo>
                <a:lnTo>
                  <a:pt x="361440" y="204743"/>
                </a:lnTo>
                <a:lnTo>
                  <a:pt x="366094" y="196842"/>
                </a:lnTo>
                <a:lnTo>
                  <a:pt x="370395" y="187794"/>
                </a:lnTo>
                <a:lnTo>
                  <a:pt x="340067" y="179692"/>
                </a:lnTo>
                <a:close/>
              </a:path>
              <a:path w="890904" h="238125">
                <a:moveTo>
                  <a:pt x="356979" y="89649"/>
                </a:moveTo>
                <a:lnTo>
                  <a:pt x="294119" y="89649"/>
                </a:lnTo>
                <a:lnTo>
                  <a:pt x="300889" y="90068"/>
                </a:lnTo>
                <a:lnTo>
                  <a:pt x="307370" y="91324"/>
                </a:lnTo>
                <a:lnTo>
                  <a:pt x="338287" y="114858"/>
                </a:lnTo>
                <a:lnTo>
                  <a:pt x="346087" y="135534"/>
                </a:lnTo>
                <a:lnTo>
                  <a:pt x="377704" y="135534"/>
                </a:lnTo>
                <a:lnTo>
                  <a:pt x="375935" y="125899"/>
                </a:lnTo>
                <a:lnTo>
                  <a:pt x="372511" y="115209"/>
                </a:lnTo>
                <a:lnTo>
                  <a:pt x="367792" y="105117"/>
                </a:lnTo>
                <a:lnTo>
                  <a:pt x="361890" y="95671"/>
                </a:lnTo>
                <a:lnTo>
                  <a:pt x="356979" y="89649"/>
                </a:lnTo>
                <a:close/>
              </a:path>
              <a:path w="890904" h="238125">
                <a:moveTo>
                  <a:pt x="200939" y="62738"/>
                </a:moveTo>
                <a:lnTo>
                  <a:pt x="197269" y="62738"/>
                </a:lnTo>
                <a:lnTo>
                  <a:pt x="195262" y="62839"/>
                </a:lnTo>
                <a:lnTo>
                  <a:pt x="152908" y="82143"/>
                </a:lnTo>
                <a:lnTo>
                  <a:pt x="147510" y="88379"/>
                </a:lnTo>
                <a:lnTo>
                  <a:pt x="209054" y="88379"/>
                </a:lnTo>
                <a:lnTo>
                  <a:pt x="209054" y="64160"/>
                </a:lnTo>
                <a:lnTo>
                  <a:pt x="204254" y="63207"/>
                </a:lnTo>
                <a:lnTo>
                  <a:pt x="200939" y="62738"/>
                </a:lnTo>
                <a:close/>
              </a:path>
              <a:path w="890904" h="238125">
                <a:moveTo>
                  <a:pt x="429514" y="63639"/>
                </a:moveTo>
                <a:lnTo>
                  <a:pt x="397992" y="63639"/>
                </a:lnTo>
                <a:lnTo>
                  <a:pt x="397992" y="234924"/>
                </a:lnTo>
                <a:lnTo>
                  <a:pt x="431380" y="234924"/>
                </a:lnTo>
                <a:lnTo>
                  <a:pt x="431380" y="132397"/>
                </a:lnTo>
                <a:lnTo>
                  <a:pt x="433552" y="125120"/>
                </a:lnTo>
                <a:lnTo>
                  <a:pt x="468655" y="94195"/>
                </a:lnTo>
                <a:lnTo>
                  <a:pt x="475754" y="92405"/>
                </a:lnTo>
                <a:lnTo>
                  <a:pt x="537960" y="92405"/>
                </a:lnTo>
                <a:lnTo>
                  <a:pt x="537080" y="90043"/>
                </a:lnTo>
                <a:lnTo>
                  <a:pt x="426885" y="90043"/>
                </a:lnTo>
                <a:lnTo>
                  <a:pt x="429514" y="63639"/>
                </a:lnTo>
                <a:close/>
              </a:path>
              <a:path w="890904" h="238125">
                <a:moveTo>
                  <a:pt x="537960" y="92405"/>
                </a:moveTo>
                <a:lnTo>
                  <a:pt x="492366" y="92405"/>
                </a:lnTo>
                <a:lnTo>
                  <a:pt x="499351" y="95973"/>
                </a:lnTo>
                <a:lnTo>
                  <a:pt x="503859" y="103111"/>
                </a:lnTo>
                <a:lnTo>
                  <a:pt x="506852" y="109431"/>
                </a:lnTo>
                <a:lnTo>
                  <a:pt x="508992" y="117684"/>
                </a:lnTo>
                <a:lnTo>
                  <a:pt x="510276" y="127871"/>
                </a:lnTo>
                <a:lnTo>
                  <a:pt x="510705" y="139992"/>
                </a:lnTo>
                <a:lnTo>
                  <a:pt x="510705" y="234924"/>
                </a:lnTo>
                <a:lnTo>
                  <a:pt x="544004" y="234924"/>
                </a:lnTo>
                <a:lnTo>
                  <a:pt x="543935" y="132397"/>
                </a:lnTo>
                <a:lnTo>
                  <a:pt x="539724" y="97142"/>
                </a:lnTo>
                <a:lnTo>
                  <a:pt x="537960" y="92405"/>
                </a:lnTo>
                <a:close/>
              </a:path>
              <a:path w="890904" h="238125">
                <a:moveTo>
                  <a:pt x="490486" y="60883"/>
                </a:moveTo>
                <a:lnTo>
                  <a:pt x="447846" y="72426"/>
                </a:lnTo>
                <a:lnTo>
                  <a:pt x="426885" y="90043"/>
                </a:lnTo>
                <a:lnTo>
                  <a:pt x="537080" y="90043"/>
                </a:lnTo>
                <a:lnTo>
                  <a:pt x="536778" y="89230"/>
                </a:lnTo>
                <a:lnTo>
                  <a:pt x="532561" y="82448"/>
                </a:lnTo>
                <a:lnTo>
                  <a:pt x="528396" y="75603"/>
                </a:lnTo>
                <a:lnTo>
                  <a:pt x="497554" y="61236"/>
                </a:lnTo>
                <a:lnTo>
                  <a:pt x="490486" y="60883"/>
                </a:lnTo>
                <a:close/>
              </a:path>
              <a:path w="890904" h="238125">
                <a:moveTo>
                  <a:pt x="643699" y="60883"/>
                </a:moveTo>
                <a:lnTo>
                  <a:pt x="602805" y="73152"/>
                </a:lnTo>
                <a:lnTo>
                  <a:pt x="574852" y="105562"/>
                </a:lnTo>
                <a:lnTo>
                  <a:pt x="564896" y="149733"/>
                </a:lnTo>
                <a:lnTo>
                  <a:pt x="565272" y="158166"/>
                </a:lnTo>
                <a:lnTo>
                  <a:pt x="578181" y="197586"/>
                </a:lnTo>
                <a:lnTo>
                  <a:pt x="606814" y="226723"/>
                </a:lnTo>
                <a:lnTo>
                  <a:pt x="647039" y="237972"/>
                </a:lnTo>
                <a:lnTo>
                  <a:pt x="656430" y="237350"/>
                </a:lnTo>
                <a:lnTo>
                  <a:pt x="691934" y="223266"/>
                </a:lnTo>
                <a:lnTo>
                  <a:pt x="699985" y="216471"/>
                </a:lnTo>
                <a:lnTo>
                  <a:pt x="737958" y="216471"/>
                </a:lnTo>
                <a:lnTo>
                  <a:pt x="737958" y="207048"/>
                </a:lnTo>
                <a:lnTo>
                  <a:pt x="644194" y="207048"/>
                </a:lnTo>
                <a:lnTo>
                  <a:pt x="637349" y="205613"/>
                </a:lnTo>
                <a:lnTo>
                  <a:pt x="605485" y="178803"/>
                </a:lnTo>
                <a:lnTo>
                  <a:pt x="598868" y="142290"/>
                </a:lnTo>
                <a:lnTo>
                  <a:pt x="600062" y="135077"/>
                </a:lnTo>
                <a:lnTo>
                  <a:pt x="602437" y="128092"/>
                </a:lnTo>
                <a:lnTo>
                  <a:pt x="604862" y="121056"/>
                </a:lnTo>
                <a:lnTo>
                  <a:pt x="608317" y="114808"/>
                </a:lnTo>
                <a:lnTo>
                  <a:pt x="612775" y="109359"/>
                </a:lnTo>
                <a:lnTo>
                  <a:pt x="617232" y="103860"/>
                </a:lnTo>
                <a:lnTo>
                  <a:pt x="622490" y="99568"/>
                </a:lnTo>
                <a:lnTo>
                  <a:pt x="634580" y="93370"/>
                </a:lnTo>
                <a:lnTo>
                  <a:pt x="641337" y="91808"/>
                </a:lnTo>
                <a:lnTo>
                  <a:pt x="730681" y="91808"/>
                </a:lnTo>
                <a:lnTo>
                  <a:pt x="730681" y="85458"/>
                </a:lnTo>
                <a:lnTo>
                  <a:pt x="698931" y="85458"/>
                </a:lnTo>
                <a:lnTo>
                  <a:pt x="698500" y="83794"/>
                </a:lnTo>
                <a:lnTo>
                  <a:pt x="693013" y="79413"/>
                </a:lnTo>
                <a:lnTo>
                  <a:pt x="682434" y="72339"/>
                </a:lnTo>
                <a:lnTo>
                  <a:pt x="673626" y="67329"/>
                </a:lnTo>
                <a:lnTo>
                  <a:pt x="664233" y="63749"/>
                </a:lnTo>
                <a:lnTo>
                  <a:pt x="654257" y="61600"/>
                </a:lnTo>
                <a:lnTo>
                  <a:pt x="643699" y="60883"/>
                </a:lnTo>
                <a:close/>
              </a:path>
              <a:path w="890904" h="238125">
                <a:moveTo>
                  <a:pt x="737958" y="216471"/>
                </a:moveTo>
                <a:lnTo>
                  <a:pt x="699985" y="216471"/>
                </a:lnTo>
                <a:lnTo>
                  <a:pt x="700659" y="220853"/>
                </a:lnTo>
                <a:lnTo>
                  <a:pt x="721753" y="235521"/>
                </a:lnTo>
                <a:lnTo>
                  <a:pt x="724484" y="235775"/>
                </a:lnTo>
                <a:lnTo>
                  <a:pt x="729881" y="235267"/>
                </a:lnTo>
                <a:lnTo>
                  <a:pt x="737958" y="234035"/>
                </a:lnTo>
                <a:lnTo>
                  <a:pt x="737958" y="216471"/>
                </a:lnTo>
                <a:close/>
              </a:path>
              <a:path w="890904" h="238125">
                <a:moveTo>
                  <a:pt x="730681" y="91808"/>
                </a:moveTo>
                <a:lnTo>
                  <a:pt x="655218" y="91808"/>
                </a:lnTo>
                <a:lnTo>
                  <a:pt x="661733" y="93395"/>
                </a:lnTo>
                <a:lnTo>
                  <a:pt x="675017" y="99745"/>
                </a:lnTo>
                <a:lnTo>
                  <a:pt x="680999" y="104038"/>
                </a:lnTo>
                <a:lnTo>
                  <a:pt x="691603" y="114833"/>
                </a:lnTo>
                <a:lnTo>
                  <a:pt x="695286" y="120408"/>
                </a:lnTo>
                <a:lnTo>
                  <a:pt x="697369" y="126161"/>
                </a:lnTo>
                <a:lnTo>
                  <a:pt x="697369" y="173596"/>
                </a:lnTo>
                <a:lnTo>
                  <a:pt x="696734" y="177558"/>
                </a:lnTo>
                <a:lnTo>
                  <a:pt x="694918" y="181622"/>
                </a:lnTo>
                <a:lnTo>
                  <a:pt x="691946" y="185788"/>
                </a:lnTo>
                <a:lnTo>
                  <a:pt x="689025" y="189941"/>
                </a:lnTo>
                <a:lnTo>
                  <a:pt x="656132" y="207048"/>
                </a:lnTo>
                <a:lnTo>
                  <a:pt x="737958" y="207048"/>
                </a:lnTo>
                <a:lnTo>
                  <a:pt x="737958" y="206375"/>
                </a:lnTo>
                <a:lnTo>
                  <a:pt x="733310" y="205981"/>
                </a:lnTo>
                <a:lnTo>
                  <a:pt x="730923" y="205727"/>
                </a:lnTo>
                <a:lnTo>
                  <a:pt x="730681" y="91808"/>
                </a:lnTo>
                <a:close/>
              </a:path>
              <a:path w="890904" h="238125">
                <a:moveTo>
                  <a:pt x="730681" y="0"/>
                </a:moveTo>
                <a:lnTo>
                  <a:pt x="697369" y="0"/>
                </a:lnTo>
                <a:lnTo>
                  <a:pt x="698931" y="85458"/>
                </a:lnTo>
                <a:lnTo>
                  <a:pt x="730681" y="85458"/>
                </a:lnTo>
                <a:lnTo>
                  <a:pt x="730681" y="0"/>
                </a:lnTo>
                <a:close/>
              </a:path>
              <a:path w="890904" h="238125">
                <a:moveTo>
                  <a:pt x="765225" y="181102"/>
                </a:moveTo>
                <a:lnTo>
                  <a:pt x="750354" y="206679"/>
                </a:lnTo>
                <a:lnTo>
                  <a:pt x="758626" y="214786"/>
                </a:lnTo>
                <a:lnTo>
                  <a:pt x="767095" y="221562"/>
                </a:lnTo>
                <a:lnTo>
                  <a:pt x="803305" y="236266"/>
                </a:lnTo>
                <a:lnTo>
                  <a:pt x="823353" y="237972"/>
                </a:lnTo>
                <a:lnTo>
                  <a:pt x="837417" y="237094"/>
                </a:lnTo>
                <a:lnTo>
                  <a:pt x="879942" y="216187"/>
                </a:lnTo>
                <a:lnTo>
                  <a:pt x="884824" y="208610"/>
                </a:lnTo>
                <a:lnTo>
                  <a:pt x="822388" y="208610"/>
                </a:lnTo>
                <a:lnTo>
                  <a:pt x="815525" y="208284"/>
                </a:lnTo>
                <a:lnTo>
                  <a:pt x="774034" y="188910"/>
                </a:lnTo>
                <a:lnTo>
                  <a:pt x="765225" y="181102"/>
                </a:lnTo>
                <a:close/>
              </a:path>
              <a:path w="890904" h="238125">
                <a:moveTo>
                  <a:pt x="826706" y="60883"/>
                </a:moveTo>
                <a:lnTo>
                  <a:pt x="786705" y="70064"/>
                </a:lnTo>
                <a:lnTo>
                  <a:pt x="761541" y="105342"/>
                </a:lnTo>
                <a:lnTo>
                  <a:pt x="760984" y="123532"/>
                </a:lnTo>
                <a:lnTo>
                  <a:pt x="763244" y="131483"/>
                </a:lnTo>
                <a:lnTo>
                  <a:pt x="799887" y="157641"/>
                </a:lnTo>
                <a:lnTo>
                  <a:pt x="825296" y="164947"/>
                </a:lnTo>
                <a:lnTo>
                  <a:pt x="833374" y="167144"/>
                </a:lnTo>
                <a:lnTo>
                  <a:pt x="846404" y="171119"/>
                </a:lnTo>
                <a:lnTo>
                  <a:pt x="851014" y="173316"/>
                </a:lnTo>
                <a:lnTo>
                  <a:pt x="856411" y="178181"/>
                </a:lnTo>
                <a:lnTo>
                  <a:pt x="857783" y="181597"/>
                </a:lnTo>
                <a:lnTo>
                  <a:pt x="857783" y="193040"/>
                </a:lnTo>
                <a:lnTo>
                  <a:pt x="822388" y="208610"/>
                </a:lnTo>
                <a:lnTo>
                  <a:pt x="884824" y="208610"/>
                </a:lnTo>
                <a:lnTo>
                  <a:pt x="885844" y="207027"/>
                </a:lnTo>
                <a:lnTo>
                  <a:pt x="889383" y="196446"/>
                </a:lnTo>
                <a:lnTo>
                  <a:pt x="890562" y="184442"/>
                </a:lnTo>
                <a:lnTo>
                  <a:pt x="890019" y="176538"/>
                </a:lnTo>
                <a:lnTo>
                  <a:pt x="865753" y="146558"/>
                </a:lnTo>
                <a:lnTo>
                  <a:pt x="826554" y="133299"/>
                </a:lnTo>
                <a:lnTo>
                  <a:pt x="818426" y="130924"/>
                </a:lnTo>
                <a:lnTo>
                  <a:pt x="793102" y="115430"/>
                </a:lnTo>
                <a:lnTo>
                  <a:pt x="793102" y="106159"/>
                </a:lnTo>
                <a:lnTo>
                  <a:pt x="819543" y="90246"/>
                </a:lnTo>
                <a:lnTo>
                  <a:pt x="888767" y="90246"/>
                </a:lnTo>
                <a:lnTo>
                  <a:pt x="889825" y="88773"/>
                </a:lnTo>
                <a:lnTo>
                  <a:pt x="853542" y="64441"/>
                </a:lnTo>
                <a:lnTo>
                  <a:pt x="836178" y="61279"/>
                </a:lnTo>
                <a:lnTo>
                  <a:pt x="826706" y="60883"/>
                </a:lnTo>
                <a:close/>
              </a:path>
              <a:path w="890904" h="238125">
                <a:moveTo>
                  <a:pt x="888767" y="90246"/>
                </a:moveTo>
                <a:lnTo>
                  <a:pt x="834212" y="90246"/>
                </a:lnTo>
                <a:lnTo>
                  <a:pt x="842073" y="91668"/>
                </a:lnTo>
                <a:lnTo>
                  <a:pt x="849007" y="94488"/>
                </a:lnTo>
                <a:lnTo>
                  <a:pt x="854362" y="97222"/>
                </a:lnTo>
                <a:lnTo>
                  <a:pt x="860026" y="101253"/>
                </a:lnTo>
                <a:lnTo>
                  <a:pt x="865997" y="106585"/>
                </a:lnTo>
                <a:lnTo>
                  <a:pt x="872274" y="113220"/>
                </a:lnTo>
                <a:lnTo>
                  <a:pt x="888767" y="90246"/>
                </a:lnTo>
                <a:close/>
              </a:path>
            </a:pathLst>
          </a:custGeom>
          <a:solidFill>
            <a:srgbClr val="262425"/>
          </a:solidFill>
        </p:spPr>
        <p:txBody>
          <a:bodyPr wrap="square" lIns="0" tIns="0" rIns="0" bIns="0" rtlCol="0"/>
          <a:lstStyle/>
          <a:p>
            <a:endParaRPr/>
          </a:p>
        </p:txBody>
      </p:sp>
      <p:sp>
        <p:nvSpPr>
          <p:cNvPr id="17" name="object 17"/>
          <p:cNvSpPr txBox="1"/>
          <p:nvPr/>
        </p:nvSpPr>
        <p:spPr>
          <a:xfrm>
            <a:off x="1607908" y="3416205"/>
            <a:ext cx="5473700" cy="753110"/>
          </a:xfrm>
          <a:prstGeom prst="rect">
            <a:avLst/>
          </a:prstGeom>
        </p:spPr>
        <p:txBody>
          <a:bodyPr vert="horz" wrap="square" lIns="0" tIns="27305" rIns="0" bIns="0" rtlCol="0">
            <a:spAutoFit/>
          </a:bodyPr>
          <a:lstStyle/>
          <a:p>
            <a:pPr marL="12700" marR="5080">
              <a:lnSpc>
                <a:spcPts val="2850"/>
              </a:lnSpc>
              <a:spcBef>
                <a:spcPts val="215"/>
              </a:spcBef>
            </a:pPr>
            <a:r>
              <a:rPr sz="2400" spc="-55" dirty="0">
                <a:solidFill>
                  <a:srgbClr val="262425"/>
                </a:solidFill>
                <a:latin typeface="Trebuchet MS"/>
                <a:cs typeface="Trebuchet MS"/>
              </a:rPr>
              <a:t>that</a:t>
            </a:r>
            <a:r>
              <a:rPr sz="2400" spc="-180" dirty="0">
                <a:solidFill>
                  <a:srgbClr val="262425"/>
                </a:solidFill>
                <a:latin typeface="Trebuchet MS"/>
                <a:cs typeface="Trebuchet MS"/>
              </a:rPr>
              <a:t> </a:t>
            </a:r>
            <a:r>
              <a:rPr sz="2400" spc="-35" dirty="0">
                <a:solidFill>
                  <a:srgbClr val="262425"/>
                </a:solidFill>
                <a:latin typeface="Trebuchet MS"/>
                <a:cs typeface="Trebuchet MS"/>
              </a:rPr>
              <a:t>will</a:t>
            </a:r>
            <a:r>
              <a:rPr sz="2400" spc="-185" dirty="0">
                <a:solidFill>
                  <a:srgbClr val="262425"/>
                </a:solidFill>
                <a:latin typeface="Trebuchet MS"/>
                <a:cs typeface="Trebuchet MS"/>
              </a:rPr>
              <a:t> </a:t>
            </a:r>
            <a:r>
              <a:rPr sz="2400" spc="100" dirty="0">
                <a:solidFill>
                  <a:srgbClr val="262425"/>
                </a:solidFill>
                <a:latin typeface="Trebuchet MS"/>
                <a:cs typeface="Trebuchet MS"/>
              </a:rPr>
              <a:t>shape</a:t>
            </a:r>
            <a:r>
              <a:rPr sz="2400" spc="-114" dirty="0">
                <a:solidFill>
                  <a:srgbClr val="262425"/>
                </a:solidFill>
                <a:latin typeface="Trebuchet MS"/>
                <a:cs typeface="Trebuchet MS"/>
              </a:rPr>
              <a:t> </a:t>
            </a:r>
            <a:r>
              <a:rPr sz="2400" dirty="0">
                <a:solidFill>
                  <a:srgbClr val="262425"/>
                </a:solidFill>
                <a:latin typeface="Trebuchet MS"/>
                <a:cs typeface="Trebuchet MS"/>
              </a:rPr>
              <a:t>the</a:t>
            </a:r>
            <a:r>
              <a:rPr sz="2400" spc="-110" dirty="0">
                <a:solidFill>
                  <a:srgbClr val="262425"/>
                </a:solidFill>
                <a:latin typeface="Trebuchet MS"/>
                <a:cs typeface="Trebuchet MS"/>
              </a:rPr>
              <a:t> </a:t>
            </a:r>
            <a:r>
              <a:rPr sz="2400" spc="-10" dirty="0">
                <a:solidFill>
                  <a:srgbClr val="262425"/>
                </a:solidFill>
                <a:latin typeface="Trebuchet MS"/>
                <a:cs typeface="Trebuchet MS"/>
              </a:rPr>
              <a:t>future</a:t>
            </a:r>
            <a:r>
              <a:rPr sz="2400" spc="-114" dirty="0">
                <a:solidFill>
                  <a:srgbClr val="262425"/>
                </a:solidFill>
                <a:latin typeface="Trebuchet MS"/>
                <a:cs typeface="Trebuchet MS"/>
              </a:rPr>
              <a:t> </a:t>
            </a:r>
            <a:r>
              <a:rPr sz="2400" dirty="0">
                <a:solidFill>
                  <a:srgbClr val="262425"/>
                </a:solidFill>
                <a:latin typeface="Trebuchet MS"/>
                <a:cs typeface="Trebuchet MS"/>
              </a:rPr>
              <a:t>of</a:t>
            </a:r>
            <a:r>
              <a:rPr sz="2400" spc="-165" dirty="0">
                <a:solidFill>
                  <a:srgbClr val="262425"/>
                </a:solidFill>
                <a:latin typeface="Trebuchet MS"/>
                <a:cs typeface="Trebuchet MS"/>
              </a:rPr>
              <a:t> </a:t>
            </a:r>
            <a:r>
              <a:rPr sz="2400" spc="85" dirty="0">
                <a:solidFill>
                  <a:srgbClr val="262425"/>
                </a:solidFill>
                <a:latin typeface="Trebuchet MS"/>
                <a:cs typeface="Trebuchet MS"/>
              </a:rPr>
              <a:t>music</a:t>
            </a:r>
            <a:r>
              <a:rPr sz="2400" spc="-110" dirty="0">
                <a:solidFill>
                  <a:srgbClr val="262425"/>
                </a:solidFill>
                <a:latin typeface="Trebuchet MS"/>
                <a:cs typeface="Trebuchet MS"/>
              </a:rPr>
              <a:t> </a:t>
            </a:r>
            <a:r>
              <a:rPr sz="2400" spc="-20" dirty="0">
                <a:solidFill>
                  <a:srgbClr val="262425"/>
                </a:solidFill>
                <a:latin typeface="Trebuchet MS"/>
                <a:cs typeface="Trebuchet MS"/>
              </a:rPr>
              <a:t>data </a:t>
            </a:r>
            <a:r>
              <a:rPr sz="2400" spc="-10" dirty="0">
                <a:solidFill>
                  <a:srgbClr val="262425"/>
                </a:solidFill>
                <a:latin typeface="Trebuchet MS"/>
                <a:cs typeface="Trebuchet MS"/>
              </a:rPr>
              <a:t>analysis.</a:t>
            </a:r>
            <a:endParaRPr sz="2400" dirty="0">
              <a:latin typeface="Trebuchet MS"/>
              <a:cs typeface="Trebuchet MS"/>
            </a:endParaRPr>
          </a:p>
        </p:txBody>
      </p:sp>
      <p:sp>
        <p:nvSpPr>
          <p:cNvPr id="18" name="object 18"/>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50" dirty="0"/>
              <a:t>FUTURE OF MUSIC ANALYTICS</a:t>
            </a:r>
          </a:p>
        </p:txBody>
      </p:sp>
      <p:sp>
        <p:nvSpPr>
          <p:cNvPr id="19" name="object 19"/>
          <p:cNvSpPr/>
          <p:nvPr/>
        </p:nvSpPr>
        <p:spPr>
          <a:xfrm>
            <a:off x="14102167" y="0"/>
            <a:ext cx="4185920" cy="1605915"/>
          </a:xfrm>
          <a:custGeom>
            <a:avLst/>
            <a:gdLst/>
            <a:ahLst/>
            <a:cxnLst/>
            <a:rect l="l" t="t" r="r" b="b"/>
            <a:pathLst>
              <a:path w="4185919" h="1605915">
                <a:moveTo>
                  <a:pt x="4185831" y="1121256"/>
                </a:moveTo>
                <a:lnTo>
                  <a:pt x="4031272" y="1218095"/>
                </a:lnTo>
                <a:lnTo>
                  <a:pt x="3898049" y="1290091"/>
                </a:lnTo>
                <a:lnTo>
                  <a:pt x="3762032" y="1355610"/>
                </a:lnTo>
                <a:lnTo>
                  <a:pt x="3622332" y="1413205"/>
                </a:lnTo>
                <a:lnTo>
                  <a:pt x="3479838" y="1463611"/>
                </a:lnTo>
                <a:lnTo>
                  <a:pt x="3334423" y="1506804"/>
                </a:lnTo>
                <a:lnTo>
                  <a:pt x="3187484" y="1542084"/>
                </a:lnTo>
                <a:lnTo>
                  <a:pt x="3039148" y="1569453"/>
                </a:lnTo>
                <a:lnTo>
                  <a:pt x="2888653" y="1589608"/>
                </a:lnTo>
                <a:lnTo>
                  <a:pt x="2738158" y="1601126"/>
                </a:lnTo>
                <a:lnTo>
                  <a:pt x="2587028" y="1605444"/>
                </a:lnTo>
                <a:lnTo>
                  <a:pt x="2587028" y="1604721"/>
                </a:lnTo>
                <a:lnTo>
                  <a:pt x="2435771" y="1601126"/>
                </a:lnTo>
                <a:lnTo>
                  <a:pt x="2285403" y="1588884"/>
                </a:lnTo>
                <a:lnTo>
                  <a:pt x="2134908" y="1569453"/>
                </a:lnTo>
                <a:lnTo>
                  <a:pt x="1986572" y="1541360"/>
                </a:lnTo>
                <a:lnTo>
                  <a:pt x="1839633" y="1506092"/>
                </a:lnTo>
                <a:lnTo>
                  <a:pt x="1694218" y="1463611"/>
                </a:lnTo>
                <a:lnTo>
                  <a:pt x="1551724" y="1413205"/>
                </a:lnTo>
                <a:lnTo>
                  <a:pt x="1412024" y="1354899"/>
                </a:lnTo>
                <a:lnTo>
                  <a:pt x="1275245" y="1290091"/>
                </a:lnTo>
                <a:lnTo>
                  <a:pt x="1142784" y="1218095"/>
                </a:lnTo>
                <a:lnTo>
                  <a:pt x="1013879" y="1138897"/>
                </a:lnTo>
                <a:lnTo>
                  <a:pt x="889292" y="1053223"/>
                </a:lnTo>
                <a:lnTo>
                  <a:pt x="769023" y="961059"/>
                </a:lnTo>
                <a:lnTo>
                  <a:pt x="653834" y="863142"/>
                </a:lnTo>
                <a:lnTo>
                  <a:pt x="544487" y="758748"/>
                </a:lnTo>
                <a:lnTo>
                  <a:pt x="440093" y="649312"/>
                </a:lnTo>
                <a:lnTo>
                  <a:pt x="342176" y="534111"/>
                </a:lnTo>
                <a:lnTo>
                  <a:pt x="249974" y="413880"/>
                </a:lnTo>
                <a:lnTo>
                  <a:pt x="164249" y="289318"/>
                </a:lnTo>
                <a:lnTo>
                  <a:pt x="85128" y="160439"/>
                </a:lnTo>
                <a:lnTo>
                  <a:pt x="13119" y="27241"/>
                </a:lnTo>
                <a:lnTo>
                  <a:pt x="0" y="0"/>
                </a:lnTo>
              </a:path>
            </a:pathLst>
          </a:custGeom>
          <a:ln w="18719">
            <a:solidFill>
              <a:srgbClr val="262425"/>
            </a:solidFill>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grpSp>
        <p:nvGrpSpPr>
          <p:cNvPr id="3" name="object 3"/>
          <p:cNvGrpSpPr/>
          <p:nvPr/>
        </p:nvGrpSpPr>
        <p:grpSpPr>
          <a:xfrm>
            <a:off x="-9359" y="4246820"/>
            <a:ext cx="18307050" cy="6047740"/>
            <a:chOff x="-9359" y="4246820"/>
            <a:chExt cx="18307050" cy="6047740"/>
          </a:xfrm>
        </p:grpSpPr>
        <p:sp>
          <p:nvSpPr>
            <p:cNvPr id="4" name="object 4"/>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5" name="object 5"/>
            <p:cNvSpPr/>
            <p:nvPr/>
          </p:nvSpPr>
          <p:spPr>
            <a:xfrm>
              <a:off x="13161771" y="4254140"/>
              <a:ext cx="5126355" cy="6033135"/>
            </a:xfrm>
            <a:custGeom>
              <a:avLst/>
              <a:gdLst/>
              <a:ahLst/>
              <a:cxnLst/>
              <a:rect l="l" t="t" r="r" b="b"/>
              <a:pathLst>
                <a:path w="5126355" h="6033134">
                  <a:moveTo>
                    <a:pt x="507" y="5880243"/>
                  </a:moveTo>
                  <a:lnTo>
                    <a:pt x="2285" y="5729898"/>
                  </a:lnTo>
                  <a:lnTo>
                    <a:pt x="7873" y="5579557"/>
                  </a:lnTo>
                  <a:lnTo>
                    <a:pt x="17398" y="5429775"/>
                  </a:lnTo>
                  <a:lnTo>
                    <a:pt x="30987" y="5279434"/>
                  </a:lnTo>
                  <a:lnTo>
                    <a:pt x="47878" y="5130219"/>
                  </a:lnTo>
                  <a:lnTo>
                    <a:pt x="68706" y="4981564"/>
                  </a:lnTo>
                  <a:lnTo>
                    <a:pt x="93471" y="4832911"/>
                  </a:lnTo>
                  <a:lnTo>
                    <a:pt x="122173" y="4685389"/>
                  </a:lnTo>
                  <a:lnTo>
                    <a:pt x="154304" y="4538425"/>
                  </a:lnTo>
                  <a:lnTo>
                    <a:pt x="189737" y="4392578"/>
                  </a:lnTo>
                  <a:lnTo>
                    <a:pt x="229742" y="4247303"/>
                  </a:lnTo>
                  <a:lnTo>
                    <a:pt x="272541" y="4103158"/>
                  </a:lnTo>
                  <a:lnTo>
                    <a:pt x="319277" y="3960143"/>
                  </a:lnTo>
                  <a:lnTo>
                    <a:pt x="369950" y="3818805"/>
                  </a:lnTo>
                  <a:lnTo>
                    <a:pt x="423925" y="3678038"/>
                  </a:lnTo>
                  <a:lnTo>
                    <a:pt x="481456" y="3539519"/>
                  </a:lnTo>
                  <a:lnTo>
                    <a:pt x="542289" y="3402118"/>
                  </a:lnTo>
                  <a:lnTo>
                    <a:pt x="606932" y="3265859"/>
                  </a:lnTo>
                  <a:lnTo>
                    <a:pt x="675131" y="3131849"/>
                  </a:lnTo>
                  <a:lnTo>
                    <a:pt x="746124" y="2999528"/>
                  </a:lnTo>
                  <a:lnTo>
                    <a:pt x="820927" y="2868883"/>
                  </a:lnTo>
                  <a:lnTo>
                    <a:pt x="898651" y="2740511"/>
                  </a:lnTo>
                  <a:lnTo>
                    <a:pt x="979804" y="2613803"/>
                  </a:lnTo>
                  <a:lnTo>
                    <a:pt x="1064259" y="2489369"/>
                  </a:lnTo>
                  <a:lnTo>
                    <a:pt x="1151508" y="2366623"/>
                  </a:lnTo>
                  <a:lnTo>
                    <a:pt x="1242186" y="2246684"/>
                  </a:lnTo>
                  <a:lnTo>
                    <a:pt x="1335658" y="2128994"/>
                  </a:lnTo>
                  <a:lnTo>
                    <a:pt x="1432432" y="2013563"/>
                  </a:lnTo>
                  <a:lnTo>
                    <a:pt x="1531619" y="1900952"/>
                  </a:lnTo>
                  <a:lnTo>
                    <a:pt x="1634108" y="1790589"/>
                  </a:lnTo>
                  <a:lnTo>
                    <a:pt x="1738756" y="1682474"/>
                  </a:lnTo>
                  <a:lnTo>
                    <a:pt x="1846325" y="1577737"/>
                  </a:lnTo>
                  <a:lnTo>
                    <a:pt x="1956688" y="1475261"/>
                  </a:lnTo>
                  <a:lnTo>
                    <a:pt x="2069845" y="1376163"/>
                  </a:lnTo>
                  <a:lnTo>
                    <a:pt x="2185288" y="1279313"/>
                  </a:lnTo>
                  <a:lnTo>
                    <a:pt x="2303017" y="1185841"/>
                  </a:lnTo>
                  <a:lnTo>
                    <a:pt x="2422905" y="1095176"/>
                  </a:lnTo>
                  <a:lnTo>
                    <a:pt x="2545079" y="1007901"/>
                  </a:lnTo>
                  <a:lnTo>
                    <a:pt x="2669539" y="923446"/>
                  </a:lnTo>
                  <a:lnTo>
                    <a:pt x="2796285" y="842357"/>
                  </a:lnTo>
                  <a:lnTo>
                    <a:pt x="2925190" y="764658"/>
                  </a:lnTo>
                  <a:lnTo>
                    <a:pt x="3055873" y="689766"/>
                  </a:lnTo>
                  <a:lnTo>
                    <a:pt x="3188207" y="618252"/>
                  </a:lnTo>
                  <a:lnTo>
                    <a:pt x="3322192" y="550688"/>
                  </a:lnTo>
                  <a:lnTo>
                    <a:pt x="3457828" y="485931"/>
                  </a:lnTo>
                  <a:lnTo>
                    <a:pt x="3595242" y="425124"/>
                  </a:lnTo>
                  <a:lnTo>
                    <a:pt x="3734307" y="367681"/>
                  </a:lnTo>
                  <a:lnTo>
                    <a:pt x="3874515" y="313630"/>
                  </a:lnTo>
                  <a:lnTo>
                    <a:pt x="4016501" y="262945"/>
                  </a:lnTo>
                  <a:lnTo>
                    <a:pt x="4159503" y="216209"/>
                  </a:lnTo>
                  <a:lnTo>
                    <a:pt x="4303648" y="172851"/>
                  </a:lnTo>
                  <a:lnTo>
                    <a:pt x="4448301" y="133443"/>
                  </a:lnTo>
                  <a:lnTo>
                    <a:pt x="4594732" y="97400"/>
                  </a:lnTo>
                  <a:lnTo>
                    <a:pt x="4741671" y="65307"/>
                  </a:lnTo>
                  <a:lnTo>
                    <a:pt x="4889245" y="37151"/>
                  </a:lnTo>
                  <a:lnTo>
                    <a:pt x="5037835" y="12374"/>
                  </a:lnTo>
                  <a:lnTo>
                    <a:pt x="5126189" y="0"/>
                  </a:lnTo>
                </a:path>
                <a:path w="5126355" h="6033134">
                  <a:moveTo>
                    <a:pt x="1745" y="6032857"/>
                  </a:moveTo>
                  <a:lnTo>
                    <a:pt x="1650" y="6030585"/>
                  </a:lnTo>
                  <a:lnTo>
                    <a:pt x="0" y="5880243"/>
                  </a:lnTo>
                  <a:lnTo>
                    <a:pt x="507" y="5880243"/>
                  </a:lnTo>
                </a:path>
              </a:pathLst>
            </a:custGeom>
            <a:ln w="14640">
              <a:solidFill>
                <a:srgbClr val="262425"/>
              </a:solidFill>
            </a:ln>
          </p:spPr>
          <p:txBody>
            <a:bodyPr wrap="square" lIns="0" tIns="0" rIns="0" bIns="0" rtlCol="0"/>
            <a:lstStyle/>
            <a:p>
              <a:endParaRPr/>
            </a:p>
          </p:txBody>
        </p:sp>
        <p:sp>
          <p:nvSpPr>
            <p:cNvPr id="6" name="object 6"/>
            <p:cNvSpPr/>
            <p:nvPr/>
          </p:nvSpPr>
          <p:spPr>
            <a:xfrm>
              <a:off x="15341980" y="6466579"/>
              <a:ext cx="2946400" cy="3820795"/>
            </a:xfrm>
            <a:custGeom>
              <a:avLst/>
              <a:gdLst/>
              <a:ahLst/>
              <a:cxnLst/>
              <a:rect l="l" t="t" r="r" b="b"/>
              <a:pathLst>
                <a:path w="2946400" h="3820795">
                  <a:moveTo>
                    <a:pt x="2945980" y="0"/>
                  </a:moveTo>
                  <a:lnTo>
                    <a:pt x="2907791" y="8337"/>
                  </a:lnTo>
                  <a:lnTo>
                    <a:pt x="2815462" y="30867"/>
                  </a:lnTo>
                  <a:lnTo>
                    <a:pt x="2723641" y="55645"/>
                  </a:lnTo>
                  <a:lnTo>
                    <a:pt x="2632455" y="83229"/>
                  </a:lnTo>
                  <a:lnTo>
                    <a:pt x="2541777" y="113074"/>
                  </a:lnTo>
                  <a:lnTo>
                    <a:pt x="2452242" y="144608"/>
                  </a:lnTo>
                  <a:lnTo>
                    <a:pt x="2363215" y="178962"/>
                  </a:lnTo>
                  <a:lnTo>
                    <a:pt x="2275458" y="215551"/>
                  </a:lnTo>
                  <a:lnTo>
                    <a:pt x="2188209" y="253841"/>
                  </a:lnTo>
                  <a:lnTo>
                    <a:pt x="2102611" y="294951"/>
                  </a:lnTo>
                  <a:lnTo>
                    <a:pt x="2017521" y="337750"/>
                  </a:lnTo>
                  <a:lnTo>
                    <a:pt x="1933701" y="382797"/>
                  </a:lnTo>
                  <a:lnTo>
                    <a:pt x="1850897" y="430092"/>
                  </a:lnTo>
                  <a:lnTo>
                    <a:pt x="1769744" y="479634"/>
                  </a:lnTo>
                  <a:lnTo>
                    <a:pt x="1689226" y="530879"/>
                  </a:lnTo>
                  <a:lnTo>
                    <a:pt x="1610486" y="584371"/>
                  </a:lnTo>
                  <a:lnTo>
                    <a:pt x="1533270" y="639553"/>
                  </a:lnTo>
                  <a:lnTo>
                    <a:pt x="1457324" y="696982"/>
                  </a:lnTo>
                  <a:lnTo>
                    <a:pt x="1382902" y="756113"/>
                  </a:lnTo>
                  <a:lnTo>
                    <a:pt x="1309750" y="817492"/>
                  </a:lnTo>
                  <a:lnTo>
                    <a:pt x="1238249" y="879989"/>
                  </a:lnTo>
                  <a:lnTo>
                    <a:pt x="1168399" y="944746"/>
                  </a:lnTo>
                  <a:lnTo>
                    <a:pt x="1100327" y="1011193"/>
                  </a:lnTo>
                  <a:lnTo>
                    <a:pt x="1033906" y="1079316"/>
                  </a:lnTo>
                  <a:lnTo>
                    <a:pt x="969136" y="1149140"/>
                  </a:lnTo>
                  <a:lnTo>
                    <a:pt x="906525" y="1220654"/>
                  </a:lnTo>
                  <a:lnTo>
                    <a:pt x="845184" y="1293857"/>
                  </a:lnTo>
                  <a:lnTo>
                    <a:pt x="786129" y="1368177"/>
                  </a:lnTo>
                  <a:lnTo>
                    <a:pt x="728598" y="1444199"/>
                  </a:lnTo>
                  <a:lnTo>
                    <a:pt x="673480" y="1521339"/>
                  </a:lnTo>
                  <a:lnTo>
                    <a:pt x="620013" y="1600168"/>
                  </a:lnTo>
                  <a:lnTo>
                    <a:pt x="568705" y="1680686"/>
                  </a:lnTo>
                  <a:lnTo>
                    <a:pt x="519175" y="1761775"/>
                  </a:lnTo>
                  <a:lnTo>
                    <a:pt x="471931" y="1844541"/>
                  </a:lnTo>
                  <a:lnTo>
                    <a:pt x="426846" y="1928450"/>
                  </a:lnTo>
                  <a:lnTo>
                    <a:pt x="384047" y="2013477"/>
                  </a:lnTo>
                  <a:lnTo>
                    <a:pt x="342899" y="2099062"/>
                  </a:lnTo>
                  <a:lnTo>
                    <a:pt x="304672" y="2186336"/>
                  </a:lnTo>
                  <a:lnTo>
                    <a:pt x="268096" y="2274182"/>
                  </a:lnTo>
                  <a:lnTo>
                    <a:pt x="233679" y="2363146"/>
                  </a:lnTo>
                  <a:lnTo>
                    <a:pt x="202183" y="2452668"/>
                  </a:lnTo>
                  <a:lnTo>
                    <a:pt x="172338" y="2543333"/>
                  </a:lnTo>
                  <a:lnTo>
                    <a:pt x="144779" y="2634551"/>
                  </a:lnTo>
                  <a:lnTo>
                    <a:pt x="120014" y="2726333"/>
                  </a:lnTo>
                  <a:lnTo>
                    <a:pt x="97408" y="2818676"/>
                  </a:lnTo>
                  <a:lnTo>
                    <a:pt x="77215" y="2911584"/>
                  </a:lnTo>
                  <a:lnTo>
                    <a:pt x="59181" y="3005058"/>
                  </a:lnTo>
                  <a:lnTo>
                    <a:pt x="43433" y="3099093"/>
                  </a:lnTo>
                  <a:lnTo>
                    <a:pt x="29844" y="3193128"/>
                  </a:lnTo>
                  <a:lnTo>
                    <a:pt x="19176" y="3287722"/>
                  </a:lnTo>
                  <a:lnTo>
                    <a:pt x="10667" y="3382322"/>
                  </a:lnTo>
                  <a:lnTo>
                    <a:pt x="5079" y="3477483"/>
                  </a:lnTo>
                  <a:lnTo>
                    <a:pt x="1142" y="3572644"/>
                  </a:lnTo>
                  <a:lnTo>
                    <a:pt x="0" y="3667804"/>
                  </a:lnTo>
                  <a:lnTo>
                    <a:pt x="1142" y="3762965"/>
                  </a:lnTo>
                  <a:lnTo>
                    <a:pt x="3519" y="3820418"/>
                  </a:lnTo>
                  <a:lnTo>
                    <a:pt x="2945980" y="3820418"/>
                  </a:lnTo>
                  <a:lnTo>
                    <a:pt x="2945980" y="0"/>
                  </a:lnTo>
                  <a:close/>
                </a:path>
              </a:pathLst>
            </a:custGeom>
            <a:solidFill>
              <a:srgbClr val="4A86E8">
                <a:alpha val="27059"/>
              </a:srgbClr>
            </a:solidFill>
          </p:spPr>
          <p:txBody>
            <a:bodyPr wrap="square" lIns="0" tIns="0" rIns="0" bIns="0" rtlCol="0"/>
            <a:lstStyle/>
            <a:p>
              <a:endParaRPr/>
            </a:p>
          </p:txBody>
        </p:sp>
        <p:sp>
          <p:nvSpPr>
            <p:cNvPr id="7" name="object 7"/>
            <p:cNvSpPr/>
            <p:nvPr/>
          </p:nvSpPr>
          <p:spPr>
            <a:xfrm>
              <a:off x="15341980" y="6466579"/>
              <a:ext cx="2946400" cy="3820795"/>
            </a:xfrm>
            <a:custGeom>
              <a:avLst/>
              <a:gdLst/>
              <a:ahLst/>
              <a:cxnLst/>
              <a:rect l="l" t="t" r="r" b="b"/>
              <a:pathLst>
                <a:path w="2946400" h="3820795">
                  <a:moveTo>
                    <a:pt x="0" y="3667804"/>
                  </a:moveTo>
                  <a:lnTo>
                    <a:pt x="1142" y="3572644"/>
                  </a:lnTo>
                  <a:lnTo>
                    <a:pt x="5079" y="3477483"/>
                  </a:lnTo>
                  <a:lnTo>
                    <a:pt x="10667" y="3382322"/>
                  </a:lnTo>
                  <a:lnTo>
                    <a:pt x="19176" y="3287722"/>
                  </a:lnTo>
                  <a:lnTo>
                    <a:pt x="29844" y="3193128"/>
                  </a:lnTo>
                  <a:lnTo>
                    <a:pt x="43433" y="3099093"/>
                  </a:lnTo>
                  <a:lnTo>
                    <a:pt x="59181" y="3005058"/>
                  </a:lnTo>
                  <a:lnTo>
                    <a:pt x="77215" y="2911584"/>
                  </a:lnTo>
                  <a:lnTo>
                    <a:pt x="97408" y="2818676"/>
                  </a:lnTo>
                  <a:lnTo>
                    <a:pt x="120014" y="2726333"/>
                  </a:lnTo>
                  <a:lnTo>
                    <a:pt x="144779" y="2634551"/>
                  </a:lnTo>
                  <a:lnTo>
                    <a:pt x="172338" y="2543333"/>
                  </a:lnTo>
                  <a:lnTo>
                    <a:pt x="202183" y="2452668"/>
                  </a:lnTo>
                  <a:lnTo>
                    <a:pt x="233679" y="2363146"/>
                  </a:lnTo>
                  <a:lnTo>
                    <a:pt x="268096" y="2274182"/>
                  </a:lnTo>
                  <a:lnTo>
                    <a:pt x="304672" y="2186336"/>
                  </a:lnTo>
                  <a:lnTo>
                    <a:pt x="342899" y="2099062"/>
                  </a:lnTo>
                  <a:lnTo>
                    <a:pt x="384047" y="2013477"/>
                  </a:lnTo>
                  <a:lnTo>
                    <a:pt x="426846" y="1928450"/>
                  </a:lnTo>
                  <a:lnTo>
                    <a:pt x="471931" y="1844541"/>
                  </a:lnTo>
                  <a:lnTo>
                    <a:pt x="519175" y="1761775"/>
                  </a:lnTo>
                  <a:lnTo>
                    <a:pt x="568705" y="1680686"/>
                  </a:lnTo>
                  <a:lnTo>
                    <a:pt x="620013" y="1600168"/>
                  </a:lnTo>
                  <a:lnTo>
                    <a:pt x="673480" y="1521339"/>
                  </a:lnTo>
                  <a:lnTo>
                    <a:pt x="728598" y="1444199"/>
                  </a:lnTo>
                  <a:lnTo>
                    <a:pt x="786129" y="1368177"/>
                  </a:lnTo>
                  <a:lnTo>
                    <a:pt x="845184" y="1293857"/>
                  </a:lnTo>
                  <a:lnTo>
                    <a:pt x="906525" y="1220654"/>
                  </a:lnTo>
                  <a:lnTo>
                    <a:pt x="969136" y="1149140"/>
                  </a:lnTo>
                  <a:lnTo>
                    <a:pt x="1033906" y="1079316"/>
                  </a:lnTo>
                  <a:lnTo>
                    <a:pt x="1100327" y="1011193"/>
                  </a:lnTo>
                  <a:lnTo>
                    <a:pt x="1168399" y="944746"/>
                  </a:lnTo>
                  <a:lnTo>
                    <a:pt x="1238249" y="879989"/>
                  </a:lnTo>
                  <a:lnTo>
                    <a:pt x="1309750" y="817492"/>
                  </a:lnTo>
                  <a:lnTo>
                    <a:pt x="1382902" y="756113"/>
                  </a:lnTo>
                  <a:lnTo>
                    <a:pt x="1457324" y="696982"/>
                  </a:lnTo>
                  <a:lnTo>
                    <a:pt x="1533270" y="639553"/>
                  </a:lnTo>
                  <a:lnTo>
                    <a:pt x="1610486" y="584371"/>
                  </a:lnTo>
                  <a:lnTo>
                    <a:pt x="1689226" y="530879"/>
                  </a:lnTo>
                  <a:lnTo>
                    <a:pt x="1769744" y="479634"/>
                  </a:lnTo>
                  <a:lnTo>
                    <a:pt x="1850897" y="430092"/>
                  </a:lnTo>
                  <a:lnTo>
                    <a:pt x="1933701" y="382797"/>
                  </a:lnTo>
                  <a:lnTo>
                    <a:pt x="2017521" y="337750"/>
                  </a:lnTo>
                  <a:lnTo>
                    <a:pt x="2102611" y="294951"/>
                  </a:lnTo>
                  <a:lnTo>
                    <a:pt x="2188209" y="253841"/>
                  </a:lnTo>
                  <a:lnTo>
                    <a:pt x="2275458" y="215551"/>
                  </a:lnTo>
                  <a:lnTo>
                    <a:pt x="2363215" y="178962"/>
                  </a:lnTo>
                  <a:lnTo>
                    <a:pt x="2452242" y="144608"/>
                  </a:lnTo>
                  <a:lnTo>
                    <a:pt x="2541777" y="113074"/>
                  </a:lnTo>
                  <a:lnTo>
                    <a:pt x="2632455" y="83229"/>
                  </a:lnTo>
                  <a:lnTo>
                    <a:pt x="2723641" y="55645"/>
                  </a:lnTo>
                  <a:lnTo>
                    <a:pt x="2815462" y="30867"/>
                  </a:lnTo>
                  <a:lnTo>
                    <a:pt x="2907791" y="8337"/>
                  </a:lnTo>
                  <a:lnTo>
                    <a:pt x="2945980" y="0"/>
                  </a:lnTo>
                </a:path>
                <a:path w="2946400" h="3820795">
                  <a:moveTo>
                    <a:pt x="3519" y="3820418"/>
                  </a:moveTo>
                  <a:lnTo>
                    <a:pt x="1142" y="3762965"/>
                  </a:lnTo>
                  <a:lnTo>
                    <a:pt x="0" y="3667804"/>
                  </a:lnTo>
                </a:path>
              </a:pathLst>
            </a:custGeom>
            <a:ln w="3175">
              <a:solidFill>
                <a:srgbClr val="FFFFFF"/>
              </a:solidFill>
            </a:ln>
          </p:spPr>
          <p:txBody>
            <a:bodyPr wrap="square" lIns="0" tIns="0" rIns="0" bIns="0" rtlCol="0"/>
            <a:lstStyle/>
            <a:p>
              <a:endParaRPr/>
            </a:p>
          </p:txBody>
        </p:sp>
        <p:sp>
          <p:nvSpPr>
            <p:cNvPr id="8" name="object 8"/>
            <p:cNvSpPr/>
            <p:nvPr/>
          </p:nvSpPr>
          <p:spPr>
            <a:xfrm>
              <a:off x="15341980" y="6466579"/>
              <a:ext cx="2946400" cy="3820795"/>
            </a:xfrm>
            <a:custGeom>
              <a:avLst/>
              <a:gdLst/>
              <a:ahLst/>
              <a:cxnLst/>
              <a:rect l="l" t="t" r="r" b="b"/>
              <a:pathLst>
                <a:path w="2946400" h="3820795">
                  <a:moveTo>
                    <a:pt x="0" y="3667804"/>
                  </a:moveTo>
                  <a:lnTo>
                    <a:pt x="1142" y="3572644"/>
                  </a:lnTo>
                  <a:lnTo>
                    <a:pt x="5079" y="3477483"/>
                  </a:lnTo>
                  <a:lnTo>
                    <a:pt x="10667" y="3382322"/>
                  </a:lnTo>
                  <a:lnTo>
                    <a:pt x="19176" y="3287722"/>
                  </a:lnTo>
                  <a:lnTo>
                    <a:pt x="29844" y="3193128"/>
                  </a:lnTo>
                  <a:lnTo>
                    <a:pt x="43433" y="3099093"/>
                  </a:lnTo>
                  <a:lnTo>
                    <a:pt x="59181" y="3005058"/>
                  </a:lnTo>
                  <a:lnTo>
                    <a:pt x="77215" y="2911584"/>
                  </a:lnTo>
                  <a:lnTo>
                    <a:pt x="97408" y="2818676"/>
                  </a:lnTo>
                  <a:lnTo>
                    <a:pt x="120014" y="2726333"/>
                  </a:lnTo>
                  <a:lnTo>
                    <a:pt x="144779" y="2634551"/>
                  </a:lnTo>
                  <a:lnTo>
                    <a:pt x="172338" y="2543333"/>
                  </a:lnTo>
                  <a:lnTo>
                    <a:pt x="202183" y="2452668"/>
                  </a:lnTo>
                  <a:lnTo>
                    <a:pt x="233679" y="2363146"/>
                  </a:lnTo>
                  <a:lnTo>
                    <a:pt x="268096" y="2274182"/>
                  </a:lnTo>
                  <a:lnTo>
                    <a:pt x="304672" y="2186336"/>
                  </a:lnTo>
                  <a:lnTo>
                    <a:pt x="342899" y="2099062"/>
                  </a:lnTo>
                  <a:lnTo>
                    <a:pt x="384047" y="2013477"/>
                  </a:lnTo>
                  <a:lnTo>
                    <a:pt x="426846" y="1928450"/>
                  </a:lnTo>
                  <a:lnTo>
                    <a:pt x="471931" y="1844541"/>
                  </a:lnTo>
                  <a:lnTo>
                    <a:pt x="519175" y="1761775"/>
                  </a:lnTo>
                  <a:lnTo>
                    <a:pt x="568705" y="1680686"/>
                  </a:lnTo>
                  <a:lnTo>
                    <a:pt x="620013" y="1600168"/>
                  </a:lnTo>
                  <a:lnTo>
                    <a:pt x="673480" y="1521339"/>
                  </a:lnTo>
                  <a:lnTo>
                    <a:pt x="728598" y="1444199"/>
                  </a:lnTo>
                  <a:lnTo>
                    <a:pt x="786129" y="1368177"/>
                  </a:lnTo>
                  <a:lnTo>
                    <a:pt x="845184" y="1293857"/>
                  </a:lnTo>
                  <a:lnTo>
                    <a:pt x="906525" y="1220654"/>
                  </a:lnTo>
                  <a:lnTo>
                    <a:pt x="969136" y="1149140"/>
                  </a:lnTo>
                  <a:lnTo>
                    <a:pt x="1033906" y="1079316"/>
                  </a:lnTo>
                  <a:lnTo>
                    <a:pt x="1100327" y="1011193"/>
                  </a:lnTo>
                  <a:lnTo>
                    <a:pt x="1168399" y="944746"/>
                  </a:lnTo>
                  <a:lnTo>
                    <a:pt x="1238249" y="879989"/>
                  </a:lnTo>
                  <a:lnTo>
                    <a:pt x="1309750" y="817492"/>
                  </a:lnTo>
                  <a:lnTo>
                    <a:pt x="1382902" y="756113"/>
                  </a:lnTo>
                  <a:lnTo>
                    <a:pt x="1457324" y="696982"/>
                  </a:lnTo>
                  <a:lnTo>
                    <a:pt x="1533270" y="639553"/>
                  </a:lnTo>
                  <a:lnTo>
                    <a:pt x="1610486" y="584371"/>
                  </a:lnTo>
                  <a:lnTo>
                    <a:pt x="1689226" y="530879"/>
                  </a:lnTo>
                  <a:lnTo>
                    <a:pt x="1769744" y="479634"/>
                  </a:lnTo>
                  <a:lnTo>
                    <a:pt x="1850897" y="430092"/>
                  </a:lnTo>
                  <a:lnTo>
                    <a:pt x="1933701" y="382797"/>
                  </a:lnTo>
                  <a:lnTo>
                    <a:pt x="2017521" y="337750"/>
                  </a:lnTo>
                  <a:lnTo>
                    <a:pt x="2102611" y="294951"/>
                  </a:lnTo>
                  <a:lnTo>
                    <a:pt x="2188209" y="253841"/>
                  </a:lnTo>
                  <a:lnTo>
                    <a:pt x="2275458" y="215551"/>
                  </a:lnTo>
                  <a:lnTo>
                    <a:pt x="2363215" y="178962"/>
                  </a:lnTo>
                  <a:lnTo>
                    <a:pt x="2452242" y="144608"/>
                  </a:lnTo>
                  <a:lnTo>
                    <a:pt x="2541777" y="113074"/>
                  </a:lnTo>
                  <a:lnTo>
                    <a:pt x="2632455" y="83229"/>
                  </a:lnTo>
                  <a:lnTo>
                    <a:pt x="2723641" y="55645"/>
                  </a:lnTo>
                  <a:lnTo>
                    <a:pt x="2815462" y="30867"/>
                  </a:lnTo>
                  <a:lnTo>
                    <a:pt x="2907791" y="8337"/>
                  </a:lnTo>
                  <a:lnTo>
                    <a:pt x="2945980" y="0"/>
                  </a:lnTo>
                </a:path>
                <a:path w="2946400" h="3820795">
                  <a:moveTo>
                    <a:pt x="3519" y="3820418"/>
                  </a:moveTo>
                  <a:lnTo>
                    <a:pt x="1142" y="3762965"/>
                  </a:lnTo>
                  <a:lnTo>
                    <a:pt x="0" y="3667804"/>
                  </a:lnTo>
                </a:path>
              </a:pathLst>
            </a:custGeom>
            <a:ln w="14640">
              <a:solidFill>
                <a:srgbClr val="4A86E8"/>
              </a:solidFill>
            </a:ln>
          </p:spPr>
          <p:txBody>
            <a:bodyPr wrap="square" lIns="0" tIns="0" rIns="0" bIns="0" rtlCol="0"/>
            <a:lstStyle/>
            <a:p>
              <a:endParaRPr/>
            </a:p>
          </p:txBody>
        </p:sp>
      </p:grpSp>
      <p:pic>
        <p:nvPicPr>
          <p:cNvPr id="9" name="object 9"/>
          <p:cNvPicPr/>
          <p:nvPr/>
        </p:nvPicPr>
        <p:blipFill>
          <a:blip r:embed="rId2" cstate="print"/>
          <a:stretch>
            <a:fillRect/>
          </a:stretch>
        </p:blipFill>
        <p:spPr>
          <a:xfrm>
            <a:off x="4845151" y="3491750"/>
            <a:ext cx="1099946" cy="303098"/>
          </a:xfrm>
          <a:prstGeom prst="rect">
            <a:avLst/>
          </a:prstGeom>
        </p:spPr>
      </p:pic>
      <p:sp>
        <p:nvSpPr>
          <p:cNvPr id="10" name="object 10"/>
          <p:cNvSpPr/>
          <p:nvPr/>
        </p:nvSpPr>
        <p:spPr>
          <a:xfrm>
            <a:off x="8154835" y="3497846"/>
            <a:ext cx="1126490" cy="232410"/>
          </a:xfrm>
          <a:custGeom>
            <a:avLst/>
            <a:gdLst/>
            <a:ahLst/>
            <a:cxnLst/>
            <a:rect l="l" t="t" r="r" b="b"/>
            <a:pathLst>
              <a:path w="1126490" h="232410">
                <a:moveTo>
                  <a:pt x="95821" y="0"/>
                </a:moveTo>
                <a:lnTo>
                  <a:pt x="0" y="0"/>
                </a:lnTo>
                <a:lnTo>
                  <a:pt x="0" y="228828"/>
                </a:lnTo>
                <a:lnTo>
                  <a:pt x="33896" y="228828"/>
                </a:lnTo>
                <a:lnTo>
                  <a:pt x="33896" y="149059"/>
                </a:lnTo>
                <a:lnTo>
                  <a:pt x="97599" y="149059"/>
                </a:lnTo>
                <a:lnTo>
                  <a:pt x="141255" y="132496"/>
                </a:lnTo>
                <a:lnTo>
                  <a:pt x="153832" y="117538"/>
                </a:lnTo>
                <a:lnTo>
                  <a:pt x="33896" y="117538"/>
                </a:lnTo>
                <a:lnTo>
                  <a:pt x="33896" y="31521"/>
                </a:lnTo>
                <a:lnTo>
                  <a:pt x="152541" y="31521"/>
                </a:lnTo>
                <a:lnTo>
                  <a:pt x="150917" y="29094"/>
                </a:lnTo>
                <a:lnTo>
                  <a:pt x="117593" y="3595"/>
                </a:lnTo>
                <a:lnTo>
                  <a:pt x="103396" y="399"/>
                </a:lnTo>
                <a:lnTo>
                  <a:pt x="95821" y="0"/>
                </a:lnTo>
                <a:close/>
              </a:path>
              <a:path w="1126490" h="232410">
                <a:moveTo>
                  <a:pt x="152541" y="31521"/>
                </a:moveTo>
                <a:lnTo>
                  <a:pt x="101498" y="31521"/>
                </a:lnTo>
                <a:lnTo>
                  <a:pt x="107619" y="33375"/>
                </a:lnTo>
                <a:lnTo>
                  <a:pt x="118872" y="40817"/>
                </a:lnTo>
                <a:lnTo>
                  <a:pt x="123482" y="45961"/>
                </a:lnTo>
                <a:lnTo>
                  <a:pt x="130619" y="59143"/>
                </a:lnTo>
                <a:lnTo>
                  <a:pt x="132397" y="66357"/>
                </a:lnTo>
                <a:lnTo>
                  <a:pt x="132397" y="81978"/>
                </a:lnTo>
                <a:lnTo>
                  <a:pt x="110070" y="115582"/>
                </a:lnTo>
                <a:lnTo>
                  <a:pt x="103847" y="117538"/>
                </a:lnTo>
                <a:lnTo>
                  <a:pt x="153832" y="117538"/>
                </a:lnTo>
                <a:lnTo>
                  <a:pt x="166370" y="74193"/>
                </a:lnTo>
                <a:lnTo>
                  <a:pt x="166041" y="67363"/>
                </a:lnTo>
                <a:lnTo>
                  <a:pt x="154814" y="34918"/>
                </a:lnTo>
                <a:lnTo>
                  <a:pt x="152541" y="31521"/>
                </a:lnTo>
                <a:close/>
              </a:path>
              <a:path w="1126490" h="232410">
                <a:moveTo>
                  <a:pt x="256311" y="54787"/>
                </a:moveTo>
                <a:lnTo>
                  <a:pt x="214594" y="65787"/>
                </a:lnTo>
                <a:lnTo>
                  <a:pt x="184824" y="94507"/>
                </a:lnTo>
                <a:lnTo>
                  <a:pt x="171492" y="134663"/>
                </a:lnTo>
                <a:lnTo>
                  <a:pt x="171120" y="143929"/>
                </a:lnTo>
                <a:lnTo>
                  <a:pt x="171506" y="152425"/>
                </a:lnTo>
                <a:lnTo>
                  <a:pt x="184788" y="192177"/>
                </a:lnTo>
                <a:lnTo>
                  <a:pt x="214365" y="220952"/>
                </a:lnTo>
                <a:lnTo>
                  <a:pt x="256006" y="231876"/>
                </a:lnTo>
                <a:lnTo>
                  <a:pt x="265153" y="231435"/>
                </a:lnTo>
                <a:lnTo>
                  <a:pt x="304944" y="216393"/>
                </a:lnTo>
                <a:lnTo>
                  <a:pt x="321084" y="200952"/>
                </a:lnTo>
                <a:lnTo>
                  <a:pt x="256006" y="200952"/>
                </a:lnTo>
                <a:lnTo>
                  <a:pt x="249144" y="200482"/>
                </a:lnTo>
                <a:lnTo>
                  <a:pt x="215484" y="179225"/>
                </a:lnTo>
                <a:lnTo>
                  <a:pt x="204711" y="143929"/>
                </a:lnTo>
                <a:lnTo>
                  <a:pt x="205156" y="135985"/>
                </a:lnTo>
                <a:lnTo>
                  <a:pt x="225087" y="97837"/>
                </a:lnTo>
                <a:lnTo>
                  <a:pt x="256006" y="85712"/>
                </a:lnTo>
                <a:lnTo>
                  <a:pt x="320933" y="85712"/>
                </a:lnTo>
                <a:lnTo>
                  <a:pt x="317195" y="81330"/>
                </a:lnTo>
                <a:lnTo>
                  <a:pt x="282289" y="58800"/>
                </a:lnTo>
                <a:lnTo>
                  <a:pt x="265343" y="55233"/>
                </a:lnTo>
                <a:lnTo>
                  <a:pt x="256311" y="54787"/>
                </a:lnTo>
                <a:close/>
              </a:path>
              <a:path w="1126490" h="232410">
                <a:moveTo>
                  <a:pt x="674382" y="54787"/>
                </a:moveTo>
                <a:lnTo>
                  <a:pt x="630301" y="66827"/>
                </a:lnTo>
                <a:lnTo>
                  <a:pt x="599821" y="98869"/>
                </a:lnTo>
                <a:lnTo>
                  <a:pt x="588903" y="142443"/>
                </a:lnTo>
                <a:lnTo>
                  <a:pt x="588938" y="143929"/>
                </a:lnTo>
                <a:lnTo>
                  <a:pt x="598773" y="184894"/>
                </a:lnTo>
                <a:lnTo>
                  <a:pt x="625702" y="216431"/>
                </a:lnTo>
                <a:lnTo>
                  <a:pt x="665624" y="231435"/>
                </a:lnTo>
                <a:lnTo>
                  <a:pt x="674674" y="231876"/>
                </a:lnTo>
                <a:lnTo>
                  <a:pt x="682875" y="231538"/>
                </a:lnTo>
                <a:lnTo>
                  <a:pt x="719715" y="219871"/>
                </a:lnTo>
                <a:lnTo>
                  <a:pt x="738463" y="203403"/>
                </a:lnTo>
                <a:lnTo>
                  <a:pt x="675563" y="203403"/>
                </a:lnTo>
                <a:lnTo>
                  <a:pt x="668938" y="202965"/>
                </a:lnTo>
                <a:lnTo>
                  <a:pt x="635691" y="183319"/>
                </a:lnTo>
                <a:lnTo>
                  <a:pt x="623747" y="156933"/>
                </a:lnTo>
                <a:lnTo>
                  <a:pt x="757504" y="156933"/>
                </a:lnTo>
                <a:lnTo>
                  <a:pt x="758634" y="152425"/>
                </a:lnTo>
                <a:lnTo>
                  <a:pt x="759206" y="149301"/>
                </a:lnTo>
                <a:lnTo>
                  <a:pt x="759206" y="142443"/>
                </a:lnTo>
                <a:lnTo>
                  <a:pt x="758527" y="130886"/>
                </a:lnTo>
                <a:lnTo>
                  <a:pt x="758259" y="129425"/>
                </a:lnTo>
                <a:lnTo>
                  <a:pt x="623011" y="129425"/>
                </a:lnTo>
                <a:lnTo>
                  <a:pt x="623404" y="123583"/>
                </a:lnTo>
                <a:lnTo>
                  <a:pt x="649478" y="90246"/>
                </a:lnTo>
                <a:lnTo>
                  <a:pt x="674674" y="83566"/>
                </a:lnTo>
                <a:lnTo>
                  <a:pt x="737551" y="83566"/>
                </a:lnTo>
                <a:lnTo>
                  <a:pt x="735530" y="81086"/>
                </a:lnTo>
                <a:lnTo>
                  <a:pt x="698080" y="57835"/>
                </a:lnTo>
                <a:lnTo>
                  <a:pt x="686627" y="55549"/>
                </a:lnTo>
                <a:lnTo>
                  <a:pt x="674382" y="54787"/>
                </a:lnTo>
                <a:close/>
              </a:path>
              <a:path w="1126490" h="232410">
                <a:moveTo>
                  <a:pt x="370078" y="57543"/>
                </a:moveTo>
                <a:lnTo>
                  <a:pt x="336169" y="57543"/>
                </a:lnTo>
                <a:lnTo>
                  <a:pt x="409854" y="228828"/>
                </a:lnTo>
                <a:lnTo>
                  <a:pt x="436245" y="228828"/>
                </a:lnTo>
                <a:lnTo>
                  <a:pt x="454597" y="184670"/>
                </a:lnTo>
                <a:lnTo>
                  <a:pt x="423672" y="184670"/>
                </a:lnTo>
                <a:lnTo>
                  <a:pt x="370078" y="57543"/>
                </a:lnTo>
                <a:close/>
              </a:path>
              <a:path w="1126490" h="232410">
                <a:moveTo>
                  <a:pt x="496272" y="159981"/>
                </a:moveTo>
                <a:lnTo>
                  <a:pt x="464858" y="159981"/>
                </a:lnTo>
                <a:lnTo>
                  <a:pt x="493864" y="228828"/>
                </a:lnTo>
                <a:lnTo>
                  <a:pt x="520179" y="228828"/>
                </a:lnTo>
                <a:lnTo>
                  <a:pt x="539172" y="184670"/>
                </a:lnTo>
                <a:lnTo>
                  <a:pt x="506349" y="184670"/>
                </a:lnTo>
                <a:lnTo>
                  <a:pt x="496272" y="159981"/>
                </a:lnTo>
                <a:close/>
              </a:path>
              <a:path w="1126490" h="232410">
                <a:moveTo>
                  <a:pt x="720623" y="173596"/>
                </a:moveTo>
                <a:lnTo>
                  <a:pt x="688901" y="201671"/>
                </a:lnTo>
                <a:lnTo>
                  <a:pt x="675563" y="203403"/>
                </a:lnTo>
                <a:lnTo>
                  <a:pt x="738463" y="203403"/>
                </a:lnTo>
                <a:lnTo>
                  <a:pt x="741995" y="198647"/>
                </a:lnTo>
                <a:lnTo>
                  <a:pt x="746650" y="190750"/>
                </a:lnTo>
                <a:lnTo>
                  <a:pt x="750951" y="181698"/>
                </a:lnTo>
                <a:lnTo>
                  <a:pt x="720623" y="173596"/>
                </a:lnTo>
                <a:close/>
              </a:path>
              <a:path w="1126490" h="232410">
                <a:moveTo>
                  <a:pt x="320933" y="85712"/>
                </a:moveTo>
                <a:lnTo>
                  <a:pt x="256006" y="85712"/>
                </a:lnTo>
                <a:lnTo>
                  <a:pt x="262848" y="86186"/>
                </a:lnTo>
                <a:lnTo>
                  <a:pt x="269390" y="87607"/>
                </a:lnTo>
                <a:lnTo>
                  <a:pt x="300393" y="114046"/>
                </a:lnTo>
                <a:lnTo>
                  <a:pt x="307495" y="143929"/>
                </a:lnTo>
                <a:lnTo>
                  <a:pt x="307080" y="151095"/>
                </a:lnTo>
                <a:lnTo>
                  <a:pt x="287106" y="189296"/>
                </a:lnTo>
                <a:lnTo>
                  <a:pt x="256006" y="200952"/>
                </a:lnTo>
                <a:lnTo>
                  <a:pt x="321084" y="200952"/>
                </a:lnTo>
                <a:lnTo>
                  <a:pt x="339572" y="160818"/>
                </a:lnTo>
                <a:lnTo>
                  <a:pt x="341121" y="143929"/>
                </a:lnTo>
                <a:lnTo>
                  <a:pt x="341083" y="142443"/>
                </a:lnTo>
                <a:lnTo>
                  <a:pt x="331466" y="101779"/>
                </a:lnTo>
                <a:lnTo>
                  <a:pt x="322550" y="87607"/>
                </a:lnTo>
                <a:lnTo>
                  <a:pt x="320933" y="85712"/>
                </a:lnTo>
                <a:close/>
              </a:path>
              <a:path w="1126490" h="232410">
                <a:moveTo>
                  <a:pt x="449097" y="57835"/>
                </a:moveTo>
                <a:lnTo>
                  <a:pt x="416763" y="57835"/>
                </a:lnTo>
                <a:lnTo>
                  <a:pt x="446125" y="129654"/>
                </a:lnTo>
                <a:lnTo>
                  <a:pt x="423672" y="184670"/>
                </a:lnTo>
                <a:lnTo>
                  <a:pt x="454597" y="184670"/>
                </a:lnTo>
                <a:lnTo>
                  <a:pt x="464858" y="159981"/>
                </a:lnTo>
                <a:lnTo>
                  <a:pt x="496272" y="159981"/>
                </a:lnTo>
                <a:lnTo>
                  <a:pt x="483895" y="129654"/>
                </a:lnTo>
                <a:lnTo>
                  <a:pt x="496533" y="98348"/>
                </a:lnTo>
                <a:lnTo>
                  <a:pt x="464934" y="98348"/>
                </a:lnTo>
                <a:lnTo>
                  <a:pt x="449097" y="57835"/>
                </a:lnTo>
                <a:close/>
              </a:path>
              <a:path w="1126490" h="232410">
                <a:moveTo>
                  <a:pt x="593852" y="57543"/>
                </a:moveTo>
                <a:lnTo>
                  <a:pt x="559574" y="57543"/>
                </a:lnTo>
                <a:lnTo>
                  <a:pt x="506349" y="184670"/>
                </a:lnTo>
                <a:lnTo>
                  <a:pt x="539172" y="184670"/>
                </a:lnTo>
                <a:lnTo>
                  <a:pt x="593852" y="57543"/>
                </a:lnTo>
                <a:close/>
              </a:path>
              <a:path w="1126490" h="232410">
                <a:moveTo>
                  <a:pt x="737551" y="83566"/>
                </a:moveTo>
                <a:lnTo>
                  <a:pt x="674674" y="83566"/>
                </a:lnTo>
                <a:lnTo>
                  <a:pt x="681446" y="83982"/>
                </a:lnTo>
                <a:lnTo>
                  <a:pt x="687932" y="85234"/>
                </a:lnTo>
                <a:lnTo>
                  <a:pt x="718863" y="108762"/>
                </a:lnTo>
                <a:lnTo>
                  <a:pt x="726643" y="129425"/>
                </a:lnTo>
                <a:lnTo>
                  <a:pt x="758259" y="129425"/>
                </a:lnTo>
                <a:lnTo>
                  <a:pt x="756491" y="119799"/>
                </a:lnTo>
                <a:lnTo>
                  <a:pt x="753066" y="109111"/>
                </a:lnTo>
                <a:lnTo>
                  <a:pt x="748347" y="99021"/>
                </a:lnTo>
                <a:lnTo>
                  <a:pt x="742451" y="89575"/>
                </a:lnTo>
                <a:lnTo>
                  <a:pt x="737551" y="83566"/>
                </a:lnTo>
                <a:close/>
              </a:path>
              <a:path w="1126490" h="232410">
                <a:moveTo>
                  <a:pt x="512889" y="57835"/>
                </a:moveTo>
                <a:lnTo>
                  <a:pt x="480923" y="57835"/>
                </a:lnTo>
                <a:lnTo>
                  <a:pt x="464934" y="98348"/>
                </a:lnTo>
                <a:lnTo>
                  <a:pt x="496533" y="98348"/>
                </a:lnTo>
                <a:lnTo>
                  <a:pt x="512889" y="57835"/>
                </a:lnTo>
                <a:close/>
              </a:path>
              <a:path w="1126490" h="232410">
                <a:moveTo>
                  <a:pt x="810679" y="57543"/>
                </a:moveTo>
                <a:lnTo>
                  <a:pt x="778560" y="57543"/>
                </a:lnTo>
                <a:lnTo>
                  <a:pt x="778560" y="228828"/>
                </a:lnTo>
                <a:lnTo>
                  <a:pt x="811936" y="228828"/>
                </a:lnTo>
                <a:lnTo>
                  <a:pt x="811936" y="124891"/>
                </a:lnTo>
                <a:lnTo>
                  <a:pt x="815189" y="117193"/>
                </a:lnTo>
                <a:lnTo>
                  <a:pt x="848179" y="91287"/>
                </a:lnTo>
                <a:lnTo>
                  <a:pt x="870369" y="88315"/>
                </a:lnTo>
                <a:lnTo>
                  <a:pt x="870369" y="82270"/>
                </a:lnTo>
                <a:lnTo>
                  <a:pt x="808812" y="82270"/>
                </a:lnTo>
                <a:lnTo>
                  <a:pt x="810679" y="57543"/>
                </a:lnTo>
                <a:close/>
              </a:path>
              <a:path w="1126490" h="232410">
                <a:moveTo>
                  <a:pt x="862241" y="56642"/>
                </a:moveTo>
                <a:lnTo>
                  <a:pt x="858583" y="56642"/>
                </a:lnTo>
                <a:lnTo>
                  <a:pt x="856564" y="56743"/>
                </a:lnTo>
                <a:lnTo>
                  <a:pt x="814209" y="76034"/>
                </a:lnTo>
                <a:lnTo>
                  <a:pt x="808812" y="82270"/>
                </a:lnTo>
                <a:lnTo>
                  <a:pt x="870369" y="82270"/>
                </a:lnTo>
                <a:lnTo>
                  <a:pt x="870369" y="58051"/>
                </a:lnTo>
                <a:lnTo>
                  <a:pt x="865568" y="57124"/>
                </a:lnTo>
                <a:lnTo>
                  <a:pt x="862241" y="56642"/>
                </a:lnTo>
                <a:close/>
              </a:path>
              <a:path w="1126490" h="232410">
                <a:moveTo>
                  <a:pt x="1000150" y="0"/>
                </a:moveTo>
                <a:lnTo>
                  <a:pt x="889749" y="0"/>
                </a:lnTo>
                <a:lnTo>
                  <a:pt x="889749" y="228828"/>
                </a:lnTo>
                <a:lnTo>
                  <a:pt x="998067" y="228828"/>
                </a:lnTo>
                <a:lnTo>
                  <a:pt x="1006889" y="228335"/>
                </a:lnTo>
                <a:lnTo>
                  <a:pt x="1045076" y="211469"/>
                </a:lnTo>
                <a:lnTo>
                  <a:pt x="1056506" y="197599"/>
                </a:lnTo>
                <a:lnTo>
                  <a:pt x="923645" y="197599"/>
                </a:lnTo>
                <a:lnTo>
                  <a:pt x="923645" y="128308"/>
                </a:lnTo>
                <a:lnTo>
                  <a:pt x="1052931" y="128308"/>
                </a:lnTo>
                <a:lnTo>
                  <a:pt x="1044905" y="117259"/>
                </a:lnTo>
                <a:lnTo>
                  <a:pt x="1039126" y="111315"/>
                </a:lnTo>
                <a:lnTo>
                  <a:pt x="1035608" y="110477"/>
                </a:lnTo>
                <a:lnTo>
                  <a:pt x="1036853" y="110083"/>
                </a:lnTo>
                <a:lnTo>
                  <a:pt x="1040523" y="104800"/>
                </a:lnTo>
                <a:lnTo>
                  <a:pt x="1044394" y="98348"/>
                </a:lnTo>
                <a:lnTo>
                  <a:pt x="923645" y="98348"/>
                </a:lnTo>
                <a:lnTo>
                  <a:pt x="923645" y="31229"/>
                </a:lnTo>
                <a:lnTo>
                  <a:pt x="1048621" y="31229"/>
                </a:lnTo>
                <a:lnTo>
                  <a:pt x="1045567" y="25619"/>
                </a:lnTo>
                <a:lnTo>
                  <a:pt x="1008512" y="571"/>
                </a:lnTo>
                <a:lnTo>
                  <a:pt x="1000150" y="0"/>
                </a:lnTo>
                <a:close/>
              </a:path>
              <a:path w="1126490" h="232410">
                <a:moveTo>
                  <a:pt x="1052931" y="128308"/>
                </a:moveTo>
                <a:lnTo>
                  <a:pt x="1005941" y="128308"/>
                </a:lnTo>
                <a:lnTo>
                  <a:pt x="1011148" y="129921"/>
                </a:lnTo>
                <a:lnTo>
                  <a:pt x="1015758" y="133146"/>
                </a:lnTo>
                <a:lnTo>
                  <a:pt x="1020368" y="136321"/>
                </a:lnTo>
                <a:lnTo>
                  <a:pt x="1024064" y="140563"/>
                </a:lnTo>
                <a:lnTo>
                  <a:pt x="1026833" y="145859"/>
                </a:lnTo>
                <a:lnTo>
                  <a:pt x="1029614" y="151117"/>
                </a:lnTo>
                <a:lnTo>
                  <a:pt x="1031011" y="156857"/>
                </a:lnTo>
                <a:lnTo>
                  <a:pt x="1031011" y="169100"/>
                </a:lnTo>
                <a:lnTo>
                  <a:pt x="1004112" y="197599"/>
                </a:lnTo>
                <a:lnTo>
                  <a:pt x="1056506" y="197599"/>
                </a:lnTo>
                <a:lnTo>
                  <a:pt x="1059797" y="191632"/>
                </a:lnTo>
                <a:lnTo>
                  <a:pt x="1062678" y="183829"/>
                </a:lnTo>
                <a:lnTo>
                  <a:pt x="1064407" y="175535"/>
                </a:lnTo>
                <a:lnTo>
                  <a:pt x="1064983" y="166751"/>
                </a:lnTo>
                <a:lnTo>
                  <a:pt x="1064231" y="156154"/>
                </a:lnTo>
                <a:lnTo>
                  <a:pt x="1061972" y="146215"/>
                </a:lnTo>
                <a:lnTo>
                  <a:pt x="1058206" y="136932"/>
                </a:lnTo>
                <a:lnTo>
                  <a:pt x="1052931" y="128308"/>
                </a:lnTo>
                <a:close/>
              </a:path>
              <a:path w="1126490" h="232410">
                <a:moveTo>
                  <a:pt x="1048621" y="31229"/>
                </a:moveTo>
                <a:lnTo>
                  <a:pt x="998867" y="31229"/>
                </a:lnTo>
                <a:lnTo>
                  <a:pt x="1003693" y="32702"/>
                </a:lnTo>
                <a:lnTo>
                  <a:pt x="1012266" y="38658"/>
                </a:lnTo>
                <a:lnTo>
                  <a:pt x="1015707" y="42672"/>
                </a:lnTo>
                <a:lnTo>
                  <a:pt x="1020864" y="52781"/>
                </a:lnTo>
                <a:lnTo>
                  <a:pt x="1022159" y="58458"/>
                </a:lnTo>
                <a:lnTo>
                  <a:pt x="1022159" y="70650"/>
                </a:lnTo>
                <a:lnTo>
                  <a:pt x="1020762" y="76174"/>
                </a:lnTo>
                <a:lnTo>
                  <a:pt x="1017993" y="81330"/>
                </a:lnTo>
                <a:lnTo>
                  <a:pt x="1015263" y="86487"/>
                </a:lnTo>
                <a:lnTo>
                  <a:pt x="1011643" y="90614"/>
                </a:lnTo>
                <a:lnTo>
                  <a:pt x="1007135" y="93751"/>
                </a:lnTo>
                <a:lnTo>
                  <a:pt x="1002626" y="96812"/>
                </a:lnTo>
                <a:lnTo>
                  <a:pt x="997470" y="98348"/>
                </a:lnTo>
                <a:lnTo>
                  <a:pt x="1044394" y="98348"/>
                </a:lnTo>
                <a:lnTo>
                  <a:pt x="1055839" y="61404"/>
                </a:lnTo>
                <a:lnTo>
                  <a:pt x="1055425" y="53929"/>
                </a:lnTo>
                <a:lnTo>
                  <a:pt x="1054184" y="46593"/>
                </a:lnTo>
                <a:lnTo>
                  <a:pt x="1052116" y="39394"/>
                </a:lnTo>
                <a:lnTo>
                  <a:pt x="1049223" y="32334"/>
                </a:lnTo>
                <a:lnTo>
                  <a:pt x="1048621" y="31229"/>
                </a:lnTo>
                <a:close/>
              </a:path>
              <a:path w="1126490" h="232410">
                <a:moveTo>
                  <a:pt x="1126451" y="0"/>
                </a:moveTo>
                <a:lnTo>
                  <a:pt x="1092542" y="0"/>
                </a:lnTo>
                <a:lnTo>
                  <a:pt x="1092542" y="228828"/>
                </a:lnTo>
                <a:lnTo>
                  <a:pt x="1126451" y="228828"/>
                </a:lnTo>
                <a:lnTo>
                  <a:pt x="1126451" y="0"/>
                </a:lnTo>
                <a:close/>
              </a:path>
            </a:pathLst>
          </a:custGeom>
          <a:solidFill>
            <a:srgbClr val="262425"/>
          </a:solidFill>
        </p:spPr>
        <p:txBody>
          <a:bodyPr wrap="square" lIns="0" tIns="0" rIns="0" bIns="0" rtlCol="0"/>
          <a:lstStyle/>
          <a:p>
            <a:endParaRPr/>
          </a:p>
        </p:txBody>
      </p:sp>
      <p:sp>
        <p:nvSpPr>
          <p:cNvPr id="11" name="object 11"/>
          <p:cNvSpPr/>
          <p:nvPr/>
        </p:nvSpPr>
        <p:spPr>
          <a:xfrm>
            <a:off x="2317635" y="3853700"/>
            <a:ext cx="1049655" cy="302895"/>
          </a:xfrm>
          <a:custGeom>
            <a:avLst/>
            <a:gdLst/>
            <a:ahLst/>
            <a:cxnLst/>
            <a:rect l="l" t="t" r="r" b="b"/>
            <a:pathLst>
              <a:path w="1049654" h="302895">
                <a:moveTo>
                  <a:pt x="33388" y="0"/>
                </a:moveTo>
                <a:lnTo>
                  <a:pt x="0" y="0"/>
                </a:lnTo>
                <a:lnTo>
                  <a:pt x="0" y="43116"/>
                </a:lnTo>
                <a:lnTo>
                  <a:pt x="33388" y="43116"/>
                </a:lnTo>
                <a:lnTo>
                  <a:pt x="33388" y="0"/>
                </a:lnTo>
                <a:close/>
              </a:path>
              <a:path w="1049654" h="302895">
                <a:moveTo>
                  <a:pt x="33388" y="63639"/>
                </a:moveTo>
                <a:lnTo>
                  <a:pt x="0" y="63639"/>
                </a:lnTo>
                <a:lnTo>
                  <a:pt x="0" y="234924"/>
                </a:lnTo>
                <a:lnTo>
                  <a:pt x="33388" y="234924"/>
                </a:lnTo>
                <a:lnTo>
                  <a:pt x="33388" y="63639"/>
                </a:lnTo>
                <a:close/>
              </a:path>
              <a:path w="1049654" h="302895">
                <a:moveTo>
                  <a:pt x="97904" y="63639"/>
                </a:moveTo>
                <a:lnTo>
                  <a:pt x="66382" y="63639"/>
                </a:lnTo>
                <a:lnTo>
                  <a:pt x="66382" y="234924"/>
                </a:lnTo>
                <a:lnTo>
                  <a:pt x="99771" y="234924"/>
                </a:lnTo>
                <a:lnTo>
                  <a:pt x="99771" y="132410"/>
                </a:lnTo>
                <a:lnTo>
                  <a:pt x="101955" y="125120"/>
                </a:lnTo>
                <a:lnTo>
                  <a:pt x="137045" y="94195"/>
                </a:lnTo>
                <a:lnTo>
                  <a:pt x="144157" y="92405"/>
                </a:lnTo>
                <a:lnTo>
                  <a:pt x="206350" y="92405"/>
                </a:lnTo>
                <a:lnTo>
                  <a:pt x="205471" y="90043"/>
                </a:lnTo>
                <a:lnTo>
                  <a:pt x="95275" y="90043"/>
                </a:lnTo>
                <a:lnTo>
                  <a:pt x="97904" y="63639"/>
                </a:lnTo>
                <a:close/>
              </a:path>
              <a:path w="1049654" h="302895">
                <a:moveTo>
                  <a:pt x="206350" y="92405"/>
                </a:moveTo>
                <a:lnTo>
                  <a:pt x="160756" y="92405"/>
                </a:lnTo>
                <a:lnTo>
                  <a:pt x="167741" y="95973"/>
                </a:lnTo>
                <a:lnTo>
                  <a:pt x="172250" y="103111"/>
                </a:lnTo>
                <a:lnTo>
                  <a:pt x="175243" y="109431"/>
                </a:lnTo>
                <a:lnTo>
                  <a:pt x="177382" y="117684"/>
                </a:lnTo>
                <a:lnTo>
                  <a:pt x="178666" y="127871"/>
                </a:lnTo>
                <a:lnTo>
                  <a:pt x="179095" y="139992"/>
                </a:lnTo>
                <a:lnTo>
                  <a:pt x="179095" y="234924"/>
                </a:lnTo>
                <a:lnTo>
                  <a:pt x="212407" y="234924"/>
                </a:lnTo>
                <a:lnTo>
                  <a:pt x="212338" y="132410"/>
                </a:lnTo>
                <a:lnTo>
                  <a:pt x="208114" y="97142"/>
                </a:lnTo>
                <a:lnTo>
                  <a:pt x="206350" y="92405"/>
                </a:lnTo>
                <a:close/>
              </a:path>
              <a:path w="1049654" h="302895">
                <a:moveTo>
                  <a:pt x="158877" y="60883"/>
                </a:moveTo>
                <a:lnTo>
                  <a:pt x="116236" y="72426"/>
                </a:lnTo>
                <a:lnTo>
                  <a:pt x="95275" y="90043"/>
                </a:lnTo>
                <a:lnTo>
                  <a:pt x="205471" y="90043"/>
                </a:lnTo>
                <a:lnTo>
                  <a:pt x="205168" y="89230"/>
                </a:lnTo>
                <a:lnTo>
                  <a:pt x="200952" y="82448"/>
                </a:lnTo>
                <a:lnTo>
                  <a:pt x="196786" y="75603"/>
                </a:lnTo>
                <a:lnTo>
                  <a:pt x="165944" y="61236"/>
                </a:lnTo>
                <a:lnTo>
                  <a:pt x="158877" y="60883"/>
                </a:lnTo>
                <a:close/>
              </a:path>
              <a:path w="1049654" h="302895">
                <a:moveTo>
                  <a:pt x="244208" y="181102"/>
                </a:moveTo>
                <a:lnTo>
                  <a:pt x="229349" y="206679"/>
                </a:lnTo>
                <a:lnTo>
                  <a:pt x="237621" y="214782"/>
                </a:lnTo>
                <a:lnTo>
                  <a:pt x="246091" y="221561"/>
                </a:lnTo>
                <a:lnTo>
                  <a:pt x="282295" y="236259"/>
                </a:lnTo>
                <a:lnTo>
                  <a:pt x="302348" y="237972"/>
                </a:lnTo>
                <a:lnTo>
                  <a:pt x="316407" y="237093"/>
                </a:lnTo>
                <a:lnTo>
                  <a:pt x="358932" y="216181"/>
                </a:lnTo>
                <a:lnTo>
                  <a:pt x="363813" y="208610"/>
                </a:lnTo>
                <a:lnTo>
                  <a:pt x="301383" y="208610"/>
                </a:lnTo>
                <a:lnTo>
                  <a:pt x="294520" y="208284"/>
                </a:lnTo>
                <a:lnTo>
                  <a:pt x="253018" y="188904"/>
                </a:lnTo>
                <a:lnTo>
                  <a:pt x="244208" y="181102"/>
                </a:lnTo>
                <a:close/>
              </a:path>
              <a:path w="1049654" h="302895">
                <a:moveTo>
                  <a:pt x="305689" y="60883"/>
                </a:moveTo>
                <a:lnTo>
                  <a:pt x="265693" y="70059"/>
                </a:lnTo>
                <a:lnTo>
                  <a:pt x="240536" y="105340"/>
                </a:lnTo>
                <a:lnTo>
                  <a:pt x="239979" y="123532"/>
                </a:lnTo>
                <a:lnTo>
                  <a:pt x="242227" y="131483"/>
                </a:lnTo>
                <a:lnTo>
                  <a:pt x="278874" y="157640"/>
                </a:lnTo>
                <a:lnTo>
                  <a:pt x="304279" y="164934"/>
                </a:lnTo>
                <a:lnTo>
                  <a:pt x="312356" y="167144"/>
                </a:lnTo>
                <a:lnTo>
                  <a:pt x="325399" y="171107"/>
                </a:lnTo>
                <a:lnTo>
                  <a:pt x="330009" y="173316"/>
                </a:lnTo>
                <a:lnTo>
                  <a:pt x="332676" y="175742"/>
                </a:lnTo>
                <a:lnTo>
                  <a:pt x="335407" y="178181"/>
                </a:lnTo>
                <a:lnTo>
                  <a:pt x="336765" y="181597"/>
                </a:lnTo>
                <a:lnTo>
                  <a:pt x="336765" y="193040"/>
                </a:lnTo>
                <a:lnTo>
                  <a:pt x="301383" y="208610"/>
                </a:lnTo>
                <a:lnTo>
                  <a:pt x="363813" y="208610"/>
                </a:lnTo>
                <a:lnTo>
                  <a:pt x="364834" y="207025"/>
                </a:lnTo>
                <a:lnTo>
                  <a:pt x="368376" y="196445"/>
                </a:lnTo>
                <a:lnTo>
                  <a:pt x="369557" y="184442"/>
                </a:lnTo>
                <a:lnTo>
                  <a:pt x="369014" y="176538"/>
                </a:lnTo>
                <a:lnTo>
                  <a:pt x="344741" y="146553"/>
                </a:lnTo>
                <a:lnTo>
                  <a:pt x="305549" y="133299"/>
                </a:lnTo>
                <a:lnTo>
                  <a:pt x="297421" y="130911"/>
                </a:lnTo>
                <a:lnTo>
                  <a:pt x="272097" y="115430"/>
                </a:lnTo>
                <a:lnTo>
                  <a:pt x="272097" y="106159"/>
                </a:lnTo>
                <a:lnTo>
                  <a:pt x="298538" y="90246"/>
                </a:lnTo>
                <a:lnTo>
                  <a:pt x="367742" y="90246"/>
                </a:lnTo>
                <a:lnTo>
                  <a:pt x="368808" y="88760"/>
                </a:lnTo>
                <a:lnTo>
                  <a:pt x="332526" y="64441"/>
                </a:lnTo>
                <a:lnTo>
                  <a:pt x="315166" y="61279"/>
                </a:lnTo>
                <a:lnTo>
                  <a:pt x="305689" y="60883"/>
                </a:lnTo>
                <a:close/>
              </a:path>
              <a:path w="1049654" h="302895">
                <a:moveTo>
                  <a:pt x="367742" y="90246"/>
                </a:moveTo>
                <a:lnTo>
                  <a:pt x="313207" y="90246"/>
                </a:lnTo>
                <a:lnTo>
                  <a:pt x="321056" y="91655"/>
                </a:lnTo>
                <a:lnTo>
                  <a:pt x="328002" y="94488"/>
                </a:lnTo>
                <a:lnTo>
                  <a:pt x="333358" y="97216"/>
                </a:lnTo>
                <a:lnTo>
                  <a:pt x="339021" y="101249"/>
                </a:lnTo>
                <a:lnTo>
                  <a:pt x="344992" y="106584"/>
                </a:lnTo>
                <a:lnTo>
                  <a:pt x="351269" y="113220"/>
                </a:lnTo>
                <a:lnTo>
                  <a:pt x="367742" y="90246"/>
                </a:lnTo>
                <a:close/>
              </a:path>
              <a:path w="1049654" h="302895">
                <a:moveTo>
                  <a:pt x="424370" y="0"/>
                </a:moveTo>
                <a:lnTo>
                  <a:pt x="390994" y="0"/>
                </a:lnTo>
                <a:lnTo>
                  <a:pt x="390994" y="43116"/>
                </a:lnTo>
                <a:lnTo>
                  <a:pt x="424370" y="43116"/>
                </a:lnTo>
                <a:lnTo>
                  <a:pt x="424370" y="0"/>
                </a:lnTo>
                <a:close/>
              </a:path>
              <a:path w="1049654" h="302895">
                <a:moveTo>
                  <a:pt x="424370" y="63639"/>
                </a:moveTo>
                <a:lnTo>
                  <a:pt x="390994" y="63639"/>
                </a:lnTo>
                <a:lnTo>
                  <a:pt x="390994" y="234924"/>
                </a:lnTo>
                <a:lnTo>
                  <a:pt x="424370" y="234924"/>
                </a:lnTo>
                <a:lnTo>
                  <a:pt x="424370" y="63639"/>
                </a:lnTo>
                <a:close/>
              </a:path>
              <a:path w="1049654" h="302895">
                <a:moveTo>
                  <a:pt x="471716" y="241249"/>
                </a:moveTo>
                <a:lnTo>
                  <a:pt x="448818" y="259156"/>
                </a:lnTo>
                <a:lnTo>
                  <a:pt x="456388" y="269674"/>
                </a:lnTo>
                <a:lnTo>
                  <a:pt x="464375" y="278693"/>
                </a:lnTo>
                <a:lnTo>
                  <a:pt x="502423" y="300154"/>
                </a:lnTo>
                <a:lnTo>
                  <a:pt x="528599" y="302793"/>
                </a:lnTo>
                <a:lnTo>
                  <a:pt x="539522" y="302283"/>
                </a:lnTo>
                <a:lnTo>
                  <a:pt x="579257" y="290003"/>
                </a:lnTo>
                <a:lnTo>
                  <a:pt x="597770" y="273735"/>
                </a:lnTo>
                <a:lnTo>
                  <a:pt x="528599" y="273735"/>
                </a:lnTo>
                <a:lnTo>
                  <a:pt x="520581" y="273321"/>
                </a:lnTo>
                <a:lnTo>
                  <a:pt x="484355" y="257336"/>
                </a:lnTo>
                <a:lnTo>
                  <a:pt x="477904" y="250081"/>
                </a:lnTo>
                <a:lnTo>
                  <a:pt x="471716" y="241249"/>
                </a:lnTo>
                <a:close/>
              </a:path>
              <a:path w="1049654" h="302895">
                <a:moveTo>
                  <a:pt x="612521" y="215646"/>
                </a:moveTo>
                <a:lnTo>
                  <a:pt x="580605" y="215646"/>
                </a:lnTo>
                <a:lnTo>
                  <a:pt x="579221" y="229196"/>
                </a:lnTo>
                <a:lnTo>
                  <a:pt x="578802" y="236435"/>
                </a:lnTo>
                <a:lnTo>
                  <a:pt x="577546" y="242989"/>
                </a:lnTo>
                <a:lnTo>
                  <a:pt x="548387" y="270933"/>
                </a:lnTo>
                <a:lnTo>
                  <a:pt x="528599" y="273735"/>
                </a:lnTo>
                <a:lnTo>
                  <a:pt x="597770" y="273735"/>
                </a:lnTo>
                <a:lnTo>
                  <a:pt x="612483" y="229793"/>
                </a:lnTo>
                <a:lnTo>
                  <a:pt x="612521" y="215646"/>
                </a:lnTo>
                <a:close/>
              </a:path>
              <a:path w="1049654" h="302895">
                <a:moveTo>
                  <a:pt x="526732" y="60883"/>
                </a:moveTo>
                <a:lnTo>
                  <a:pt x="487092" y="71931"/>
                </a:lnTo>
                <a:lnTo>
                  <a:pt x="459360" y="101104"/>
                </a:lnTo>
                <a:lnTo>
                  <a:pt x="447100" y="140933"/>
                </a:lnTo>
                <a:lnTo>
                  <a:pt x="446747" y="149720"/>
                </a:lnTo>
                <a:lnTo>
                  <a:pt x="447112" y="157990"/>
                </a:lnTo>
                <a:lnTo>
                  <a:pt x="459692" y="196915"/>
                </a:lnTo>
                <a:lnTo>
                  <a:pt x="487589" y="225803"/>
                </a:lnTo>
                <a:lnTo>
                  <a:pt x="527329" y="237083"/>
                </a:lnTo>
                <a:lnTo>
                  <a:pt x="536733" y="236469"/>
                </a:lnTo>
                <a:lnTo>
                  <a:pt x="574459" y="221119"/>
                </a:lnTo>
                <a:lnTo>
                  <a:pt x="580605" y="215646"/>
                </a:lnTo>
                <a:lnTo>
                  <a:pt x="612521" y="215646"/>
                </a:lnTo>
                <a:lnTo>
                  <a:pt x="612521" y="207048"/>
                </a:lnTo>
                <a:lnTo>
                  <a:pt x="525894" y="207048"/>
                </a:lnTo>
                <a:lnTo>
                  <a:pt x="519074" y="205613"/>
                </a:lnTo>
                <a:lnTo>
                  <a:pt x="487210" y="178790"/>
                </a:lnTo>
                <a:lnTo>
                  <a:pt x="480339" y="143040"/>
                </a:lnTo>
                <a:lnTo>
                  <a:pt x="481558" y="136017"/>
                </a:lnTo>
                <a:lnTo>
                  <a:pt x="486410" y="121894"/>
                </a:lnTo>
                <a:lnTo>
                  <a:pt x="489762" y="115582"/>
                </a:lnTo>
                <a:lnTo>
                  <a:pt x="494030" y="110032"/>
                </a:lnTo>
                <a:lnTo>
                  <a:pt x="498284" y="104432"/>
                </a:lnTo>
                <a:lnTo>
                  <a:pt x="503491" y="99987"/>
                </a:lnTo>
                <a:lnTo>
                  <a:pt x="515785" y="93446"/>
                </a:lnTo>
                <a:lnTo>
                  <a:pt x="522795" y="91808"/>
                </a:lnTo>
                <a:lnTo>
                  <a:pt x="612521" y="91808"/>
                </a:lnTo>
                <a:lnTo>
                  <a:pt x="612521" y="84747"/>
                </a:lnTo>
                <a:lnTo>
                  <a:pt x="581977" y="84747"/>
                </a:lnTo>
                <a:lnTo>
                  <a:pt x="581875" y="83858"/>
                </a:lnTo>
                <a:lnTo>
                  <a:pt x="576376" y="79667"/>
                </a:lnTo>
                <a:lnTo>
                  <a:pt x="565467" y="72186"/>
                </a:lnTo>
                <a:lnTo>
                  <a:pt x="556911" y="67238"/>
                </a:lnTo>
                <a:lnTo>
                  <a:pt x="547604" y="63706"/>
                </a:lnTo>
                <a:lnTo>
                  <a:pt x="537546" y="61589"/>
                </a:lnTo>
                <a:lnTo>
                  <a:pt x="526732" y="60883"/>
                </a:lnTo>
                <a:close/>
              </a:path>
              <a:path w="1049654" h="302895">
                <a:moveTo>
                  <a:pt x="612521" y="91808"/>
                </a:moveTo>
                <a:lnTo>
                  <a:pt x="537464" y="91808"/>
                </a:lnTo>
                <a:lnTo>
                  <a:pt x="544055" y="93294"/>
                </a:lnTo>
                <a:lnTo>
                  <a:pt x="556895" y="99250"/>
                </a:lnTo>
                <a:lnTo>
                  <a:pt x="562673" y="103454"/>
                </a:lnTo>
                <a:lnTo>
                  <a:pt x="567778" y="108915"/>
                </a:lnTo>
                <a:lnTo>
                  <a:pt x="572935" y="114312"/>
                </a:lnTo>
                <a:lnTo>
                  <a:pt x="576745" y="120091"/>
                </a:lnTo>
                <a:lnTo>
                  <a:pt x="579221" y="126238"/>
                </a:lnTo>
                <a:lnTo>
                  <a:pt x="579118" y="174160"/>
                </a:lnTo>
                <a:lnTo>
                  <a:pt x="543953" y="206057"/>
                </a:lnTo>
                <a:lnTo>
                  <a:pt x="538632" y="207048"/>
                </a:lnTo>
                <a:lnTo>
                  <a:pt x="612521" y="207048"/>
                </a:lnTo>
                <a:lnTo>
                  <a:pt x="612521" y="91808"/>
                </a:lnTo>
                <a:close/>
              </a:path>
              <a:path w="1049654" h="302895">
                <a:moveTo>
                  <a:pt x="612521" y="63639"/>
                </a:moveTo>
                <a:lnTo>
                  <a:pt x="581304" y="63639"/>
                </a:lnTo>
                <a:lnTo>
                  <a:pt x="581977" y="84747"/>
                </a:lnTo>
                <a:lnTo>
                  <a:pt x="612521" y="84747"/>
                </a:lnTo>
                <a:lnTo>
                  <a:pt x="612521" y="63639"/>
                </a:lnTo>
                <a:close/>
              </a:path>
              <a:path w="1049654" h="302895">
                <a:moveTo>
                  <a:pt x="678929" y="0"/>
                </a:moveTo>
                <a:lnTo>
                  <a:pt x="645553" y="0"/>
                </a:lnTo>
                <a:lnTo>
                  <a:pt x="645553" y="234924"/>
                </a:lnTo>
                <a:lnTo>
                  <a:pt x="678929" y="234924"/>
                </a:lnTo>
                <a:lnTo>
                  <a:pt x="678929" y="132334"/>
                </a:lnTo>
                <a:lnTo>
                  <a:pt x="680974" y="125044"/>
                </a:lnTo>
                <a:lnTo>
                  <a:pt x="714616" y="94195"/>
                </a:lnTo>
                <a:lnTo>
                  <a:pt x="721360" y="92405"/>
                </a:lnTo>
                <a:lnTo>
                  <a:pt x="784177" y="92405"/>
                </a:lnTo>
                <a:lnTo>
                  <a:pt x="782145" y="88005"/>
                </a:lnTo>
                <a:lnTo>
                  <a:pt x="780794" y="85674"/>
                </a:lnTo>
                <a:lnTo>
                  <a:pt x="677672" y="85674"/>
                </a:lnTo>
                <a:lnTo>
                  <a:pt x="678929" y="0"/>
                </a:lnTo>
                <a:close/>
              </a:path>
              <a:path w="1049654" h="302895">
                <a:moveTo>
                  <a:pt x="784177" y="92405"/>
                </a:moveTo>
                <a:lnTo>
                  <a:pt x="737616" y="92405"/>
                </a:lnTo>
                <a:lnTo>
                  <a:pt x="745058" y="96215"/>
                </a:lnTo>
                <a:lnTo>
                  <a:pt x="750303" y="103860"/>
                </a:lnTo>
                <a:lnTo>
                  <a:pt x="753785" y="110383"/>
                </a:lnTo>
                <a:lnTo>
                  <a:pt x="756269" y="118578"/>
                </a:lnTo>
                <a:lnTo>
                  <a:pt x="757757" y="128447"/>
                </a:lnTo>
                <a:lnTo>
                  <a:pt x="758253" y="139992"/>
                </a:lnTo>
                <a:lnTo>
                  <a:pt x="758253" y="234924"/>
                </a:lnTo>
                <a:lnTo>
                  <a:pt x="791565" y="234924"/>
                </a:lnTo>
                <a:lnTo>
                  <a:pt x="791487" y="132334"/>
                </a:lnTo>
                <a:lnTo>
                  <a:pt x="784804" y="93764"/>
                </a:lnTo>
                <a:lnTo>
                  <a:pt x="784177" y="92405"/>
                </a:lnTo>
                <a:close/>
              </a:path>
              <a:path w="1049654" h="302895">
                <a:moveTo>
                  <a:pt x="734987" y="60883"/>
                </a:moveTo>
                <a:lnTo>
                  <a:pt x="695667" y="72339"/>
                </a:lnTo>
                <a:lnTo>
                  <a:pt x="677672" y="85674"/>
                </a:lnTo>
                <a:lnTo>
                  <a:pt x="780794" y="85674"/>
                </a:lnTo>
                <a:lnTo>
                  <a:pt x="749169" y="62295"/>
                </a:lnTo>
                <a:lnTo>
                  <a:pt x="734987" y="60883"/>
                </a:lnTo>
                <a:close/>
              </a:path>
              <a:path w="1049654" h="302895">
                <a:moveTo>
                  <a:pt x="923861" y="181102"/>
                </a:moveTo>
                <a:lnTo>
                  <a:pt x="908989" y="206679"/>
                </a:lnTo>
                <a:lnTo>
                  <a:pt x="917267" y="214782"/>
                </a:lnTo>
                <a:lnTo>
                  <a:pt x="925737" y="221561"/>
                </a:lnTo>
                <a:lnTo>
                  <a:pt x="961948" y="236259"/>
                </a:lnTo>
                <a:lnTo>
                  <a:pt x="982002" y="237972"/>
                </a:lnTo>
                <a:lnTo>
                  <a:pt x="996060" y="237093"/>
                </a:lnTo>
                <a:lnTo>
                  <a:pt x="1038585" y="216181"/>
                </a:lnTo>
                <a:lnTo>
                  <a:pt x="1043466" y="208610"/>
                </a:lnTo>
                <a:lnTo>
                  <a:pt x="981036" y="208610"/>
                </a:lnTo>
                <a:lnTo>
                  <a:pt x="974171" y="208284"/>
                </a:lnTo>
                <a:lnTo>
                  <a:pt x="932672" y="188904"/>
                </a:lnTo>
                <a:lnTo>
                  <a:pt x="923861" y="181102"/>
                </a:lnTo>
                <a:close/>
              </a:path>
              <a:path w="1049654" h="302895">
                <a:moveTo>
                  <a:pt x="861631" y="92697"/>
                </a:moveTo>
                <a:lnTo>
                  <a:pt x="828243" y="92697"/>
                </a:lnTo>
                <a:lnTo>
                  <a:pt x="828317" y="208233"/>
                </a:lnTo>
                <a:lnTo>
                  <a:pt x="861314" y="236778"/>
                </a:lnTo>
                <a:lnTo>
                  <a:pt x="874344" y="236778"/>
                </a:lnTo>
                <a:lnTo>
                  <a:pt x="880110" y="236118"/>
                </a:lnTo>
                <a:lnTo>
                  <a:pt x="890727" y="233387"/>
                </a:lnTo>
                <a:lnTo>
                  <a:pt x="895134" y="231876"/>
                </a:lnTo>
                <a:lnTo>
                  <a:pt x="902220" y="228600"/>
                </a:lnTo>
                <a:lnTo>
                  <a:pt x="906627" y="226822"/>
                </a:lnTo>
                <a:lnTo>
                  <a:pt x="911885" y="224891"/>
                </a:lnTo>
                <a:lnTo>
                  <a:pt x="905366" y="204965"/>
                </a:lnTo>
                <a:lnTo>
                  <a:pt x="871067" y="204965"/>
                </a:lnTo>
                <a:lnTo>
                  <a:pt x="868121" y="204050"/>
                </a:lnTo>
                <a:lnTo>
                  <a:pt x="863219" y="200380"/>
                </a:lnTo>
                <a:lnTo>
                  <a:pt x="861872" y="197624"/>
                </a:lnTo>
                <a:lnTo>
                  <a:pt x="861714" y="195224"/>
                </a:lnTo>
                <a:lnTo>
                  <a:pt x="861631" y="92697"/>
                </a:lnTo>
                <a:close/>
              </a:path>
              <a:path w="1049654" h="302895">
                <a:moveTo>
                  <a:pt x="985342" y="60883"/>
                </a:moveTo>
                <a:lnTo>
                  <a:pt x="945346" y="70059"/>
                </a:lnTo>
                <a:lnTo>
                  <a:pt x="920178" y="105340"/>
                </a:lnTo>
                <a:lnTo>
                  <a:pt x="919619" y="123532"/>
                </a:lnTo>
                <a:lnTo>
                  <a:pt x="921880" y="131483"/>
                </a:lnTo>
                <a:lnTo>
                  <a:pt x="958523" y="157640"/>
                </a:lnTo>
                <a:lnTo>
                  <a:pt x="983932" y="164934"/>
                </a:lnTo>
                <a:lnTo>
                  <a:pt x="992009" y="167144"/>
                </a:lnTo>
                <a:lnTo>
                  <a:pt x="1005052" y="171107"/>
                </a:lnTo>
                <a:lnTo>
                  <a:pt x="1009650" y="173316"/>
                </a:lnTo>
                <a:lnTo>
                  <a:pt x="1015060" y="178181"/>
                </a:lnTo>
                <a:lnTo>
                  <a:pt x="1016419" y="181597"/>
                </a:lnTo>
                <a:lnTo>
                  <a:pt x="1016419" y="193040"/>
                </a:lnTo>
                <a:lnTo>
                  <a:pt x="981036" y="208610"/>
                </a:lnTo>
                <a:lnTo>
                  <a:pt x="1043466" y="208610"/>
                </a:lnTo>
                <a:lnTo>
                  <a:pt x="1044487" y="207025"/>
                </a:lnTo>
                <a:lnTo>
                  <a:pt x="1048029" y="196445"/>
                </a:lnTo>
                <a:lnTo>
                  <a:pt x="1049210" y="184442"/>
                </a:lnTo>
                <a:lnTo>
                  <a:pt x="1048665" y="176538"/>
                </a:lnTo>
                <a:lnTo>
                  <a:pt x="1024394" y="146553"/>
                </a:lnTo>
                <a:lnTo>
                  <a:pt x="985202" y="133299"/>
                </a:lnTo>
                <a:lnTo>
                  <a:pt x="977061" y="130911"/>
                </a:lnTo>
                <a:lnTo>
                  <a:pt x="951738" y="115430"/>
                </a:lnTo>
                <a:lnTo>
                  <a:pt x="951738" y="106159"/>
                </a:lnTo>
                <a:lnTo>
                  <a:pt x="978179" y="90246"/>
                </a:lnTo>
                <a:lnTo>
                  <a:pt x="1047395" y="90246"/>
                </a:lnTo>
                <a:lnTo>
                  <a:pt x="1048461" y="88760"/>
                </a:lnTo>
                <a:lnTo>
                  <a:pt x="1012179" y="64441"/>
                </a:lnTo>
                <a:lnTo>
                  <a:pt x="994819" y="61279"/>
                </a:lnTo>
                <a:lnTo>
                  <a:pt x="985342" y="60883"/>
                </a:lnTo>
                <a:close/>
              </a:path>
              <a:path w="1049654" h="302895">
                <a:moveTo>
                  <a:pt x="901547" y="193294"/>
                </a:moveTo>
                <a:lnTo>
                  <a:pt x="896302" y="197802"/>
                </a:lnTo>
                <a:lnTo>
                  <a:pt x="891692" y="200875"/>
                </a:lnTo>
                <a:lnTo>
                  <a:pt x="883754" y="204139"/>
                </a:lnTo>
                <a:lnTo>
                  <a:pt x="879348" y="204965"/>
                </a:lnTo>
                <a:lnTo>
                  <a:pt x="905366" y="204965"/>
                </a:lnTo>
                <a:lnTo>
                  <a:pt x="901547" y="193294"/>
                </a:lnTo>
                <a:close/>
              </a:path>
              <a:path w="1049654" h="302895">
                <a:moveTo>
                  <a:pt x="1047395" y="90246"/>
                </a:moveTo>
                <a:lnTo>
                  <a:pt x="992847" y="90246"/>
                </a:lnTo>
                <a:lnTo>
                  <a:pt x="1000709" y="91655"/>
                </a:lnTo>
                <a:lnTo>
                  <a:pt x="1007656" y="94488"/>
                </a:lnTo>
                <a:lnTo>
                  <a:pt x="1013011" y="97216"/>
                </a:lnTo>
                <a:lnTo>
                  <a:pt x="1018674" y="101249"/>
                </a:lnTo>
                <a:lnTo>
                  <a:pt x="1024645" y="106584"/>
                </a:lnTo>
                <a:lnTo>
                  <a:pt x="1030922" y="113220"/>
                </a:lnTo>
                <a:lnTo>
                  <a:pt x="1047395" y="90246"/>
                </a:lnTo>
                <a:close/>
              </a:path>
              <a:path w="1049654" h="302895">
                <a:moveTo>
                  <a:pt x="898131" y="63639"/>
                </a:moveTo>
                <a:lnTo>
                  <a:pt x="806310" y="63639"/>
                </a:lnTo>
                <a:lnTo>
                  <a:pt x="806310" y="92697"/>
                </a:lnTo>
                <a:lnTo>
                  <a:pt x="898131" y="92697"/>
                </a:lnTo>
                <a:lnTo>
                  <a:pt x="898131" y="63639"/>
                </a:lnTo>
                <a:close/>
              </a:path>
              <a:path w="1049654" h="302895">
                <a:moveTo>
                  <a:pt x="861631" y="10033"/>
                </a:moveTo>
                <a:lnTo>
                  <a:pt x="828243" y="10033"/>
                </a:lnTo>
                <a:lnTo>
                  <a:pt x="828243" y="63639"/>
                </a:lnTo>
                <a:lnTo>
                  <a:pt x="861631" y="63639"/>
                </a:lnTo>
                <a:lnTo>
                  <a:pt x="861631" y="10033"/>
                </a:lnTo>
                <a:close/>
              </a:path>
            </a:pathLst>
          </a:custGeom>
          <a:solidFill>
            <a:srgbClr val="262425"/>
          </a:solidFill>
        </p:spPr>
        <p:txBody>
          <a:bodyPr wrap="square" lIns="0" tIns="0" rIns="0" bIns="0" rtlCol="0"/>
          <a:lstStyle/>
          <a:p>
            <a:endParaRPr/>
          </a:p>
        </p:txBody>
      </p:sp>
      <p:pic>
        <p:nvPicPr>
          <p:cNvPr id="12" name="object 12"/>
          <p:cNvPicPr/>
          <p:nvPr/>
        </p:nvPicPr>
        <p:blipFill>
          <a:blip r:embed="rId3" cstate="print"/>
          <a:stretch>
            <a:fillRect/>
          </a:stretch>
        </p:blipFill>
        <p:spPr>
          <a:xfrm>
            <a:off x="4602454" y="3853700"/>
            <a:ext cx="2040940" cy="303098"/>
          </a:xfrm>
          <a:prstGeom prst="rect">
            <a:avLst/>
          </a:prstGeom>
        </p:spPr>
      </p:pic>
      <p:pic>
        <p:nvPicPr>
          <p:cNvPr id="13" name="object 13"/>
          <p:cNvPicPr/>
          <p:nvPr/>
        </p:nvPicPr>
        <p:blipFill>
          <a:blip r:embed="rId4" cstate="print"/>
          <a:stretch>
            <a:fillRect/>
          </a:stretch>
        </p:blipFill>
        <p:spPr>
          <a:xfrm>
            <a:off x="9152801" y="3853700"/>
            <a:ext cx="2987001" cy="237972"/>
          </a:xfrm>
          <a:prstGeom prst="rect">
            <a:avLst/>
          </a:prstGeom>
        </p:spPr>
      </p:pic>
      <p:sp>
        <p:nvSpPr>
          <p:cNvPr id="14" name="object 14"/>
          <p:cNvSpPr/>
          <p:nvPr/>
        </p:nvSpPr>
        <p:spPr>
          <a:xfrm>
            <a:off x="2317635" y="4215650"/>
            <a:ext cx="1006475" cy="302895"/>
          </a:xfrm>
          <a:custGeom>
            <a:avLst/>
            <a:gdLst/>
            <a:ahLst/>
            <a:cxnLst/>
            <a:rect l="l" t="t" r="r" b="b"/>
            <a:pathLst>
              <a:path w="1006475" h="302895">
                <a:moveTo>
                  <a:pt x="31534" y="63639"/>
                </a:moveTo>
                <a:lnTo>
                  <a:pt x="0" y="63639"/>
                </a:lnTo>
                <a:lnTo>
                  <a:pt x="0" y="234924"/>
                </a:lnTo>
                <a:lnTo>
                  <a:pt x="33388" y="234924"/>
                </a:lnTo>
                <a:lnTo>
                  <a:pt x="33388" y="132334"/>
                </a:lnTo>
                <a:lnTo>
                  <a:pt x="36398" y="123866"/>
                </a:lnTo>
                <a:lnTo>
                  <a:pt x="64498" y="95175"/>
                </a:lnTo>
                <a:lnTo>
                  <a:pt x="79108" y="92405"/>
                </a:lnTo>
                <a:lnTo>
                  <a:pt x="241766" y="92405"/>
                </a:lnTo>
                <a:lnTo>
                  <a:pt x="240164" y="88760"/>
                </a:lnTo>
                <a:lnTo>
                  <a:pt x="136131" y="88760"/>
                </a:lnTo>
                <a:lnTo>
                  <a:pt x="135978" y="87325"/>
                </a:lnTo>
                <a:lnTo>
                  <a:pt x="133472" y="84670"/>
                </a:lnTo>
                <a:lnTo>
                  <a:pt x="30568" y="84670"/>
                </a:lnTo>
                <a:lnTo>
                  <a:pt x="31534" y="63639"/>
                </a:lnTo>
                <a:close/>
              </a:path>
              <a:path w="1006475" h="302895">
                <a:moveTo>
                  <a:pt x="186613" y="92405"/>
                </a:moveTo>
                <a:lnTo>
                  <a:pt x="88633" y="92405"/>
                </a:lnTo>
                <a:lnTo>
                  <a:pt x="95732" y="95973"/>
                </a:lnTo>
                <a:lnTo>
                  <a:pt x="100444" y="103111"/>
                </a:lnTo>
                <a:lnTo>
                  <a:pt x="103535" y="109431"/>
                </a:lnTo>
                <a:lnTo>
                  <a:pt x="105741" y="117684"/>
                </a:lnTo>
                <a:lnTo>
                  <a:pt x="107057" y="127817"/>
                </a:lnTo>
                <a:lnTo>
                  <a:pt x="107505" y="139992"/>
                </a:lnTo>
                <a:lnTo>
                  <a:pt x="107505" y="234924"/>
                </a:lnTo>
                <a:lnTo>
                  <a:pt x="140893" y="234924"/>
                </a:lnTo>
                <a:lnTo>
                  <a:pt x="140997" y="132334"/>
                </a:lnTo>
                <a:lnTo>
                  <a:pt x="164936" y="98802"/>
                </a:lnTo>
                <a:lnTo>
                  <a:pt x="179024" y="93115"/>
                </a:lnTo>
                <a:lnTo>
                  <a:pt x="186613" y="92405"/>
                </a:lnTo>
                <a:close/>
              </a:path>
              <a:path w="1006475" h="302895">
                <a:moveTo>
                  <a:pt x="241766" y="92405"/>
                </a:moveTo>
                <a:lnTo>
                  <a:pt x="195922" y="92405"/>
                </a:lnTo>
                <a:lnTo>
                  <a:pt x="203047" y="96050"/>
                </a:lnTo>
                <a:lnTo>
                  <a:pt x="207949" y="103339"/>
                </a:lnTo>
                <a:lnTo>
                  <a:pt x="211168" y="109695"/>
                </a:lnTo>
                <a:lnTo>
                  <a:pt x="213471" y="117922"/>
                </a:lnTo>
                <a:lnTo>
                  <a:pt x="214854" y="128021"/>
                </a:lnTo>
                <a:lnTo>
                  <a:pt x="215315" y="139992"/>
                </a:lnTo>
                <a:lnTo>
                  <a:pt x="215315" y="234924"/>
                </a:lnTo>
                <a:lnTo>
                  <a:pt x="248691" y="234924"/>
                </a:lnTo>
                <a:lnTo>
                  <a:pt x="248615" y="132334"/>
                </a:lnTo>
                <a:lnTo>
                  <a:pt x="242201" y="93394"/>
                </a:lnTo>
                <a:lnTo>
                  <a:pt x="241766" y="92405"/>
                </a:lnTo>
                <a:close/>
              </a:path>
              <a:path w="1006475" h="302895">
                <a:moveTo>
                  <a:pt x="193903" y="60883"/>
                </a:moveTo>
                <a:lnTo>
                  <a:pt x="155613" y="72263"/>
                </a:lnTo>
                <a:lnTo>
                  <a:pt x="136131" y="88760"/>
                </a:lnTo>
                <a:lnTo>
                  <a:pt x="240164" y="88760"/>
                </a:lnTo>
                <a:lnTo>
                  <a:pt x="207838" y="62295"/>
                </a:lnTo>
                <a:lnTo>
                  <a:pt x="193903" y="60883"/>
                </a:lnTo>
                <a:close/>
              </a:path>
              <a:path w="1006475" h="302895">
                <a:moveTo>
                  <a:pt x="85801" y="60883"/>
                </a:moveTo>
                <a:lnTo>
                  <a:pt x="47586" y="71882"/>
                </a:lnTo>
                <a:lnTo>
                  <a:pt x="30568" y="84670"/>
                </a:lnTo>
                <a:lnTo>
                  <a:pt x="133472" y="84670"/>
                </a:lnTo>
                <a:lnTo>
                  <a:pt x="96395" y="61686"/>
                </a:lnTo>
                <a:lnTo>
                  <a:pt x="85801" y="60883"/>
                </a:lnTo>
                <a:close/>
              </a:path>
              <a:path w="1006475" h="302895">
                <a:moveTo>
                  <a:pt x="348386" y="128168"/>
                </a:moveTo>
                <a:lnTo>
                  <a:pt x="340360" y="128168"/>
                </a:lnTo>
                <a:lnTo>
                  <a:pt x="330163" y="128573"/>
                </a:lnTo>
                <a:lnTo>
                  <a:pt x="288205" y="142565"/>
                </a:lnTo>
                <a:lnTo>
                  <a:pt x="267665" y="174674"/>
                </a:lnTo>
                <a:lnTo>
                  <a:pt x="267157" y="184518"/>
                </a:lnTo>
                <a:lnTo>
                  <a:pt x="267539" y="190380"/>
                </a:lnTo>
                <a:lnTo>
                  <a:pt x="289848" y="226680"/>
                </a:lnTo>
                <a:lnTo>
                  <a:pt x="326986" y="237972"/>
                </a:lnTo>
                <a:lnTo>
                  <a:pt x="336459" y="237470"/>
                </a:lnTo>
                <a:lnTo>
                  <a:pt x="374103" y="225640"/>
                </a:lnTo>
                <a:lnTo>
                  <a:pt x="383755" y="217665"/>
                </a:lnTo>
                <a:lnTo>
                  <a:pt x="421322" y="217665"/>
                </a:lnTo>
                <a:lnTo>
                  <a:pt x="421322" y="209499"/>
                </a:lnTo>
                <a:lnTo>
                  <a:pt x="325043" y="209499"/>
                </a:lnTo>
                <a:lnTo>
                  <a:pt x="319176" y="208114"/>
                </a:lnTo>
                <a:lnTo>
                  <a:pt x="299466" y="173520"/>
                </a:lnTo>
                <a:lnTo>
                  <a:pt x="303288" y="167119"/>
                </a:lnTo>
                <a:lnTo>
                  <a:pt x="342811" y="154851"/>
                </a:lnTo>
                <a:lnTo>
                  <a:pt x="413664" y="154851"/>
                </a:lnTo>
                <a:lnTo>
                  <a:pt x="413664" y="132702"/>
                </a:lnTo>
                <a:lnTo>
                  <a:pt x="380365" y="132702"/>
                </a:lnTo>
                <a:lnTo>
                  <a:pt x="379171" y="132207"/>
                </a:lnTo>
                <a:lnTo>
                  <a:pt x="374218" y="131343"/>
                </a:lnTo>
                <a:lnTo>
                  <a:pt x="356768" y="128803"/>
                </a:lnTo>
                <a:lnTo>
                  <a:pt x="348386" y="128168"/>
                </a:lnTo>
                <a:close/>
              </a:path>
              <a:path w="1006475" h="302895">
                <a:moveTo>
                  <a:pt x="421322" y="217665"/>
                </a:moveTo>
                <a:lnTo>
                  <a:pt x="383755" y="217665"/>
                </a:lnTo>
                <a:lnTo>
                  <a:pt x="384517" y="221564"/>
                </a:lnTo>
                <a:lnTo>
                  <a:pt x="404672" y="235521"/>
                </a:lnTo>
                <a:lnTo>
                  <a:pt x="405815" y="235762"/>
                </a:lnTo>
                <a:lnTo>
                  <a:pt x="407377" y="235762"/>
                </a:lnTo>
                <a:lnTo>
                  <a:pt x="409346" y="235521"/>
                </a:lnTo>
                <a:lnTo>
                  <a:pt x="421322" y="234403"/>
                </a:lnTo>
                <a:lnTo>
                  <a:pt x="421322" y="217665"/>
                </a:lnTo>
                <a:close/>
              </a:path>
              <a:path w="1006475" h="302895">
                <a:moveTo>
                  <a:pt x="413664" y="154851"/>
                </a:moveTo>
                <a:lnTo>
                  <a:pt x="349948" y="154851"/>
                </a:lnTo>
                <a:lnTo>
                  <a:pt x="357035" y="155524"/>
                </a:lnTo>
                <a:lnTo>
                  <a:pt x="371119" y="158203"/>
                </a:lnTo>
                <a:lnTo>
                  <a:pt x="376542" y="159613"/>
                </a:lnTo>
                <a:lnTo>
                  <a:pt x="380365" y="161099"/>
                </a:lnTo>
                <a:lnTo>
                  <a:pt x="380365" y="181000"/>
                </a:lnTo>
                <a:lnTo>
                  <a:pt x="379895" y="182537"/>
                </a:lnTo>
                <a:lnTo>
                  <a:pt x="378942" y="184518"/>
                </a:lnTo>
                <a:lnTo>
                  <a:pt x="378053" y="186499"/>
                </a:lnTo>
                <a:lnTo>
                  <a:pt x="344935" y="208195"/>
                </a:lnTo>
                <a:lnTo>
                  <a:pt x="331889" y="209499"/>
                </a:lnTo>
                <a:lnTo>
                  <a:pt x="421322" y="209499"/>
                </a:lnTo>
                <a:lnTo>
                  <a:pt x="421322" y="206298"/>
                </a:lnTo>
                <a:lnTo>
                  <a:pt x="416471" y="205955"/>
                </a:lnTo>
                <a:lnTo>
                  <a:pt x="413969" y="205727"/>
                </a:lnTo>
                <a:lnTo>
                  <a:pt x="413816" y="205638"/>
                </a:lnTo>
                <a:lnTo>
                  <a:pt x="413703" y="205333"/>
                </a:lnTo>
                <a:lnTo>
                  <a:pt x="413664" y="154851"/>
                </a:lnTo>
                <a:close/>
              </a:path>
              <a:path w="1006475" h="302895">
                <a:moveTo>
                  <a:pt x="403694" y="90919"/>
                </a:moveTo>
                <a:lnTo>
                  <a:pt x="341922" y="90919"/>
                </a:lnTo>
                <a:lnTo>
                  <a:pt x="350582" y="91547"/>
                </a:lnTo>
                <a:lnTo>
                  <a:pt x="358201" y="93430"/>
                </a:lnTo>
                <a:lnTo>
                  <a:pt x="380348" y="128168"/>
                </a:lnTo>
                <a:lnTo>
                  <a:pt x="380365" y="132702"/>
                </a:lnTo>
                <a:lnTo>
                  <a:pt x="413664" y="132702"/>
                </a:lnTo>
                <a:lnTo>
                  <a:pt x="413552" y="128803"/>
                </a:lnTo>
                <a:lnTo>
                  <a:pt x="412485" y="115004"/>
                </a:lnTo>
                <a:lnTo>
                  <a:pt x="408946" y="101458"/>
                </a:lnTo>
                <a:lnTo>
                  <a:pt x="403694" y="90919"/>
                </a:lnTo>
                <a:close/>
              </a:path>
              <a:path w="1006475" h="302895">
                <a:moveTo>
                  <a:pt x="344004" y="60883"/>
                </a:moveTo>
                <a:lnTo>
                  <a:pt x="303360" y="69900"/>
                </a:lnTo>
                <a:lnTo>
                  <a:pt x="274866" y="86537"/>
                </a:lnTo>
                <a:lnTo>
                  <a:pt x="288836" y="112255"/>
                </a:lnTo>
                <a:lnTo>
                  <a:pt x="297685" y="106488"/>
                </a:lnTo>
                <a:lnTo>
                  <a:pt x="305639" y="101741"/>
                </a:lnTo>
                <a:lnTo>
                  <a:pt x="312701" y="98016"/>
                </a:lnTo>
                <a:lnTo>
                  <a:pt x="318871" y="95313"/>
                </a:lnTo>
                <a:lnTo>
                  <a:pt x="326504" y="92379"/>
                </a:lnTo>
                <a:lnTo>
                  <a:pt x="334187" y="90919"/>
                </a:lnTo>
                <a:lnTo>
                  <a:pt x="403694" y="90919"/>
                </a:lnTo>
                <a:lnTo>
                  <a:pt x="403045" y="89615"/>
                </a:lnTo>
                <a:lnTo>
                  <a:pt x="394779" y="79476"/>
                </a:lnTo>
                <a:lnTo>
                  <a:pt x="384526" y="71342"/>
                </a:lnTo>
                <a:lnTo>
                  <a:pt x="372644" y="65532"/>
                </a:lnTo>
                <a:lnTo>
                  <a:pt x="359137" y="62045"/>
                </a:lnTo>
                <a:lnTo>
                  <a:pt x="344004" y="60883"/>
                </a:lnTo>
                <a:close/>
              </a:path>
              <a:path w="1006475" h="302895">
                <a:moveTo>
                  <a:pt x="479183" y="0"/>
                </a:moveTo>
                <a:lnTo>
                  <a:pt x="445795" y="0"/>
                </a:lnTo>
                <a:lnTo>
                  <a:pt x="445795" y="234924"/>
                </a:lnTo>
                <a:lnTo>
                  <a:pt x="479183" y="234924"/>
                </a:lnTo>
                <a:lnTo>
                  <a:pt x="479183" y="181686"/>
                </a:lnTo>
                <a:lnTo>
                  <a:pt x="505726" y="156794"/>
                </a:lnTo>
                <a:lnTo>
                  <a:pt x="544018" y="156794"/>
                </a:lnTo>
                <a:lnTo>
                  <a:pt x="533252" y="141846"/>
                </a:lnTo>
                <a:lnTo>
                  <a:pt x="479183" y="141846"/>
                </a:lnTo>
                <a:lnTo>
                  <a:pt x="479183" y="0"/>
                </a:lnTo>
                <a:close/>
              </a:path>
              <a:path w="1006475" h="302895">
                <a:moveTo>
                  <a:pt x="544018" y="156794"/>
                </a:moveTo>
                <a:lnTo>
                  <a:pt x="505726" y="156794"/>
                </a:lnTo>
                <a:lnTo>
                  <a:pt x="562229" y="234924"/>
                </a:lnTo>
                <a:lnTo>
                  <a:pt x="600290" y="234924"/>
                </a:lnTo>
                <a:lnTo>
                  <a:pt x="544018" y="156794"/>
                </a:lnTo>
                <a:close/>
              </a:path>
              <a:path w="1006475" h="302895">
                <a:moveTo>
                  <a:pt x="600735" y="63931"/>
                </a:moveTo>
                <a:lnTo>
                  <a:pt x="560133" y="63931"/>
                </a:lnTo>
                <a:lnTo>
                  <a:pt x="479183" y="141846"/>
                </a:lnTo>
                <a:lnTo>
                  <a:pt x="533252" y="141846"/>
                </a:lnTo>
                <a:lnTo>
                  <a:pt x="528916" y="135826"/>
                </a:lnTo>
                <a:lnTo>
                  <a:pt x="600735" y="63931"/>
                </a:lnTo>
                <a:close/>
              </a:path>
              <a:path w="1006475" h="302895">
                <a:moveTo>
                  <a:pt x="640562" y="0"/>
                </a:moveTo>
                <a:lnTo>
                  <a:pt x="607187" y="0"/>
                </a:lnTo>
                <a:lnTo>
                  <a:pt x="607187" y="43116"/>
                </a:lnTo>
                <a:lnTo>
                  <a:pt x="640562" y="43116"/>
                </a:lnTo>
                <a:lnTo>
                  <a:pt x="640562" y="0"/>
                </a:lnTo>
                <a:close/>
              </a:path>
              <a:path w="1006475" h="302895">
                <a:moveTo>
                  <a:pt x="640562" y="63639"/>
                </a:moveTo>
                <a:lnTo>
                  <a:pt x="607187" y="63639"/>
                </a:lnTo>
                <a:lnTo>
                  <a:pt x="607187" y="234924"/>
                </a:lnTo>
                <a:lnTo>
                  <a:pt x="640562" y="234924"/>
                </a:lnTo>
                <a:lnTo>
                  <a:pt x="640562" y="63639"/>
                </a:lnTo>
                <a:close/>
              </a:path>
              <a:path w="1006475" h="302895">
                <a:moveTo>
                  <a:pt x="705091" y="63639"/>
                </a:moveTo>
                <a:lnTo>
                  <a:pt x="673569" y="63639"/>
                </a:lnTo>
                <a:lnTo>
                  <a:pt x="673569" y="234924"/>
                </a:lnTo>
                <a:lnTo>
                  <a:pt x="706945" y="234924"/>
                </a:lnTo>
                <a:lnTo>
                  <a:pt x="706945" y="132410"/>
                </a:lnTo>
                <a:lnTo>
                  <a:pt x="709129" y="125120"/>
                </a:lnTo>
                <a:lnTo>
                  <a:pt x="744220" y="94195"/>
                </a:lnTo>
                <a:lnTo>
                  <a:pt x="751332" y="92405"/>
                </a:lnTo>
                <a:lnTo>
                  <a:pt x="813530" y="92405"/>
                </a:lnTo>
                <a:lnTo>
                  <a:pt x="812646" y="90043"/>
                </a:lnTo>
                <a:lnTo>
                  <a:pt x="702462" y="90043"/>
                </a:lnTo>
                <a:lnTo>
                  <a:pt x="705091" y="63639"/>
                </a:lnTo>
                <a:close/>
              </a:path>
              <a:path w="1006475" h="302895">
                <a:moveTo>
                  <a:pt x="813530" y="92405"/>
                </a:moveTo>
                <a:lnTo>
                  <a:pt x="767943" y="92405"/>
                </a:lnTo>
                <a:lnTo>
                  <a:pt x="774928" y="95973"/>
                </a:lnTo>
                <a:lnTo>
                  <a:pt x="779437" y="103111"/>
                </a:lnTo>
                <a:lnTo>
                  <a:pt x="782428" y="109431"/>
                </a:lnTo>
                <a:lnTo>
                  <a:pt x="784563" y="117684"/>
                </a:lnTo>
                <a:lnTo>
                  <a:pt x="785843" y="127871"/>
                </a:lnTo>
                <a:lnTo>
                  <a:pt x="786269" y="139992"/>
                </a:lnTo>
                <a:lnTo>
                  <a:pt x="786269" y="234924"/>
                </a:lnTo>
                <a:lnTo>
                  <a:pt x="819581" y="234924"/>
                </a:lnTo>
                <a:lnTo>
                  <a:pt x="819513" y="132410"/>
                </a:lnTo>
                <a:lnTo>
                  <a:pt x="815301" y="97142"/>
                </a:lnTo>
                <a:lnTo>
                  <a:pt x="813530" y="92405"/>
                </a:lnTo>
                <a:close/>
              </a:path>
              <a:path w="1006475" h="302895">
                <a:moveTo>
                  <a:pt x="766051" y="60883"/>
                </a:moveTo>
                <a:lnTo>
                  <a:pt x="723415" y="72426"/>
                </a:lnTo>
                <a:lnTo>
                  <a:pt x="702462" y="90043"/>
                </a:lnTo>
                <a:lnTo>
                  <a:pt x="812646" y="90043"/>
                </a:lnTo>
                <a:lnTo>
                  <a:pt x="812342" y="89230"/>
                </a:lnTo>
                <a:lnTo>
                  <a:pt x="808126" y="82448"/>
                </a:lnTo>
                <a:lnTo>
                  <a:pt x="803973" y="75603"/>
                </a:lnTo>
                <a:lnTo>
                  <a:pt x="773121" y="61236"/>
                </a:lnTo>
                <a:lnTo>
                  <a:pt x="766051" y="60883"/>
                </a:lnTo>
                <a:close/>
              </a:path>
              <a:path w="1006475" h="302895">
                <a:moveTo>
                  <a:pt x="865441" y="241249"/>
                </a:moveTo>
                <a:lnTo>
                  <a:pt x="842543" y="259156"/>
                </a:lnTo>
                <a:lnTo>
                  <a:pt x="850113" y="269674"/>
                </a:lnTo>
                <a:lnTo>
                  <a:pt x="858099" y="278693"/>
                </a:lnTo>
                <a:lnTo>
                  <a:pt x="896145" y="300154"/>
                </a:lnTo>
                <a:lnTo>
                  <a:pt x="922312" y="302793"/>
                </a:lnTo>
                <a:lnTo>
                  <a:pt x="933242" y="302283"/>
                </a:lnTo>
                <a:lnTo>
                  <a:pt x="972975" y="290003"/>
                </a:lnTo>
                <a:lnTo>
                  <a:pt x="991491" y="273735"/>
                </a:lnTo>
                <a:lnTo>
                  <a:pt x="922312" y="273735"/>
                </a:lnTo>
                <a:lnTo>
                  <a:pt x="914301" y="273321"/>
                </a:lnTo>
                <a:lnTo>
                  <a:pt x="878079" y="257336"/>
                </a:lnTo>
                <a:lnTo>
                  <a:pt x="871630" y="250081"/>
                </a:lnTo>
                <a:lnTo>
                  <a:pt x="865441" y="241249"/>
                </a:lnTo>
                <a:close/>
              </a:path>
              <a:path w="1006475" h="302895">
                <a:moveTo>
                  <a:pt x="1006246" y="215646"/>
                </a:moveTo>
                <a:lnTo>
                  <a:pt x="974331" y="215646"/>
                </a:lnTo>
                <a:lnTo>
                  <a:pt x="972947" y="229196"/>
                </a:lnTo>
                <a:lnTo>
                  <a:pt x="972528" y="236435"/>
                </a:lnTo>
                <a:lnTo>
                  <a:pt x="971272" y="242989"/>
                </a:lnTo>
                <a:lnTo>
                  <a:pt x="942112" y="270933"/>
                </a:lnTo>
                <a:lnTo>
                  <a:pt x="922312" y="273735"/>
                </a:lnTo>
                <a:lnTo>
                  <a:pt x="991491" y="273735"/>
                </a:lnTo>
                <a:lnTo>
                  <a:pt x="1006208" y="229793"/>
                </a:lnTo>
                <a:lnTo>
                  <a:pt x="1006246" y="215646"/>
                </a:lnTo>
                <a:close/>
              </a:path>
              <a:path w="1006475" h="302895">
                <a:moveTo>
                  <a:pt x="920457" y="60883"/>
                </a:moveTo>
                <a:lnTo>
                  <a:pt x="880817" y="71931"/>
                </a:lnTo>
                <a:lnTo>
                  <a:pt x="853081" y="101104"/>
                </a:lnTo>
                <a:lnTo>
                  <a:pt x="840815" y="140933"/>
                </a:lnTo>
                <a:lnTo>
                  <a:pt x="840460" y="149720"/>
                </a:lnTo>
                <a:lnTo>
                  <a:pt x="840827" y="157990"/>
                </a:lnTo>
                <a:lnTo>
                  <a:pt x="853417" y="196915"/>
                </a:lnTo>
                <a:lnTo>
                  <a:pt x="881314" y="225803"/>
                </a:lnTo>
                <a:lnTo>
                  <a:pt x="921054" y="237083"/>
                </a:lnTo>
                <a:lnTo>
                  <a:pt x="930458" y="236469"/>
                </a:lnTo>
                <a:lnTo>
                  <a:pt x="968184" y="221119"/>
                </a:lnTo>
                <a:lnTo>
                  <a:pt x="974331" y="215646"/>
                </a:lnTo>
                <a:lnTo>
                  <a:pt x="1006246" y="215646"/>
                </a:lnTo>
                <a:lnTo>
                  <a:pt x="1006246" y="207048"/>
                </a:lnTo>
                <a:lnTo>
                  <a:pt x="919619" y="207048"/>
                </a:lnTo>
                <a:lnTo>
                  <a:pt x="912799" y="205613"/>
                </a:lnTo>
                <a:lnTo>
                  <a:pt x="880922" y="178790"/>
                </a:lnTo>
                <a:lnTo>
                  <a:pt x="874064" y="143040"/>
                </a:lnTo>
                <a:lnTo>
                  <a:pt x="875284" y="136017"/>
                </a:lnTo>
                <a:lnTo>
                  <a:pt x="897216" y="99987"/>
                </a:lnTo>
                <a:lnTo>
                  <a:pt x="916520" y="91808"/>
                </a:lnTo>
                <a:lnTo>
                  <a:pt x="1006246" y="91808"/>
                </a:lnTo>
                <a:lnTo>
                  <a:pt x="1006246" y="84747"/>
                </a:lnTo>
                <a:lnTo>
                  <a:pt x="975690" y="84747"/>
                </a:lnTo>
                <a:lnTo>
                  <a:pt x="975601" y="83858"/>
                </a:lnTo>
                <a:lnTo>
                  <a:pt x="970102" y="79667"/>
                </a:lnTo>
                <a:lnTo>
                  <a:pt x="959192" y="72186"/>
                </a:lnTo>
                <a:lnTo>
                  <a:pt x="950636" y="67238"/>
                </a:lnTo>
                <a:lnTo>
                  <a:pt x="941330" y="63706"/>
                </a:lnTo>
                <a:lnTo>
                  <a:pt x="931271" y="61589"/>
                </a:lnTo>
                <a:lnTo>
                  <a:pt x="920457" y="60883"/>
                </a:lnTo>
                <a:close/>
              </a:path>
              <a:path w="1006475" h="302895">
                <a:moveTo>
                  <a:pt x="1006246" y="91808"/>
                </a:moveTo>
                <a:lnTo>
                  <a:pt x="931189" y="91808"/>
                </a:lnTo>
                <a:lnTo>
                  <a:pt x="937780" y="93294"/>
                </a:lnTo>
                <a:lnTo>
                  <a:pt x="950620" y="99250"/>
                </a:lnTo>
                <a:lnTo>
                  <a:pt x="956386" y="103454"/>
                </a:lnTo>
                <a:lnTo>
                  <a:pt x="961491" y="108915"/>
                </a:lnTo>
                <a:lnTo>
                  <a:pt x="966647" y="114312"/>
                </a:lnTo>
                <a:lnTo>
                  <a:pt x="970457" y="120091"/>
                </a:lnTo>
                <a:lnTo>
                  <a:pt x="972947" y="126238"/>
                </a:lnTo>
                <a:lnTo>
                  <a:pt x="972844" y="174160"/>
                </a:lnTo>
                <a:lnTo>
                  <a:pt x="937679" y="206057"/>
                </a:lnTo>
                <a:lnTo>
                  <a:pt x="932357" y="207048"/>
                </a:lnTo>
                <a:lnTo>
                  <a:pt x="1006246" y="207048"/>
                </a:lnTo>
                <a:lnTo>
                  <a:pt x="1006246" y="91808"/>
                </a:lnTo>
                <a:close/>
              </a:path>
              <a:path w="1006475" h="302895">
                <a:moveTo>
                  <a:pt x="1006246" y="63639"/>
                </a:moveTo>
                <a:lnTo>
                  <a:pt x="975029" y="63639"/>
                </a:lnTo>
                <a:lnTo>
                  <a:pt x="975690" y="84747"/>
                </a:lnTo>
                <a:lnTo>
                  <a:pt x="1006246" y="84747"/>
                </a:lnTo>
                <a:lnTo>
                  <a:pt x="1006246" y="63639"/>
                </a:lnTo>
                <a:close/>
              </a:path>
            </a:pathLst>
          </a:custGeom>
          <a:solidFill>
            <a:srgbClr val="262425"/>
          </a:solidFill>
        </p:spPr>
        <p:txBody>
          <a:bodyPr wrap="square" lIns="0" tIns="0" rIns="0" bIns="0" rtlCol="0"/>
          <a:lstStyle/>
          <a:p>
            <a:endParaRPr/>
          </a:p>
        </p:txBody>
      </p:sp>
      <p:pic>
        <p:nvPicPr>
          <p:cNvPr id="15" name="object 15"/>
          <p:cNvPicPr/>
          <p:nvPr/>
        </p:nvPicPr>
        <p:blipFill>
          <a:blip r:embed="rId5" cstate="print"/>
          <a:stretch>
            <a:fillRect/>
          </a:stretch>
        </p:blipFill>
        <p:spPr>
          <a:xfrm>
            <a:off x="4045242" y="4215650"/>
            <a:ext cx="1415783" cy="237972"/>
          </a:xfrm>
          <a:prstGeom prst="rect">
            <a:avLst/>
          </a:prstGeom>
        </p:spPr>
      </p:pic>
      <p:sp>
        <p:nvSpPr>
          <p:cNvPr id="16" name="object 16"/>
          <p:cNvSpPr txBox="1"/>
          <p:nvPr/>
        </p:nvSpPr>
        <p:spPr>
          <a:xfrm>
            <a:off x="2282126" y="3409461"/>
            <a:ext cx="2488565" cy="1486535"/>
          </a:xfrm>
          <a:prstGeom prst="rect">
            <a:avLst/>
          </a:prstGeom>
        </p:spPr>
        <p:txBody>
          <a:bodyPr vert="horz" wrap="square" lIns="0" tIns="12065" rIns="0" bIns="0" rtlCol="0">
            <a:spAutoFit/>
          </a:bodyPr>
          <a:lstStyle/>
          <a:p>
            <a:pPr marL="12700">
              <a:lnSpc>
                <a:spcPts val="2865"/>
              </a:lnSpc>
              <a:spcBef>
                <a:spcPts val="95"/>
              </a:spcBef>
            </a:pPr>
            <a:r>
              <a:rPr sz="2400" dirty="0">
                <a:solidFill>
                  <a:srgbClr val="262425"/>
                </a:solidFill>
                <a:latin typeface="Trebuchet MS"/>
                <a:cs typeface="Trebuchet MS"/>
              </a:rPr>
              <a:t>In</a:t>
            </a:r>
            <a:r>
              <a:rPr sz="2400" spc="55" dirty="0">
                <a:solidFill>
                  <a:srgbClr val="262425"/>
                </a:solidFill>
                <a:latin typeface="Trebuchet MS"/>
                <a:cs typeface="Trebuchet MS"/>
              </a:rPr>
              <a:t> </a:t>
            </a:r>
            <a:r>
              <a:rPr sz="2400" dirty="0">
                <a:solidFill>
                  <a:srgbClr val="262425"/>
                </a:solidFill>
                <a:latin typeface="Trebuchet MS"/>
                <a:cs typeface="Trebuchet MS"/>
              </a:rPr>
              <a:t>conclusion,</a:t>
            </a:r>
            <a:r>
              <a:rPr sz="2400" spc="60" dirty="0">
                <a:solidFill>
                  <a:srgbClr val="262425"/>
                </a:solidFill>
                <a:latin typeface="Trebuchet MS"/>
                <a:cs typeface="Trebuchet MS"/>
              </a:rPr>
              <a:t> </a:t>
            </a:r>
            <a:r>
              <a:rPr sz="2400" spc="-25" dirty="0">
                <a:solidFill>
                  <a:srgbClr val="262425"/>
                </a:solidFill>
                <a:latin typeface="Trebuchet MS"/>
                <a:cs typeface="Trebuchet MS"/>
              </a:rPr>
              <a:t>the</a:t>
            </a:r>
            <a:endParaRPr sz="2400" dirty="0">
              <a:latin typeface="Trebuchet MS"/>
              <a:cs typeface="Trebuchet MS"/>
            </a:endParaRPr>
          </a:p>
          <a:p>
            <a:pPr marL="1129665" marR="260350" indent="31115">
              <a:lnSpc>
                <a:spcPts val="2850"/>
              </a:lnSpc>
              <a:spcBef>
                <a:spcPts val="105"/>
              </a:spcBef>
            </a:pPr>
            <a:r>
              <a:rPr sz="2400" spc="-35" dirty="0">
                <a:solidFill>
                  <a:srgbClr val="262425"/>
                </a:solidFill>
                <a:latin typeface="Trebuchet MS"/>
                <a:cs typeface="Trebuchet MS"/>
              </a:rPr>
              <a:t>into</a:t>
            </a:r>
            <a:r>
              <a:rPr sz="2400" spc="-120" dirty="0">
                <a:solidFill>
                  <a:srgbClr val="262425"/>
                </a:solidFill>
                <a:latin typeface="Trebuchet MS"/>
                <a:cs typeface="Trebuchet MS"/>
              </a:rPr>
              <a:t> </a:t>
            </a:r>
            <a:r>
              <a:rPr sz="2400" spc="-25" dirty="0">
                <a:solidFill>
                  <a:srgbClr val="262425"/>
                </a:solidFill>
                <a:latin typeface="Trebuchet MS"/>
                <a:cs typeface="Trebuchet MS"/>
              </a:rPr>
              <a:t>the </a:t>
            </a:r>
            <a:r>
              <a:rPr sz="2400" spc="65" dirty="0">
                <a:solidFill>
                  <a:srgbClr val="262425"/>
                </a:solidFill>
                <a:latin typeface="Trebuchet MS"/>
                <a:cs typeface="Trebuchet MS"/>
              </a:rPr>
              <a:t>and</a:t>
            </a:r>
            <a:endParaRPr sz="2400" dirty="0">
              <a:latin typeface="Trebuchet MS"/>
              <a:cs typeface="Trebuchet MS"/>
            </a:endParaRPr>
          </a:p>
          <a:p>
            <a:pPr marL="12700">
              <a:lnSpc>
                <a:spcPts val="2835"/>
              </a:lnSpc>
            </a:pPr>
            <a:r>
              <a:rPr sz="2400" dirty="0">
                <a:solidFill>
                  <a:srgbClr val="262425"/>
                </a:solidFill>
                <a:latin typeface="Trebuchet MS"/>
                <a:cs typeface="Trebuchet MS"/>
              </a:rPr>
              <a:t>opportunities</a:t>
            </a:r>
            <a:r>
              <a:rPr sz="2400" spc="60" dirty="0">
                <a:solidFill>
                  <a:srgbClr val="262425"/>
                </a:solidFill>
                <a:latin typeface="Trebuchet MS"/>
                <a:cs typeface="Trebuchet MS"/>
              </a:rPr>
              <a:t> </a:t>
            </a:r>
            <a:r>
              <a:rPr sz="2400" spc="-25" dirty="0">
                <a:solidFill>
                  <a:srgbClr val="262425"/>
                </a:solidFill>
                <a:latin typeface="Trebuchet MS"/>
                <a:cs typeface="Trebuchet MS"/>
              </a:rPr>
              <a:t>for</a:t>
            </a:r>
            <a:endParaRPr sz="2400" dirty="0">
              <a:latin typeface="Trebuchet MS"/>
              <a:cs typeface="Trebuchet MS"/>
            </a:endParaRPr>
          </a:p>
        </p:txBody>
      </p:sp>
      <p:pic>
        <p:nvPicPr>
          <p:cNvPr id="17" name="object 17"/>
          <p:cNvPicPr/>
          <p:nvPr/>
        </p:nvPicPr>
        <p:blipFill>
          <a:blip r:embed="rId6" cstate="print"/>
          <a:stretch>
            <a:fillRect/>
          </a:stretch>
        </p:blipFill>
        <p:spPr>
          <a:xfrm>
            <a:off x="4715713" y="4587125"/>
            <a:ext cx="1537017" cy="237972"/>
          </a:xfrm>
          <a:prstGeom prst="rect">
            <a:avLst/>
          </a:prstGeom>
        </p:spPr>
      </p:pic>
      <p:sp>
        <p:nvSpPr>
          <p:cNvPr id="18" name="object 18"/>
          <p:cNvSpPr/>
          <p:nvPr/>
        </p:nvSpPr>
        <p:spPr>
          <a:xfrm>
            <a:off x="6949732" y="4587125"/>
            <a:ext cx="828675" cy="238125"/>
          </a:xfrm>
          <a:custGeom>
            <a:avLst/>
            <a:gdLst/>
            <a:ahLst/>
            <a:cxnLst/>
            <a:rect l="l" t="t" r="r" b="b"/>
            <a:pathLst>
              <a:path w="828675" h="238125">
                <a:moveTo>
                  <a:pt x="81229" y="128168"/>
                </a:moveTo>
                <a:lnTo>
                  <a:pt x="73202" y="128168"/>
                </a:lnTo>
                <a:lnTo>
                  <a:pt x="63006" y="128573"/>
                </a:lnTo>
                <a:lnTo>
                  <a:pt x="21050" y="142565"/>
                </a:lnTo>
                <a:lnTo>
                  <a:pt x="507" y="174674"/>
                </a:lnTo>
                <a:lnTo>
                  <a:pt x="0" y="184518"/>
                </a:lnTo>
                <a:lnTo>
                  <a:pt x="381" y="190380"/>
                </a:lnTo>
                <a:lnTo>
                  <a:pt x="22686" y="226680"/>
                </a:lnTo>
                <a:lnTo>
                  <a:pt x="59829" y="237972"/>
                </a:lnTo>
                <a:lnTo>
                  <a:pt x="69297" y="237470"/>
                </a:lnTo>
                <a:lnTo>
                  <a:pt x="106959" y="225640"/>
                </a:lnTo>
                <a:lnTo>
                  <a:pt x="116598" y="217665"/>
                </a:lnTo>
                <a:lnTo>
                  <a:pt x="154165" y="217665"/>
                </a:lnTo>
                <a:lnTo>
                  <a:pt x="154165" y="209499"/>
                </a:lnTo>
                <a:lnTo>
                  <a:pt x="57886" y="209499"/>
                </a:lnTo>
                <a:lnTo>
                  <a:pt x="52019" y="208114"/>
                </a:lnTo>
                <a:lnTo>
                  <a:pt x="32321" y="173520"/>
                </a:lnTo>
                <a:lnTo>
                  <a:pt x="36131" y="167119"/>
                </a:lnTo>
                <a:lnTo>
                  <a:pt x="75653" y="154851"/>
                </a:lnTo>
                <a:lnTo>
                  <a:pt x="146507" y="154851"/>
                </a:lnTo>
                <a:lnTo>
                  <a:pt x="146507" y="132702"/>
                </a:lnTo>
                <a:lnTo>
                  <a:pt x="113195" y="132702"/>
                </a:lnTo>
                <a:lnTo>
                  <a:pt x="112013" y="132207"/>
                </a:lnTo>
                <a:lnTo>
                  <a:pt x="107060" y="131343"/>
                </a:lnTo>
                <a:lnTo>
                  <a:pt x="89611" y="128803"/>
                </a:lnTo>
                <a:lnTo>
                  <a:pt x="81229" y="128168"/>
                </a:lnTo>
                <a:close/>
              </a:path>
              <a:path w="828675" h="238125">
                <a:moveTo>
                  <a:pt x="154165" y="217665"/>
                </a:moveTo>
                <a:lnTo>
                  <a:pt x="116598" y="217665"/>
                </a:lnTo>
                <a:lnTo>
                  <a:pt x="117347" y="221564"/>
                </a:lnTo>
                <a:lnTo>
                  <a:pt x="137515" y="235521"/>
                </a:lnTo>
                <a:lnTo>
                  <a:pt x="138658" y="235762"/>
                </a:lnTo>
                <a:lnTo>
                  <a:pt x="140207" y="235762"/>
                </a:lnTo>
                <a:lnTo>
                  <a:pt x="142201" y="235521"/>
                </a:lnTo>
                <a:lnTo>
                  <a:pt x="144183" y="235318"/>
                </a:lnTo>
                <a:lnTo>
                  <a:pt x="154165" y="234403"/>
                </a:lnTo>
                <a:lnTo>
                  <a:pt x="154165" y="217665"/>
                </a:lnTo>
                <a:close/>
              </a:path>
              <a:path w="828675" h="238125">
                <a:moveTo>
                  <a:pt x="146507" y="154851"/>
                </a:moveTo>
                <a:lnTo>
                  <a:pt x="82791" y="154851"/>
                </a:lnTo>
                <a:lnTo>
                  <a:pt x="89877" y="155524"/>
                </a:lnTo>
                <a:lnTo>
                  <a:pt x="103962" y="158203"/>
                </a:lnTo>
                <a:lnTo>
                  <a:pt x="109385" y="159613"/>
                </a:lnTo>
                <a:lnTo>
                  <a:pt x="113195" y="161099"/>
                </a:lnTo>
                <a:lnTo>
                  <a:pt x="113195" y="181000"/>
                </a:lnTo>
                <a:lnTo>
                  <a:pt x="112737" y="182537"/>
                </a:lnTo>
                <a:lnTo>
                  <a:pt x="111785" y="184518"/>
                </a:lnTo>
                <a:lnTo>
                  <a:pt x="110896" y="186499"/>
                </a:lnTo>
                <a:lnTo>
                  <a:pt x="77773" y="208195"/>
                </a:lnTo>
                <a:lnTo>
                  <a:pt x="64731" y="209499"/>
                </a:lnTo>
                <a:lnTo>
                  <a:pt x="154165" y="209499"/>
                </a:lnTo>
                <a:lnTo>
                  <a:pt x="154165" y="206298"/>
                </a:lnTo>
                <a:lnTo>
                  <a:pt x="149313" y="205955"/>
                </a:lnTo>
                <a:lnTo>
                  <a:pt x="146799" y="205727"/>
                </a:lnTo>
                <a:lnTo>
                  <a:pt x="146659" y="205638"/>
                </a:lnTo>
                <a:lnTo>
                  <a:pt x="146546" y="205333"/>
                </a:lnTo>
                <a:lnTo>
                  <a:pt x="146507" y="154851"/>
                </a:lnTo>
                <a:close/>
              </a:path>
              <a:path w="828675" h="238125">
                <a:moveTo>
                  <a:pt x="136532" y="90919"/>
                </a:moveTo>
                <a:lnTo>
                  <a:pt x="74764" y="90919"/>
                </a:lnTo>
                <a:lnTo>
                  <a:pt x="83427" y="91547"/>
                </a:lnTo>
                <a:lnTo>
                  <a:pt x="91049" y="93430"/>
                </a:lnTo>
                <a:lnTo>
                  <a:pt x="113178" y="128168"/>
                </a:lnTo>
                <a:lnTo>
                  <a:pt x="113195" y="132702"/>
                </a:lnTo>
                <a:lnTo>
                  <a:pt x="146507" y="132702"/>
                </a:lnTo>
                <a:lnTo>
                  <a:pt x="146394" y="128803"/>
                </a:lnTo>
                <a:lnTo>
                  <a:pt x="145326" y="115004"/>
                </a:lnTo>
                <a:lnTo>
                  <a:pt x="141784" y="101458"/>
                </a:lnTo>
                <a:lnTo>
                  <a:pt x="136532" y="90919"/>
                </a:lnTo>
                <a:close/>
              </a:path>
              <a:path w="828675" h="238125">
                <a:moveTo>
                  <a:pt x="76847" y="60883"/>
                </a:moveTo>
                <a:lnTo>
                  <a:pt x="36194" y="69900"/>
                </a:lnTo>
                <a:lnTo>
                  <a:pt x="7708" y="86537"/>
                </a:lnTo>
                <a:lnTo>
                  <a:pt x="21678" y="112255"/>
                </a:lnTo>
                <a:lnTo>
                  <a:pt x="30529" y="106488"/>
                </a:lnTo>
                <a:lnTo>
                  <a:pt x="38487" y="101741"/>
                </a:lnTo>
                <a:lnTo>
                  <a:pt x="45549" y="98016"/>
                </a:lnTo>
                <a:lnTo>
                  <a:pt x="51714" y="95313"/>
                </a:lnTo>
                <a:lnTo>
                  <a:pt x="59346" y="92379"/>
                </a:lnTo>
                <a:lnTo>
                  <a:pt x="67030" y="90919"/>
                </a:lnTo>
                <a:lnTo>
                  <a:pt x="136532" y="90919"/>
                </a:lnTo>
                <a:lnTo>
                  <a:pt x="135882" y="89615"/>
                </a:lnTo>
                <a:lnTo>
                  <a:pt x="127622" y="79476"/>
                </a:lnTo>
                <a:lnTo>
                  <a:pt x="117368" y="71342"/>
                </a:lnTo>
                <a:lnTo>
                  <a:pt x="105487" y="65532"/>
                </a:lnTo>
                <a:lnTo>
                  <a:pt x="91980" y="62045"/>
                </a:lnTo>
                <a:lnTo>
                  <a:pt x="76847" y="60883"/>
                </a:lnTo>
                <a:close/>
              </a:path>
              <a:path w="828675" h="238125">
                <a:moveTo>
                  <a:pt x="325589" y="92697"/>
                </a:moveTo>
                <a:lnTo>
                  <a:pt x="292214" y="92697"/>
                </a:lnTo>
                <a:lnTo>
                  <a:pt x="292214" y="207962"/>
                </a:lnTo>
                <a:lnTo>
                  <a:pt x="318808" y="235445"/>
                </a:lnTo>
                <a:lnTo>
                  <a:pt x="325272" y="236778"/>
                </a:lnTo>
                <a:lnTo>
                  <a:pt x="338302" y="236778"/>
                </a:lnTo>
                <a:lnTo>
                  <a:pt x="344081" y="236118"/>
                </a:lnTo>
                <a:lnTo>
                  <a:pt x="354685" y="233387"/>
                </a:lnTo>
                <a:lnTo>
                  <a:pt x="359092" y="231876"/>
                </a:lnTo>
                <a:lnTo>
                  <a:pt x="366191" y="228600"/>
                </a:lnTo>
                <a:lnTo>
                  <a:pt x="370598" y="226822"/>
                </a:lnTo>
                <a:lnTo>
                  <a:pt x="375856" y="224891"/>
                </a:lnTo>
                <a:lnTo>
                  <a:pt x="369337" y="204965"/>
                </a:lnTo>
                <a:lnTo>
                  <a:pt x="335038" y="204965"/>
                </a:lnTo>
                <a:lnTo>
                  <a:pt x="332079" y="204050"/>
                </a:lnTo>
                <a:lnTo>
                  <a:pt x="327177" y="200380"/>
                </a:lnTo>
                <a:lnTo>
                  <a:pt x="325843" y="197624"/>
                </a:lnTo>
                <a:lnTo>
                  <a:pt x="325589" y="193967"/>
                </a:lnTo>
                <a:lnTo>
                  <a:pt x="325589" y="92697"/>
                </a:lnTo>
                <a:close/>
              </a:path>
              <a:path w="828675" h="238125">
                <a:moveTo>
                  <a:pt x="210756" y="63639"/>
                </a:moveTo>
                <a:lnTo>
                  <a:pt x="178638" y="63639"/>
                </a:lnTo>
                <a:lnTo>
                  <a:pt x="178638" y="234924"/>
                </a:lnTo>
                <a:lnTo>
                  <a:pt x="212026" y="234924"/>
                </a:lnTo>
                <a:lnTo>
                  <a:pt x="212026" y="130987"/>
                </a:lnTo>
                <a:lnTo>
                  <a:pt x="215279" y="123289"/>
                </a:lnTo>
                <a:lnTo>
                  <a:pt x="248264" y="97383"/>
                </a:lnTo>
                <a:lnTo>
                  <a:pt x="270459" y="94411"/>
                </a:lnTo>
                <a:lnTo>
                  <a:pt x="270459" y="92697"/>
                </a:lnTo>
                <a:lnTo>
                  <a:pt x="270281" y="92697"/>
                </a:lnTo>
                <a:lnTo>
                  <a:pt x="270281" y="88366"/>
                </a:lnTo>
                <a:lnTo>
                  <a:pt x="208902" y="88366"/>
                </a:lnTo>
                <a:lnTo>
                  <a:pt x="210756" y="63639"/>
                </a:lnTo>
                <a:close/>
              </a:path>
              <a:path w="828675" h="238125">
                <a:moveTo>
                  <a:pt x="365518" y="193294"/>
                </a:moveTo>
                <a:lnTo>
                  <a:pt x="360260" y="197802"/>
                </a:lnTo>
                <a:lnTo>
                  <a:pt x="355650" y="200875"/>
                </a:lnTo>
                <a:lnTo>
                  <a:pt x="347725" y="204139"/>
                </a:lnTo>
                <a:lnTo>
                  <a:pt x="343306" y="204965"/>
                </a:lnTo>
                <a:lnTo>
                  <a:pt x="369337" y="204965"/>
                </a:lnTo>
                <a:lnTo>
                  <a:pt x="365518" y="193294"/>
                </a:lnTo>
                <a:close/>
              </a:path>
              <a:path w="828675" h="238125">
                <a:moveTo>
                  <a:pt x="270281" y="64113"/>
                </a:moveTo>
                <a:lnTo>
                  <a:pt x="270281" y="92697"/>
                </a:lnTo>
                <a:lnTo>
                  <a:pt x="270459" y="92697"/>
                </a:lnTo>
                <a:lnTo>
                  <a:pt x="270459" y="64147"/>
                </a:lnTo>
                <a:lnTo>
                  <a:pt x="270281" y="64113"/>
                </a:lnTo>
                <a:close/>
              </a:path>
              <a:path w="828675" h="238125">
                <a:moveTo>
                  <a:pt x="362102" y="63639"/>
                </a:moveTo>
                <a:lnTo>
                  <a:pt x="270281" y="63639"/>
                </a:lnTo>
                <a:lnTo>
                  <a:pt x="270281" y="64113"/>
                </a:lnTo>
                <a:lnTo>
                  <a:pt x="270459" y="64147"/>
                </a:lnTo>
                <a:lnTo>
                  <a:pt x="270459" y="92697"/>
                </a:lnTo>
                <a:lnTo>
                  <a:pt x="362102" y="92697"/>
                </a:lnTo>
                <a:lnTo>
                  <a:pt x="362102" y="63639"/>
                </a:lnTo>
                <a:close/>
              </a:path>
              <a:path w="828675" h="238125">
                <a:moveTo>
                  <a:pt x="262331" y="62738"/>
                </a:moveTo>
                <a:lnTo>
                  <a:pt x="258660" y="62738"/>
                </a:lnTo>
                <a:lnTo>
                  <a:pt x="256654" y="62839"/>
                </a:lnTo>
                <a:lnTo>
                  <a:pt x="214299" y="82130"/>
                </a:lnTo>
                <a:lnTo>
                  <a:pt x="208902" y="88366"/>
                </a:lnTo>
                <a:lnTo>
                  <a:pt x="270281" y="88366"/>
                </a:lnTo>
                <a:lnTo>
                  <a:pt x="270281" y="64113"/>
                </a:lnTo>
                <a:lnTo>
                  <a:pt x="265645" y="63220"/>
                </a:lnTo>
                <a:lnTo>
                  <a:pt x="262331" y="62738"/>
                </a:lnTo>
                <a:close/>
              </a:path>
              <a:path w="828675" h="238125">
                <a:moveTo>
                  <a:pt x="325589" y="10033"/>
                </a:moveTo>
                <a:lnTo>
                  <a:pt x="292214" y="10033"/>
                </a:lnTo>
                <a:lnTo>
                  <a:pt x="292214" y="63639"/>
                </a:lnTo>
                <a:lnTo>
                  <a:pt x="325589" y="63639"/>
                </a:lnTo>
                <a:lnTo>
                  <a:pt x="325589" y="10033"/>
                </a:lnTo>
                <a:close/>
              </a:path>
              <a:path w="828675" h="238125">
                <a:moveTo>
                  <a:pt x="420916" y="0"/>
                </a:moveTo>
                <a:lnTo>
                  <a:pt x="387527" y="0"/>
                </a:lnTo>
                <a:lnTo>
                  <a:pt x="387527" y="43116"/>
                </a:lnTo>
                <a:lnTo>
                  <a:pt x="420916" y="43116"/>
                </a:lnTo>
                <a:lnTo>
                  <a:pt x="420916" y="0"/>
                </a:lnTo>
                <a:close/>
              </a:path>
              <a:path w="828675" h="238125">
                <a:moveTo>
                  <a:pt x="420916" y="63639"/>
                </a:moveTo>
                <a:lnTo>
                  <a:pt x="387527" y="63639"/>
                </a:lnTo>
                <a:lnTo>
                  <a:pt x="387527" y="234924"/>
                </a:lnTo>
                <a:lnTo>
                  <a:pt x="420916" y="234924"/>
                </a:lnTo>
                <a:lnTo>
                  <a:pt x="420916" y="63639"/>
                </a:lnTo>
                <a:close/>
              </a:path>
              <a:path w="828675" h="238125">
                <a:moveTo>
                  <a:pt x="454215" y="181102"/>
                </a:moveTo>
                <a:lnTo>
                  <a:pt x="439343" y="206667"/>
                </a:lnTo>
                <a:lnTo>
                  <a:pt x="447615" y="214777"/>
                </a:lnTo>
                <a:lnTo>
                  <a:pt x="456087" y="221559"/>
                </a:lnTo>
                <a:lnTo>
                  <a:pt x="492296" y="236259"/>
                </a:lnTo>
                <a:lnTo>
                  <a:pt x="512343" y="237972"/>
                </a:lnTo>
                <a:lnTo>
                  <a:pt x="526407" y="237093"/>
                </a:lnTo>
                <a:lnTo>
                  <a:pt x="568932" y="216181"/>
                </a:lnTo>
                <a:lnTo>
                  <a:pt x="573812" y="208610"/>
                </a:lnTo>
                <a:lnTo>
                  <a:pt x="511378" y="208610"/>
                </a:lnTo>
                <a:lnTo>
                  <a:pt x="504514" y="208284"/>
                </a:lnTo>
                <a:lnTo>
                  <a:pt x="463024" y="188904"/>
                </a:lnTo>
                <a:lnTo>
                  <a:pt x="454215" y="181102"/>
                </a:lnTo>
                <a:close/>
              </a:path>
              <a:path w="828675" h="238125">
                <a:moveTo>
                  <a:pt x="515696" y="60883"/>
                </a:moveTo>
                <a:lnTo>
                  <a:pt x="475694" y="70059"/>
                </a:lnTo>
                <a:lnTo>
                  <a:pt x="450530" y="105340"/>
                </a:lnTo>
                <a:lnTo>
                  <a:pt x="449973" y="123532"/>
                </a:lnTo>
                <a:lnTo>
                  <a:pt x="452234" y="131483"/>
                </a:lnTo>
                <a:lnTo>
                  <a:pt x="488876" y="157640"/>
                </a:lnTo>
                <a:lnTo>
                  <a:pt x="514286" y="164934"/>
                </a:lnTo>
                <a:lnTo>
                  <a:pt x="522363" y="167144"/>
                </a:lnTo>
                <a:lnTo>
                  <a:pt x="535393" y="171107"/>
                </a:lnTo>
                <a:lnTo>
                  <a:pt x="540003" y="173316"/>
                </a:lnTo>
                <a:lnTo>
                  <a:pt x="545401" y="178181"/>
                </a:lnTo>
                <a:lnTo>
                  <a:pt x="546773" y="181597"/>
                </a:lnTo>
                <a:lnTo>
                  <a:pt x="546773" y="193040"/>
                </a:lnTo>
                <a:lnTo>
                  <a:pt x="511378" y="208610"/>
                </a:lnTo>
                <a:lnTo>
                  <a:pt x="573812" y="208610"/>
                </a:lnTo>
                <a:lnTo>
                  <a:pt x="574833" y="207025"/>
                </a:lnTo>
                <a:lnTo>
                  <a:pt x="578372" y="196445"/>
                </a:lnTo>
                <a:lnTo>
                  <a:pt x="579551" y="184442"/>
                </a:lnTo>
                <a:lnTo>
                  <a:pt x="579008" y="176538"/>
                </a:lnTo>
                <a:lnTo>
                  <a:pt x="554748" y="146553"/>
                </a:lnTo>
                <a:lnTo>
                  <a:pt x="515543" y="133299"/>
                </a:lnTo>
                <a:lnTo>
                  <a:pt x="507415" y="130911"/>
                </a:lnTo>
                <a:lnTo>
                  <a:pt x="482091" y="115430"/>
                </a:lnTo>
                <a:lnTo>
                  <a:pt x="482091" y="106159"/>
                </a:lnTo>
                <a:lnTo>
                  <a:pt x="508533" y="90246"/>
                </a:lnTo>
                <a:lnTo>
                  <a:pt x="577748" y="90246"/>
                </a:lnTo>
                <a:lnTo>
                  <a:pt x="578815" y="88760"/>
                </a:lnTo>
                <a:lnTo>
                  <a:pt x="542531" y="64441"/>
                </a:lnTo>
                <a:lnTo>
                  <a:pt x="525168" y="61279"/>
                </a:lnTo>
                <a:lnTo>
                  <a:pt x="515696" y="60883"/>
                </a:lnTo>
                <a:close/>
              </a:path>
              <a:path w="828675" h="238125">
                <a:moveTo>
                  <a:pt x="577748" y="90246"/>
                </a:moveTo>
                <a:lnTo>
                  <a:pt x="523201" y="90246"/>
                </a:lnTo>
                <a:lnTo>
                  <a:pt x="531063" y="91655"/>
                </a:lnTo>
                <a:lnTo>
                  <a:pt x="537997" y="94488"/>
                </a:lnTo>
                <a:lnTo>
                  <a:pt x="543352" y="97216"/>
                </a:lnTo>
                <a:lnTo>
                  <a:pt x="549016" y="101249"/>
                </a:lnTo>
                <a:lnTo>
                  <a:pt x="554986" y="106584"/>
                </a:lnTo>
                <a:lnTo>
                  <a:pt x="561263" y="113220"/>
                </a:lnTo>
                <a:lnTo>
                  <a:pt x="577748" y="90246"/>
                </a:lnTo>
                <a:close/>
              </a:path>
              <a:path w="828675" h="238125">
                <a:moveTo>
                  <a:pt x="703287" y="181102"/>
                </a:moveTo>
                <a:lnTo>
                  <a:pt x="688428" y="206667"/>
                </a:lnTo>
                <a:lnTo>
                  <a:pt x="696701" y="214777"/>
                </a:lnTo>
                <a:lnTo>
                  <a:pt x="705172" y="221559"/>
                </a:lnTo>
                <a:lnTo>
                  <a:pt x="741376" y="236259"/>
                </a:lnTo>
                <a:lnTo>
                  <a:pt x="761428" y="237972"/>
                </a:lnTo>
                <a:lnTo>
                  <a:pt x="775492" y="237093"/>
                </a:lnTo>
                <a:lnTo>
                  <a:pt x="818017" y="216181"/>
                </a:lnTo>
                <a:lnTo>
                  <a:pt x="822897" y="208610"/>
                </a:lnTo>
                <a:lnTo>
                  <a:pt x="760463" y="208610"/>
                </a:lnTo>
                <a:lnTo>
                  <a:pt x="753600" y="208284"/>
                </a:lnTo>
                <a:lnTo>
                  <a:pt x="712098" y="188904"/>
                </a:lnTo>
                <a:lnTo>
                  <a:pt x="703287" y="181102"/>
                </a:lnTo>
                <a:close/>
              </a:path>
              <a:path w="828675" h="238125">
                <a:moveTo>
                  <a:pt x="641057" y="92697"/>
                </a:moveTo>
                <a:lnTo>
                  <a:pt x="607682" y="92697"/>
                </a:lnTo>
                <a:lnTo>
                  <a:pt x="607756" y="208233"/>
                </a:lnTo>
                <a:lnTo>
                  <a:pt x="640740" y="236778"/>
                </a:lnTo>
                <a:lnTo>
                  <a:pt x="653770" y="236778"/>
                </a:lnTo>
                <a:lnTo>
                  <a:pt x="659549" y="236118"/>
                </a:lnTo>
                <a:lnTo>
                  <a:pt x="670153" y="233387"/>
                </a:lnTo>
                <a:lnTo>
                  <a:pt x="674560" y="231876"/>
                </a:lnTo>
                <a:lnTo>
                  <a:pt x="681647" y="228600"/>
                </a:lnTo>
                <a:lnTo>
                  <a:pt x="686066" y="226822"/>
                </a:lnTo>
                <a:lnTo>
                  <a:pt x="691311" y="224891"/>
                </a:lnTo>
                <a:lnTo>
                  <a:pt x="684800" y="204965"/>
                </a:lnTo>
                <a:lnTo>
                  <a:pt x="650506" y="204965"/>
                </a:lnTo>
                <a:lnTo>
                  <a:pt x="647547" y="204050"/>
                </a:lnTo>
                <a:lnTo>
                  <a:pt x="642645" y="200380"/>
                </a:lnTo>
                <a:lnTo>
                  <a:pt x="641311" y="197624"/>
                </a:lnTo>
                <a:lnTo>
                  <a:pt x="641145" y="195224"/>
                </a:lnTo>
                <a:lnTo>
                  <a:pt x="641057" y="92697"/>
                </a:lnTo>
                <a:close/>
              </a:path>
              <a:path w="828675" h="238125">
                <a:moveTo>
                  <a:pt x="764781" y="60883"/>
                </a:moveTo>
                <a:lnTo>
                  <a:pt x="724772" y="70059"/>
                </a:lnTo>
                <a:lnTo>
                  <a:pt x="699615" y="105340"/>
                </a:lnTo>
                <a:lnTo>
                  <a:pt x="699058" y="123532"/>
                </a:lnTo>
                <a:lnTo>
                  <a:pt x="701319" y="131483"/>
                </a:lnTo>
                <a:lnTo>
                  <a:pt x="737960" y="157640"/>
                </a:lnTo>
                <a:lnTo>
                  <a:pt x="763358" y="164934"/>
                </a:lnTo>
                <a:lnTo>
                  <a:pt x="771436" y="167144"/>
                </a:lnTo>
                <a:lnTo>
                  <a:pt x="784478" y="171107"/>
                </a:lnTo>
                <a:lnTo>
                  <a:pt x="789089" y="173316"/>
                </a:lnTo>
                <a:lnTo>
                  <a:pt x="794486" y="178181"/>
                </a:lnTo>
                <a:lnTo>
                  <a:pt x="795858" y="181597"/>
                </a:lnTo>
                <a:lnTo>
                  <a:pt x="795858" y="193040"/>
                </a:lnTo>
                <a:lnTo>
                  <a:pt x="760463" y="208610"/>
                </a:lnTo>
                <a:lnTo>
                  <a:pt x="822897" y="208610"/>
                </a:lnTo>
                <a:lnTo>
                  <a:pt x="823918" y="207025"/>
                </a:lnTo>
                <a:lnTo>
                  <a:pt x="827457" y="196445"/>
                </a:lnTo>
                <a:lnTo>
                  <a:pt x="828636" y="184442"/>
                </a:lnTo>
                <a:lnTo>
                  <a:pt x="828093" y="176538"/>
                </a:lnTo>
                <a:lnTo>
                  <a:pt x="803826" y="146553"/>
                </a:lnTo>
                <a:lnTo>
                  <a:pt x="764628" y="133299"/>
                </a:lnTo>
                <a:lnTo>
                  <a:pt x="756500" y="130911"/>
                </a:lnTo>
                <a:lnTo>
                  <a:pt x="731177" y="115430"/>
                </a:lnTo>
                <a:lnTo>
                  <a:pt x="731177" y="106159"/>
                </a:lnTo>
                <a:lnTo>
                  <a:pt x="757618" y="90246"/>
                </a:lnTo>
                <a:lnTo>
                  <a:pt x="826834" y="90246"/>
                </a:lnTo>
                <a:lnTo>
                  <a:pt x="827900" y="88760"/>
                </a:lnTo>
                <a:lnTo>
                  <a:pt x="791606" y="64441"/>
                </a:lnTo>
                <a:lnTo>
                  <a:pt x="774251" y="61279"/>
                </a:lnTo>
                <a:lnTo>
                  <a:pt x="764781" y="60883"/>
                </a:lnTo>
                <a:close/>
              </a:path>
              <a:path w="828675" h="238125">
                <a:moveTo>
                  <a:pt x="680986" y="193294"/>
                </a:moveTo>
                <a:lnTo>
                  <a:pt x="675728" y="197802"/>
                </a:lnTo>
                <a:lnTo>
                  <a:pt x="671118" y="200875"/>
                </a:lnTo>
                <a:lnTo>
                  <a:pt x="663193" y="204139"/>
                </a:lnTo>
                <a:lnTo>
                  <a:pt x="658774" y="204965"/>
                </a:lnTo>
                <a:lnTo>
                  <a:pt x="684800" y="204965"/>
                </a:lnTo>
                <a:lnTo>
                  <a:pt x="680986" y="193294"/>
                </a:lnTo>
                <a:close/>
              </a:path>
              <a:path w="828675" h="238125">
                <a:moveTo>
                  <a:pt x="826834" y="90246"/>
                </a:moveTo>
                <a:lnTo>
                  <a:pt x="772286" y="90246"/>
                </a:lnTo>
                <a:lnTo>
                  <a:pt x="780148" y="91655"/>
                </a:lnTo>
                <a:lnTo>
                  <a:pt x="787082" y="94488"/>
                </a:lnTo>
                <a:lnTo>
                  <a:pt x="792437" y="97216"/>
                </a:lnTo>
                <a:lnTo>
                  <a:pt x="798101" y="101249"/>
                </a:lnTo>
                <a:lnTo>
                  <a:pt x="804072" y="106584"/>
                </a:lnTo>
                <a:lnTo>
                  <a:pt x="810348" y="113220"/>
                </a:lnTo>
                <a:lnTo>
                  <a:pt x="826834" y="90246"/>
                </a:lnTo>
                <a:close/>
              </a:path>
              <a:path w="828675" h="238125">
                <a:moveTo>
                  <a:pt x="677557" y="63639"/>
                </a:moveTo>
                <a:lnTo>
                  <a:pt x="585749" y="63639"/>
                </a:lnTo>
                <a:lnTo>
                  <a:pt x="585749" y="92697"/>
                </a:lnTo>
                <a:lnTo>
                  <a:pt x="677557" y="92697"/>
                </a:lnTo>
                <a:lnTo>
                  <a:pt x="677557" y="63639"/>
                </a:lnTo>
                <a:close/>
              </a:path>
              <a:path w="828675" h="238125">
                <a:moveTo>
                  <a:pt x="641057" y="10033"/>
                </a:moveTo>
                <a:lnTo>
                  <a:pt x="607682" y="10033"/>
                </a:lnTo>
                <a:lnTo>
                  <a:pt x="607682" y="63639"/>
                </a:lnTo>
                <a:lnTo>
                  <a:pt x="641057" y="63639"/>
                </a:lnTo>
                <a:lnTo>
                  <a:pt x="641057" y="10033"/>
                </a:lnTo>
                <a:close/>
              </a:path>
            </a:pathLst>
          </a:custGeom>
          <a:solidFill>
            <a:srgbClr val="262425"/>
          </a:solidFill>
        </p:spPr>
        <p:txBody>
          <a:bodyPr wrap="square" lIns="0" tIns="0" rIns="0" bIns="0" rtlCol="0"/>
          <a:lstStyle/>
          <a:p>
            <a:endParaRPr/>
          </a:p>
        </p:txBody>
      </p:sp>
      <p:sp>
        <p:nvSpPr>
          <p:cNvPr id="19" name="object 19"/>
          <p:cNvSpPr txBox="1"/>
          <p:nvPr/>
        </p:nvSpPr>
        <p:spPr>
          <a:xfrm>
            <a:off x="5534726" y="3409461"/>
            <a:ext cx="6250305" cy="1486535"/>
          </a:xfrm>
          <a:prstGeom prst="rect">
            <a:avLst/>
          </a:prstGeom>
        </p:spPr>
        <p:txBody>
          <a:bodyPr vert="horz" wrap="square" lIns="0" tIns="12065" rIns="0" bIns="0" rtlCol="0">
            <a:spAutoFit/>
          </a:bodyPr>
          <a:lstStyle/>
          <a:p>
            <a:pPr marL="486409">
              <a:lnSpc>
                <a:spcPts val="2865"/>
              </a:lnSpc>
              <a:spcBef>
                <a:spcPts val="95"/>
              </a:spcBef>
              <a:tabLst>
                <a:tab pos="3838575" algn="l"/>
              </a:tabLst>
            </a:pPr>
            <a:r>
              <a:rPr sz="2400" dirty="0">
                <a:solidFill>
                  <a:srgbClr val="262425"/>
                </a:solidFill>
                <a:latin typeface="Trebuchet MS"/>
                <a:cs typeface="Trebuchet MS"/>
              </a:rPr>
              <a:t>of</a:t>
            </a:r>
            <a:r>
              <a:rPr sz="2400" spc="-160" dirty="0">
                <a:solidFill>
                  <a:srgbClr val="262425"/>
                </a:solidFill>
                <a:latin typeface="Trebuchet MS"/>
                <a:cs typeface="Trebuchet MS"/>
              </a:rPr>
              <a:t> </a:t>
            </a:r>
            <a:r>
              <a:rPr sz="2400" spc="165" dirty="0">
                <a:solidFill>
                  <a:srgbClr val="262425"/>
                </a:solidFill>
                <a:latin typeface="Trebuchet MS"/>
                <a:cs typeface="Trebuchet MS"/>
              </a:rPr>
              <a:t>songs</a:t>
            </a:r>
            <a:r>
              <a:rPr sz="2400" spc="-105" dirty="0">
                <a:solidFill>
                  <a:srgbClr val="262425"/>
                </a:solidFill>
                <a:latin typeface="Trebuchet MS"/>
                <a:cs typeface="Trebuchet MS"/>
              </a:rPr>
              <a:t> </a:t>
            </a:r>
            <a:r>
              <a:rPr sz="2400" spc="85" dirty="0">
                <a:solidFill>
                  <a:srgbClr val="262425"/>
                </a:solidFill>
                <a:latin typeface="Trebuchet MS"/>
                <a:cs typeface="Trebuchet MS"/>
              </a:rPr>
              <a:t>using</a:t>
            </a:r>
            <a:r>
              <a:rPr sz="2400" dirty="0">
                <a:solidFill>
                  <a:srgbClr val="262425"/>
                </a:solidFill>
                <a:latin typeface="Trebuchet MS"/>
                <a:cs typeface="Trebuchet MS"/>
              </a:rPr>
              <a:t>	oﬀers</a:t>
            </a:r>
            <a:r>
              <a:rPr sz="2400" spc="-180" dirty="0">
                <a:solidFill>
                  <a:srgbClr val="262425"/>
                </a:solidFill>
                <a:latin typeface="Trebuchet MS"/>
                <a:cs typeface="Trebuchet MS"/>
              </a:rPr>
              <a:t> </a:t>
            </a:r>
            <a:r>
              <a:rPr sz="2400" spc="-10" dirty="0">
                <a:solidFill>
                  <a:srgbClr val="262425"/>
                </a:solidFill>
                <a:latin typeface="Trebuchet MS"/>
                <a:cs typeface="Trebuchet MS"/>
              </a:rPr>
              <a:t>valuable</a:t>
            </a:r>
            <a:endParaRPr sz="2400" dirty="0">
              <a:latin typeface="Trebuchet MS"/>
              <a:cs typeface="Trebuchet MS"/>
            </a:endParaRPr>
          </a:p>
          <a:p>
            <a:pPr marL="1098550">
              <a:lnSpc>
                <a:spcPts val="2850"/>
              </a:lnSpc>
            </a:pPr>
            <a:r>
              <a:rPr sz="2400" spc="-434" dirty="0">
                <a:solidFill>
                  <a:srgbClr val="262425"/>
                </a:solidFill>
                <a:latin typeface="Trebuchet MS"/>
                <a:cs typeface="Trebuchet MS"/>
              </a:rPr>
              <a:t>.</a:t>
            </a:r>
            <a:r>
              <a:rPr sz="2400" spc="-160" dirty="0">
                <a:solidFill>
                  <a:srgbClr val="262425"/>
                </a:solidFill>
                <a:latin typeface="Trebuchet MS"/>
                <a:cs typeface="Trebuchet MS"/>
              </a:rPr>
              <a:t> </a:t>
            </a:r>
            <a:r>
              <a:rPr sz="2400" spc="80" dirty="0">
                <a:solidFill>
                  <a:srgbClr val="262425"/>
                </a:solidFill>
                <a:latin typeface="Trebuchet MS"/>
                <a:cs typeface="Trebuchet MS"/>
              </a:rPr>
              <a:t>The</a:t>
            </a:r>
            <a:r>
              <a:rPr sz="2400" spc="-85" dirty="0">
                <a:solidFill>
                  <a:srgbClr val="262425"/>
                </a:solidFill>
                <a:latin typeface="Trebuchet MS"/>
                <a:cs typeface="Trebuchet MS"/>
              </a:rPr>
              <a:t> </a:t>
            </a:r>
            <a:r>
              <a:rPr sz="2400" spc="-25" dirty="0">
                <a:solidFill>
                  <a:srgbClr val="262425"/>
                </a:solidFill>
                <a:latin typeface="Trebuchet MS"/>
                <a:cs typeface="Trebuchet MS"/>
              </a:rPr>
              <a:t>potential</a:t>
            </a:r>
            <a:r>
              <a:rPr sz="2400" spc="-160" dirty="0">
                <a:solidFill>
                  <a:srgbClr val="262425"/>
                </a:solidFill>
                <a:latin typeface="Trebuchet MS"/>
                <a:cs typeface="Trebuchet MS"/>
              </a:rPr>
              <a:t> </a:t>
            </a:r>
            <a:r>
              <a:rPr sz="2400" spc="-25" dirty="0">
                <a:solidFill>
                  <a:srgbClr val="262425"/>
                </a:solidFill>
                <a:latin typeface="Trebuchet MS"/>
                <a:cs typeface="Trebuchet MS"/>
              </a:rPr>
              <a:t>for</a:t>
            </a:r>
            <a:endParaRPr sz="2400" dirty="0">
              <a:latin typeface="Trebuchet MS"/>
              <a:cs typeface="Trebuchet MS"/>
            </a:endParaRPr>
          </a:p>
          <a:p>
            <a:pPr marL="793750" marR="5080" indent="-781685">
              <a:lnSpc>
                <a:spcPts val="2930"/>
              </a:lnSpc>
              <a:spcBef>
                <a:spcPts val="30"/>
              </a:spcBef>
              <a:tabLst>
                <a:tab pos="2319655" algn="l"/>
              </a:tabLst>
            </a:pPr>
            <a:r>
              <a:rPr sz="2400" spc="-20" dirty="0">
                <a:solidFill>
                  <a:srgbClr val="262425"/>
                </a:solidFill>
                <a:latin typeface="Trebuchet MS"/>
                <a:cs typeface="Trebuchet MS"/>
              </a:rPr>
              <a:t>in </a:t>
            </a:r>
            <a:r>
              <a:rPr sz="2400" spc="85" dirty="0">
                <a:solidFill>
                  <a:srgbClr val="262425"/>
                </a:solidFill>
                <a:latin typeface="Trebuchet MS"/>
                <a:cs typeface="Trebuchet MS"/>
              </a:rPr>
              <a:t>music</a:t>
            </a:r>
            <a:r>
              <a:rPr sz="2400" spc="-20" dirty="0">
                <a:solidFill>
                  <a:srgbClr val="262425"/>
                </a:solidFill>
                <a:latin typeface="Trebuchet MS"/>
                <a:cs typeface="Trebuchet MS"/>
              </a:rPr>
              <a:t> </a:t>
            </a:r>
            <a:r>
              <a:rPr sz="2400" dirty="0">
                <a:solidFill>
                  <a:srgbClr val="262425"/>
                </a:solidFill>
                <a:latin typeface="Trebuchet MS"/>
                <a:cs typeface="Trebuchet MS"/>
              </a:rPr>
              <a:t>analytics</a:t>
            </a:r>
            <a:r>
              <a:rPr sz="2400" spc="-15" dirty="0">
                <a:solidFill>
                  <a:srgbClr val="262425"/>
                </a:solidFill>
                <a:latin typeface="Trebuchet MS"/>
                <a:cs typeface="Trebuchet MS"/>
              </a:rPr>
              <a:t> </a:t>
            </a:r>
            <a:r>
              <a:rPr sz="2400" dirty="0">
                <a:solidFill>
                  <a:srgbClr val="262425"/>
                </a:solidFill>
                <a:latin typeface="Trebuchet MS"/>
                <a:cs typeface="Trebuchet MS"/>
              </a:rPr>
              <a:t>is</a:t>
            </a:r>
            <a:r>
              <a:rPr sz="2400" spc="-95" dirty="0">
                <a:solidFill>
                  <a:srgbClr val="262425"/>
                </a:solidFill>
                <a:latin typeface="Trebuchet MS"/>
                <a:cs typeface="Trebuchet MS"/>
              </a:rPr>
              <a:t> </a:t>
            </a:r>
            <a:r>
              <a:rPr sz="2400" spc="-45" dirty="0">
                <a:solidFill>
                  <a:srgbClr val="262425"/>
                </a:solidFill>
                <a:latin typeface="Trebuchet MS"/>
                <a:cs typeface="Trebuchet MS"/>
              </a:rPr>
              <a:t>vast,</a:t>
            </a:r>
            <a:r>
              <a:rPr sz="2400" spc="-15" dirty="0">
                <a:solidFill>
                  <a:srgbClr val="262425"/>
                </a:solidFill>
                <a:latin typeface="Trebuchet MS"/>
                <a:cs typeface="Trebuchet MS"/>
              </a:rPr>
              <a:t> </a:t>
            </a:r>
            <a:r>
              <a:rPr sz="2400" dirty="0">
                <a:solidFill>
                  <a:srgbClr val="262425"/>
                </a:solidFill>
                <a:latin typeface="Trebuchet MS"/>
                <a:cs typeface="Trebuchet MS"/>
              </a:rPr>
              <a:t>presenting</a:t>
            </a:r>
            <a:r>
              <a:rPr sz="2400" spc="-20" dirty="0">
                <a:solidFill>
                  <a:srgbClr val="262425"/>
                </a:solidFill>
                <a:latin typeface="Trebuchet MS"/>
                <a:cs typeface="Trebuchet MS"/>
              </a:rPr>
              <a:t> </a:t>
            </a:r>
            <a:r>
              <a:rPr sz="2400" spc="-10" dirty="0">
                <a:solidFill>
                  <a:srgbClr val="262425"/>
                </a:solidFill>
                <a:latin typeface="Trebuchet MS"/>
                <a:cs typeface="Trebuchet MS"/>
              </a:rPr>
              <a:t>exciting </a:t>
            </a:r>
            <a:r>
              <a:rPr sz="2400" spc="65" dirty="0">
                <a:solidFill>
                  <a:srgbClr val="262425"/>
                </a:solidFill>
                <a:latin typeface="Trebuchet MS"/>
                <a:cs typeface="Trebuchet MS"/>
              </a:rPr>
              <a:t>and</a:t>
            </a:r>
            <a:r>
              <a:rPr sz="2400" dirty="0">
                <a:solidFill>
                  <a:srgbClr val="262425"/>
                </a:solidFill>
                <a:latin typeface="Trebuchet MS"/>
                <a:cs typeface="Trebuchet MS"/>
              </a:rPr>
              <a:t>	</a:t>
            </a:r>
            <a:r>
              <a:rPr sz="2400" spc="-10" dirty="0">
                <a:solidFill>
                  <a:srgbClr val="262425"/>
                </a:solidFill>
                <a:latin typeface="Trebuchet MS"/>
                <a:cs typeface="Trebuchet MS"/>
              </a:rPr>
              <a:t>alike.</a:t>
            </a:r>
            <a:endParaRPr sz="2400" dirty="0">
              <a:latin typeface="Trebuchet MS"/>
              <a:cs typeface="Trebuchet MS"/>
            </a:endParaRPr>
          </a:p>
        </p:txBody>
      </p:sp>
      <p:sp>
        <p:nvSpPr>
          <p:cNvPr id="20" name="object 20"/>
          <p:cNvSpPr txBox="1">
            <a:spLocks noGrp="1"/>
          </p:cNvSpPr>
          <p:nvPr>
            <p:ph type="title"/>
          </p:nvPr>
        </p:nvSpPr>
        <p:spPr>
          <a:xfrm>
            <a:off x="2282113" y="1695488"/>
            <a:ext cx="6994525" cy="1028487"/>
          </a:xfrm>
          <a:prstGeom prst="rect">
            <a:avLst/>
          </a:prstGeom>
        </p:spPr>
        <p:txBody>
          <a:bodyPr vert="horz" wrap="square" lIns="0" tIns="12700" rIns="0" bIns="0" rtlCol="0">
            <a:spAutoFit/>
          </a:bodyPr>
          <a:lstStyle/>
          <a:p>
            <a:pPr marL="12700">
              <a:lnSpc>
                <a:spcPct val="100000"/>
              </a:lnSpc>
              <a:spcBef>
                <a:spcPts val="100"/>
              </a:spcBef>
            </a:pPr>
            <a:r>
              <a:rPr sz="6600" spc="-555" dirty="0"/>
              <a:t>CONCLUSION</a:t>
            </a:r>
            <a:endParaRPr sz="6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grpSp>
        <p:nvGrpSpPr>
          <p:cNvPr id="3" name="object 3"/>
          <p:cNvGrpSpPr/>
          <p:nvPr/>
        </p:nvGrpSpPr>
        <p:grpSpPr>
          <a:xfrm>
            <a:off x="-9359" y="-9359"/>
            <a:ext cx="18307050" cy="10306050"/>
            <a:chOff x="-9359" y="-9359"/>
            <a:chExt cx="18307050" cy="10306050"/>
          </a:xfrm>
        </p:grpSpPr>
        <p:sp>
          <p:nvSpPr>
            <p:cNvPr id="4" name="object 4"/>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5" name="object 5"/>
            <p:cNvSpPr/>
            <p:nvPr/>
          </p:nvSpPr>
          <p:spPr>
            <a:xfrm>
              <a:off x="1069966" y="0"/>
              <a:ext cx="4114165" cy="10287000"/>
            </a:xfrm>
            <a:custGeom>
              <a:avLst/>
              <a:gdLst/>
              <a:ahLst/>
              <a:cxnLst/>
              <a:rect l="l" t="t" r="r" b="b"/>
              <a:pathLst>
                <a:path w="4114165" h="10287000">
                  <a:moveTo>
                    <a:pt x="3237769" y="0"/>
                  </a:moveTo>
                  <a:lnTo>
                    <a:pt x="3337771" y="196532"/>
                  </a:lnTo>
                  <a:lnTo>
                    <a:pt x="3420575" y="370763"/>
                  </a:lnTo>
                  <a:lnTo>
                    <a:pt x="3498337" y="546455"/>
                  </a:lnTo>
                  <a:lnTo>
                    <a:pt x="3572492" y="723569"/>
                  </a:lnTo>
                  <a:lnTo>
                    <a:pt x="3641606" y="903566"/>
                  </a:lnTo>
                  <a:lnTo>
                    <a:pt x="3705690" y="1084287"/>
                  </a:lnTo>
                  <a:lnTo>
                    <a:pt x="3765443" y="1267167"/>
                  </a:lnTo>
                  <a:lnTo>
                    <a:pt x="3820891" y="1451483"/>
                  </a:lnTo>
                  <a:lnTo>
                    <a:pt x="3871285" y="1637245"/>
                  </a:lnTo>
                  <a:lnTo>
                    <a:pt x="3917373" y="1823720"/>
                  </a:lnTo>
                  <a:lnTo>
                    <a:pt x="3958407" y="2011641"/>
                  </a:lnTo>
                  <a:lnTo>
                    <a:pt x="3994411" y="2200274"/>
                  </a:lnTo>
                  <a:lnTo>
                    <a:pt x="4026085" y="2390355"/>
                  </a:lnTo>
                  <a:lnTo>
                    <a:pt x="4052730" y="2580436"/>
                  </a:lnTo>
                  <a:lnTo>
                    <a:pt x="4075044" y="2771228"/>
                  </a:lnTo>
                  <a:lnTo>
                    <a:pt x="4091605" y="2962744"/>
                  </a:lnTo>
                  <a:lnTo>
                    <a:pt x="4103847" y="3154984"/>
                  </a:lnTo>
                  <a:lnTo>
                    <a:pt x="4111772" y="3347224"/>
                  </a:lnTo>
                  <a:lnTo>
                    <a:pt x="4113931" y="3539464"/>
                  </a:lnTo>
                  <a:lnTo>
                    <a:pt x="4111772" y="3731704"/>
                  </a:lnTo>
                  <a:lnTo>
                    <a:pt x="4103847" y="3923944"/>
                  </a:lnTo>
                  <a:lnTo>
                    <a:pt x="4092328" y="4116184"/>
                  </a:lnTo>
                  <a:lnTo>
                    <a:pt x="4075044" y="4307700"/>
                  </a:lnTo>
                  <a:lnTo>
                    <a:pt x="4053441" y="4498504"/>
                  </a:lnTo>
                  <a:lnTo>
                    <a:pt x="4026085" y="4688585"/>
                  </a:lnTo>
                  <a:lnTo>
                    <a:pt x="3995135" y="4878654"/>
                  </a:lnTo>
                  <a:lnTo>
                    <a:pt x="3958407" y="5067299"/>
                  </a:lnTo>
                  <a:lnTo>
                    <a:pt x="3917373" y="5255208"/>
                  </a:lnTo>
                  <a:lnTo>
                    <a:pt x="3871285" y="5441695"/>
                  </a:lnTo>
                  <a:lnTo>
                    <a:pt x="3820891" y="5627445"/>
                  </a:lnTo>
                  <a:lnTo>
                    <a:pt x="3766167" y="5811773"/>
                  </a:lnTo>
                  <a:lnTo>
                    <a:pt x="3705690" y="5994653"/>
                  </a:lnTo>
                  <a:lnTo>
                    <a:pt x="3641606" y="6175362"/>
                  </a:lnTo>
                  <a:lnTo>
                    <a:pt x="3572492" y="6355359"/>
                  </a:lnTo>
                  <a:lnTo>
                    <a:pt x="3499048" y="6532485"/>
                  </a:lnTo>
                  <a:lnTo>
                    <a:pt x="3420575" y="6708888"/>
                  </a:lnTo>
                  <a:lnTo>
                    <a:pt x="3338495" y="6882409"/>
                  </a:lnTo>
                  <a:lnTo>
                    <a:pt x="3251373" y="7053757"/>
                  </a:lnTo>
                  <a:lnTo>
                    <a:pt x="3159933" y="7222959"/>
                  </a:lnTo>
                  <a:lnTo>
                    <a:pt x="3064899" y="7390002"/>
                  </a:lnTo>
                  <a:lnTo>
                    <a:pt x="2964823" y="7554874"/>
                  </a:lnTo>
                  <a:lnTo>
                    <a:pt x="2861140" y="7716151"/>
                  </a:lnTo>
                  <a:lnTo>
                    <a:pt x="2753863" y="7875993"/>
                  </a:lnTo>
                  <a:lnTo>
                    <a:pt x="2641544" y="8032241"/>
                  </a:lnTo>
                  <a:lnTo>
                    <a:pt x="2525618" y="8185594"/>
                  </a:lnTo>
                  <a:lnTo>
                    <a:pt x="2406099" y="8336076"/>
                  </a:lnTo>
                  <a:lnTo>
                    <a:pt x="2282985" y="8483675"/>
                  </a:lnTo>
                  <a:lnTo>
                    <a:pt x="2155540" y="8628392"/>
                  </a:lnTo>
                  <a:lnTo>
                    <a:pt x="2025226" y="8768790"/>
                  </a:lnTo>
                  <a:lnTo>
                    <a:pt x="1890580" y="8907030"/>
                  </a:lnTo>
                  <a:lnTo>
                    <a:pt x="1753065" y="9040949"/>
                  </a:lnTo>
                  <a:lnTo>
                    <a:pt x="1611942" y="9171986"/>
                  </a:lnTo>
                  <a:lnTo>
                    <a:pt x="1467950" y="9298704"/>
                  </a:lnTo>
                  <a:lnTo>
                    <a:pt x="1320350" y="9422544"/>
                  </a:lnTo>
                  <a:lnTo>
                    <a:pt x="1169868" y="9542063"/>
                  </a:lnTo>
                  <a:lnTo>
                    <a:pt x="1016503" y="9657985"/>
                  </a:lnTo>
                  <a:lnTo>
                    <a:pt x="859544" y="9769581"/>
                  </a:lnTo>
                  <a:lnTo>
                    <a:pt x="700438" y="9877580"/>
                  </a:lnTo>
                  <a:lnTo>
                    <a:pt x="538437" y="9981259"/>
                  </a:lnTo>
                  <a:lnTo>
                    <a:pt x="374277" y="10080621"/>
                  </a:lnTo>
                  <a:lnTo>
                    <a:pt x="207234" y="10176378"/>
                  </a:lnTo>
                  <a:lnTo>
                    <a:pt x="38038" y="10267818"/>
                  </a:lnTo>
                  <a:lnTo>
                    <a:pt x="0" y="10286997"/>
                  </a:lnTo>
                </a:path>
              </a:pathLst>
            </a:custGeom>
            <a:ln w="18719">
              <a:solidFill>
                <a:srgbClr val="262425"/>
              </a:solidFill>
            </a:ln>
          </p:spPr>
          <p:txBody>
            <a:bodyPr wrap="square" lIns="0" tIns="0" rIns="0" bIns="0" rtlCol="0"/>
            <a:lstStyle/>
            <a:p>
              <a:endParaRPr/>
            </a:p>
          </p:txBody>
        </p:sp>
        <p:sp>
          <p:nvSpPr>
            <p:cNvPr id="6" name="object 6"/>
            <p:cNvSpPr/>
            <p:nvPr/>
          </p:nvSpPr>
          <p:spPr>
            <a:xfrm>
              <a:off x="0" y="0"/>
              <a:ext cx="2399030" cy="7698740"/>
            </a:xfrm>
            <a:custGeom>
              <a:avLst/>
              <a:gdLst/>
              <a:ahLst/>
              <a:cxnLst/>
              <a:rect l="l" t="t" r="r" b="b"/>
              <a:pathLst>
                <a:path w="2399030" h="7698740">
                  <a:moveTo>
                    <a:pt x="841333" y="0"/>
                  </a:moveTo>
                  <a:lnTo>
                    <a:pt x="0" y="0"/>
                  </a:lnTo>
                  <a:lnTo>
                    <a:pt x="0" y="7698346"/>
                  </a:lnTo>
                  <a:lnTo>
                    <a:pt x="136009" y="7617523"/>
                  </a:lnTo>
                  <a:lnTo>
                    <a:pt x="238249" y="7552003"/>
                  </a:lnTo>
                  <a:lnTo>
                    <a:pt x="339050" y="7483601"/>
                  </a:lnTo>
                  <a:lnTo>
                    <a:pt x="437688" y="7412316"/>
                  </a:lnTo>
                  <a:lnTo>
                    <a:pt x="534888" y="7339596"/>
                  </a:lnTo>
                  <a:lnTo>
                    <a:pt x="630643" y="7264006"/>
                  </a:lnTo>
                  <a:lnTo>
                    <a:pt x="723527" y="7185520"/>
                  </a:lnTo>
                  <a:lnTo>
                    <a:pt x="814962" y="7104887"/>
                  </a:lnTo>
                  <a:lnTo>
                    <a:pt x="904245" y="7022083"/>
                  </a:lnTo>
                  <a:lnTo>
                    <a:pt x="991364" y="6937120"/>
                  </a:lnTo>
                  <a:lnTo>
                    <a:pt x="1076324" y="6850011"/>
                  </a:lnTo>
                  <a:lnTo>
                    <a:pt x="1159122" y="6760717"/>
                  </a:lnTo>
                  <a:lnTo>
                    <a:pt x="1239762" y="6670001"/>
                  </a:lnTo>
                  <a:lnTo>
                    <a:pt x="1317523" y="6576402"/>
                  </a:lnTo>
                  <a:lnTo>
                    <a:pt x="1393126" y="6481368"/>
                  </a:lnTo>
                  <a:lnTo>
                    <a:pt x="1466557" y="6384162"/>
                  </a:lnTo>
                  <a:lnTo>
                    <a:pt x="1537119" y="6284810"/>
                  </a:lnTo>
                  <a:lnTo>
                    <a:pt x="1605521" y="6184010"/>
                  </a:lnTo>
                  <a:lnTo>
                    <a:pt x="1671040" y="6081775"/>
                  </a:lnTo>
                  <a:lnTo>
                    <a:pt x="1734400" y="5977369"/>
                  </a:lnTo>
                  <a:lnTo>
                    <a:pt x="1794878" y="5872251"/>
                  </a:lnTo>
                  <a:lnTo>
                    <a:pt x="1852472" y="5764974"/>
                  </a:lnTo>
                  <a:lnTo>
                    <a:pt x="1907197" y="5656249"/>
                  </a:lnTo>
                  <a:lnTo>
                    <a:pt x="1959762" y="5546089"/>
                  </a:lnTo>
                  <a:lnTo>
                    <a:pt x="2008720" y="5435218"/>
                  </a:lnTo>
                  <a:lnTo>
                    <a:pt x="2055520" y="5322900"/>
                  </a:lnTo>
                  <a:lnTo>
                    <a:pt x="2099436" y="5209133"/>
                  </a:lnTo>
                  <a:lnTo>
                    <a:pt x="2139759" y="5094655"/>
                  </a:lnTo>
                  <a:lnTo>
                    <a:pt x="2177910" y="4978730"/>
                  </a:lnTo>
                  <a:lnTo>
                    <a:pt x="2213190" y="4862093"/>
                  </a:lnTo>
                  <a:lnTo>
                    <a:pt x="2244877" y="4744732"/>
                  </a:lnTo>
                  <a:lnTo>
                    <a:pt x="2273680" y="4626660"/>
                  </a:lnTo>
                  <a:lnTo>
                    <a:pt x="2299588" y="4507864"/>
                  </a:lnTo>
                  <a:lnTo>
                    <a:pt x="2322639" y="4388345"/>
                  </a:lnTo>
                  <a:lnTo>
                    <a:pt x="2342794" y="4268101"/>
                  </a:lnTo>
                  <a:lnTo>
                    <a:pt x="2360078" y="4147858"/>
                  </a:lnTo>
                  <a:lnTo>
                    <a:pt x="2373756" y="4026903"/>
                  </a:lnTo>
                  <a:lnTo>
                    <a:pt x="2384551" y="3905948"/>
                  </a:lnTo>
                  <a:lnTo>
                    <a:pt x="2391752" y="3784269"/>
                  </a:lnTo>
                  <a:lnTo>
                    <a:pt x="2396794" y="3662591"/>
                  </a:lnTo>
                  <a:lnTo>
                    <a:pt x="2398242" y="3540912"/>
                  </a:lnTo>
                  <a:lnTo>
                    <a:pt x="2398953" y="3540912"/>
                  </a:lnTo>
                  <a:lnTo>
                    <a:pt x="2397505" y="3419233"/>
                  </a:lnTo>
                  <a:lnTo>
                    <a:pt x="2392476" y="3297542"/>
                  </a:lnTo>
                  <a:lnTo>
                    <a:pt x="2385275" y="3175876"/>
                  </a:lnTo>
                  <a:lnTo>
                    <a:pt x="2374468" y="3054908"/>
                  </a:lnTo>
                  <a:lnTo>
                    <a:pt x="2360790" y="2933953"/>
                  </a:lnTo>
                  <a:lnTo>
                    <a:pt x="2343518" y="2813710"/>
                  </a:lnTo>
                  <a:lnTo>
                    <a:pt x="2323350" y="2693479"/>
                  </a:lnTo>
                  <a:lnTo>
                    <a:pt x="2300312" y="2573959"/>
                  </a:lnTo>
                  <a:lnTo>
                    <a:pt x="2274392" y="2455151"/>
                  </a:lnTo>
                  <a:lnTo>
                    <a:pt x="2245588" y="2337079"/>
                  </a:lnTo>
                  <a:lnTo>
                    <a:pt x="2213914" y="2219718"/>
                  </a:lnTo>
                  <a:lnTo>
                    <a:pt x="2178634" y="2103081"/>
                  </a:lnTo>
                  <a:lnTo>
                    <a:pt x="2140470" y="1987156"/>
                  </a:lnTo>
                  <a:lnTo>
                    <a:pt x="2100160" y="1872678"/>
                  </a:lnTo>
                  <a:lnTo>
                    <a:pt x="2056231" y="1758911"/>
                  </a:lnTo>
                  <a:lnTo>
                    <a:pt x="2009431" y="1646605"/>
                  </a:lnTo>
                  <a:lnTo>
                    <a:pt x="1960473" y="1534998"/>
                  </a:lnTo>
                  <a:lnTo>
                    <a:pt x="1907920" y="1425562"/>
                  </a:lnTo>
                  <a:lnTo>
                    <a:pt x="1853196" y="1316850"/>
                  </a:lnTo>
                  <a:lnTo>
                    <a:pt x="1795602" y="1209560"/>
                  </a:lnTo>
                  <a:lnTo>
                    <a:pt x="1735112" y="1103718"/>
                  </a:lnTo>
                  <a:lnTo>
                    <a:pt x="1671764" y="1000048"/>
                  </a:lnTo>
                  <a:lnTo>
                    <a:pt x="1606232" y="897089"/>
                  </a:lnTo>
                  <a:lnTo>
                    <a:pt x="1537842" y="796290"/>
                  </a:lnTo>
                  <a:lnTo>
                    <a:pt x="1467281" y="697649"/>
                  </a:lnTo>
                  <a:lnTo>
                    <a:pt x="1393837" y="600456"/>
                  </a:lnTo>
                  <a:lnTo>
                    <a:pt x="1318234" y="505409"/>
                  </a:lnTo>
                  <a:lnTo>
                    <a:pt x="1239762" y="411810"/>
                  </a:lnTo>
                  <a:lnTo>
                    <a:pt x="1159842" y="320370"/>
                  </a:lnTo>
                  <a:lnTo>
                    <a:pt x="1077043" y="231089"/>
                  </a:lnTo>
                  <a:lnTo>
                    <a:pt x="992083" y="143967"/>
                  </a:lnTo>
                  <a:lnTo>
                    <a:pt x="904963" y="59017"/>
                  </a:lnTo>
                  <a:lnTo>
                    <a:pt x="841333" y="0"/>
                  </a:lnTo>
                  <a:close/>
                </a:path>
              </a:pathLst>
            </a:custGeom>
            <a:solidFill>
              <a:srgbClr val="4A86E8">
                <a:alpha val="27059"/>
              </a:srgbClr>
            </a:solidFill>
          </p:spPr>
          <p:txBody>
            <a:bodyPr wrap="square" lIns="0" tIns="0" rIns="0" bIns="0" rtlCol="0"/>
            <a:lstStyle/>
            <a:p>
              <a:endParaRPr/>
            </a:p>
          </p:txBody>
        </p:sp>
        <p:sp>
          <p:nvSpPr>
            <p:cNvPr id="7" name="object 7"/>
            <p:cNvSpPr/>
            <p:nvPr/>
          </p:nvSpPr>
          <p:spPr>
            <a:xfrm>
              <a:off x="0" y="0"/>
              <a:ext cx="2399030" cy="7698740"/>
            </a:xfrm>
            <a:custGeom>
              <a:avLst/>
              <a:gdLst/>
              <a:ahLst/>
              <a:cxnLst/>
              <a:rect l="l" t="t" r="r" b="b"/>
              <a:pathLst>
                <a:path w="2399030" h="7698740">
                  <a:moveTo>
                    <a:pt x="841333" y="0"/>
                  </a:moveTo>
                  <a:lnTo>
                    <a:pt x="904963" y="59017"/>
                  </a:lnTo>
                  <a:lnTo>
                    <a:pt x="992083" y="143967"/>
                  </a:lnTo>
                  <a:lnTo>
                    <a:pt x="1077043" y="231089"/>
                  </a:lnTo>
                  <a:lnTo>
                    <a:pt x="1159842" y="320370"/>
                  </a:lnTo>
                  <a:lnTo>
                    <a:pt x="1239762" y="411810"/>
                  </a:lnTo>
                  <a:lnTo>
                    <a:pt x="1318234" y="505409"/>
                  </a:lnTo>
                  <a:lnTo>
                    <a:pt x="1393837" y="600456"/>
                  </a:lnTo>
                  <a:lnTo>
                    <a:pt x="1467281" y="697649"/>
                  </a:lnTo>
                  <a:lnTo>
                    <a:pt x="1537842" y="796290"/>
                  </a:lnTo>
                  <a:lnTo>
                    <a:pt x="1606232" y="897089"/>
                  </a:lnTo>
                  <a:lnTo>
                    <a:pt x="1671764" y="1000048"/>
                  </a:lnTo>
                  <a:lnTo>
                    <a:pt x="1735111" y="1103718"/>
                  </a:lnTo>
                  <a:lnTo>
                    <a:pt x="1795602" y="1209560"/>
                  </a:lnTo>
                  <a:lnTo>
                    <a:pt x="1853196" y="1316850"/>
                  </a:lnTo>
                  <a:lnTo>
                    <a:pt x="1907920" y="1425562"/>
                  </a:lnTo>
                  <a:lnTo>
                    <a:pt x="1960473" y="1534998"/>
                  </a:lnTo>
                  <a:lnTo>
                    <a:pt x="2009431" y="1646605"/>
                  </a:lnTo>
                  <a:lnTo>
                    <a:pt x="2056231" y="1758911"/>
                  </a:lnTo>
                  <a:lnTo>
                    <a:pt x="2100160" y="1872678"/>
                  </a:lnTo>
                  <a:lnTo>
                    <a:pt x="2140470" y="1987156"/>
                  </a:lnTo>
                  <a:lnTo>
                    <a:pt x="2178634" y="2103081"/>
                  </a:lnTo>
                  <a:lnTo>
                    <a:pt x="2213914" y="2219718"/>
                  </a:lnTo>
                  <a:lnTo>
                    <a:pt x="2245588" y="2337079"/>
                  </a:lnTo>
                  <a:lnTo>
                    <a:pt x="2274392" y="2455151"/>
                  </a:lnTo>
                  <a:lnTo>
                    <a:pt x="2300312" y="2573959"/>
                  </a:lnTo>
                  <a:lnTo>
                    <a:pt x="2323350" y="2693479"/>
                  </a:lnTo>
                  <a:lnTo>
                    <a:pt x="2343518" y="2813710"/>
                  </a:lnTo>
                  <a:lnTo>
                    <a:pt x="2360790" y="2933953"/>
                  </a:lnTo>
                  <a:lnTo>
                    <a:pt x="2374468" y="3054908"/>
                  </a:lnTo>
                  <a:lnTo>
                    <a:pt x="2385275" y="3175876"/>
                  </a:lnTo>
                  <a:lnTo>
                    <a:pt x="2392476" y="3297542"/>
                  </a:lnTo>
                  <a:lnTo>
                    <a:pt x="2397505" y="3419233"/>
                  </a:lnTo>
                  <a:lnTo>
                    <a:pt x="2398953" y="3540912"/>
                  </a:lnTo>
                  <a:lnTo>
                    <a:pt x="2398242" y="3540912"/>
                  </a:lnTo>
                  <a:lnTo>
                    <a:pt x="2396794" y="3662590"/>
                  </a:lnTo>
                  <a:lnTo>
                    <a:pt x="2391752" y="3784269"/>
                  </a:lnTo>
                  <a:lnTo>
                    <a:pt x="2384551" y="3905948"/>
                  </a:lnTo>
                  <a:lnTo>
                    <a:pt x="2373756" y="4026903"/>
                  </a:lnTo>
                  <a:lnTo>
                    <a:pt x="2360078" y="4147857"/>
                  </a:lnTo>
                  <a:lnTo>
                    <a:pt x="2342794" y="4268101"/>
                  </a:lnTo>
                  <a:lnTo>
                    <a:pt x="2322639" y="4388345"/>
                  </a:lnTo>
                  <a:lnTo>
                    <a:pt x="2299588" y="4507864"/>
                  </a:lnTo>
                  <a:lnTo>
                    <a:pt x="2273680" y="4626660"/>
                  </a:lnTo>
                  <a:lnTo>
                    <a:pt x="2244877" y="4744732"/>
                  </a:lnTo>
                  <a:lnTo>
                    <a:pt x="2213190" y="4862093"/>
                  </a:lnTo>
                  <a:lnTo>
                    <a:pt x="2177910" y="4978729"/>
                  </a:lnTo>
                  <a:lnTo>
                    <a:pt x="2139759" y="5094655"/>
                  </a:lnTo>
                  <a:lnTo>
                    <a:pt x="2099436" y="5209133"/>
                  </a:lnTo>
                  <a:lnTo>
                    <a:pt x="2055520" y="5322899"/>
                  </a:lnTo>
                  <a:lnTo>
                    <a:pt x="2008720" y="5435218"/>
                  </a:lnTo>
                  <a:lnTo>
                    <a:pt x="1959762" y="5546089"/>
                  </a:lnTo>
                  <a:lnTo>
                    <a:pt x="1907196" y="5656249"/>
                  </a:lnTo>
                  <a:lnTo>
                    <a:pt x="1852472" y="5764974"/>
                  </a:lnTo>
                  <a:lnTo>
                    <a:pt x="1794878" y="5872251"/>
                  </a:lnTo>
                  <a:lnTo>
                    <a:pt x="1734400" y="5977369"/>
                  </a:lnTo>
                  <a:lnTo>
                    <a:pt x="1671040" y="6081775"/>
                  </a:lnTo>
                  <a:lnTo>
                    <a:pt x="1605521" y="6184010"/>
                  </a:lnTo>
                  <a:lnTo>
                    <a:pt x="1537118" y="6284810"/>
                  </a:lnTo>
                  <a:lnTo>
                    <a:pt x="1466557" y="6384162"/>
                  </a:lnTo>
                  <a:lnTo>
                    <a:pt x="1393126" y="6481368"/>
                  </a:lnTo>
                  <a:lnTo>
                    <a:pt x="1317523" y="6576402"/>
                  </a:lnTo>
                  <a:lnTo>
                    <a:pt x="1239762" y="6670001"/>
                  </a:lnTo>
                  <a:lnTo>
                    <a:pt x="1159122" y="6760717"/>
                  </a:lnTo>
                  <a:lnTo>
                    <a:pt x="1076324" y="6850011"/>
                  </a:lnTo>
                  <a:lnTo>
                    <a:pt x="991364" y="6937120"/>
                  </a:lnTo>
                  <a:lnTo>
                    <a:pt x="904245" y="7022083"/>
                  </a:lnTo>
                  <a:lnTo>
                    <a:pt x="814962" y="7104887"/>
                  </a:lnTo>
                  <a:lnTo>
                    <a:pt x="723527" y="7185519"/>
                  </a:lnTo>
                  <a:lnTo>
                    <a:pt x="630643" y="7264005"/>
                  </a:lnTo>
                  <a:lnTo>
                    <a:pt x="534888" y="7339596"/>
                  </a:lnTo>
                  <a:lnTo>
                    <a:pt x="437688" y="7412316"/>
                  </a:lnTo>
                  <a:lnTo>
                    <a:pt x="339050" y="7483601"/>
                  </a:lnTo>
                  <a:lnTo>
                    <a:pt x="238249" y="7552003"/>
                  </a:lnTo>
                  <a:lnTo>
                    <a:pt x="136009" y="7617523"/>
                  </a:lnTo>
                  <a:lnTo>
                    <a:pt x="31611" y="7680159"/>
                  </a:lnTo>
                  <a:lnTo>
                    <a:pt x="0" y="7698346"/>
                  </a:lnTo>
                </a:path>
              </a:pathLst>
            </a:custGeom>
            <a:ln w="3175">
              <a:solidFill>
                <a:srgbClr val="FFFFFF"/>
              </a:solidFill>
            </a:ln>
          </p:spPr>
          <p:txBody>
            <a:bodyPr wrap="square" lIns="0" tIns="0" rIns="0" bIns="0" rtlCol="0"/>
            <a:lstStyle/>
            <a:p>
              <a:endParaRPr/>
            </a:p>
          </p:txBody>
        </p:sp>
        <p:sp>
          <p:nvSpPr>
            <p:cNvPr id="8" name="object 8"/>
            <p:cNvSpPr/>
            <p:nvPr/>
          </p:nvSpPr>
          <p:spPr>
            <a:xfrm>
              <a:off x="0" y="0"/>
              <a:ext cx="2399030" cy="7698740"/>
            </a:xfrm>
            <a:custGeom>
              <a:avLst/>
              <a:gdLst/>
              <a:ahLst/>
              <a:cxnLst/>
              <a:rect l="l" t="t" r="r" b="b"/>
              <a:pathLst>
                <a:path w="2399030" h="7698740">
                  <a:moveTo>
                    <a:pt x="841333" y="0"/>
                  </a:moveTo>
                  <a:lnTo>
                    <a:pt x="904963" y="59017"/>
                  </a:lnTo>
                  <a:lnTo>
                    <a:pt x="992083" y="143967"/>
                  </a:lnTo>
                  <a:lnTo>
                    <a:pt x="1077043" y="231089"/>
                  </a:lnTo>
                  <a:lnTo>
                    <a:pt x="1159842" y="320370"/>
                  </a:lnTo>
                  <a:lnTo>
                    <a:pt x="1239762" y="411810"/>
                  </a:lnTo>
                  <a:lnTo>
                    <a:pt x="1318234" y="505409"/>
                  </a:lnTo>
                  <a:lnTo>
                    <a:pt x="1393837" y="600456"/>
                  </a:lnTo>
                  <a:lnTo>
                    <a:pt x="1467281" y="697649"/>
                  </a:lnTo>
                  <a:lnTo>
                    <a:pt x="1537842" y="796290"/>
                  </a:lnTo>
                  <a:lnTo>
                    <a:pt x="1606232" y="897089"/>
                  </a:lnTo>
                  <a:lnTo>
                    <a:pt x="1671764" y="1000048"/>
                  </a:lnTo>
                  <a:lnTo>
                    <a:pt x="1735111" y="1103718"/>
                  </a:lnTo>
                  <a:lnTo>
                    <a:pt x="1795602" y="1209560"/>
                  </a:lnTo>
                  <a:lnTo>
                    <a:pt x="1853196" y="1316850"/>
                  </a:lnTo>
                  <a:lnTo>
                    <a:pt x="1907920" y="1425562"/>
                  </a:lnTo>
                  <a:lnTo>
                    <a:pt x="1960473" y="1534998"/>
                  </a:lnTo>
                  <a:lnTo>
                    <a:pt x="2009431" y="1646605"/>
                  </a:lnTo>
                  <a:lnTo>
                    <a:pt x="2056231" y="1758911"/>
                  </a:lnTo>
                  <a:lnTo>
                    <a:pt x="2100160" y="1872678"/>
                  </a:lnTo>
                  <a:lnTo>
                    <a:pt x="2140470" y="1987156"/>
                  </a:lnTo>
                  <a:lnTo>
                    <a:pt x="2178634" y="2103081"/>
                  </a:lnTo>
                  <a:lnTo>
                    <a:pt x="2213914" y="2219718"/>
                  </a:lnTo>
                  <a:lnTo>
                    <a:pt x="2245588" y="2337079"/>
                  </a:lnTo>
                  <a:lnTo>
                    <a:pt x="2274392" y="2455151"/>
                  </a:lnTo>
                  <a:lnTo>
                    <a:pt x="2300312" y="2573959"/>
                  </a:lnTo>
                  <a:lnTo>
                    <a:pt x="2323350" y="2693479"/>
                  </a:lnTo>
                  <a:lnTo>
                    <a:pt x="2343518" y="2813710"/>
                  </a:lnTo>
                  <a:lnTo>
                    <a:pt x="2360790" y="2933953"/>
                  </a:lnTo>
                  <a:lnTo>
                    <a:pt x="2374468" y="3054908"/>
                  </a:lnTo>
                  <a:lnTo>
                    <a:pt x="2385275" y="3175876"/>
                  </a:lnTo>
                  <a:lnTo>
                    <a:pt x="2392476" y="3297542"/>
                  </a:lnTo>
                  <a:lnTo>
                    <a:pt x="2397505" y="3419233"/>
                  </a:lnTo>
                  <a:lnTo>
                    <a:pt x="2398953" y="3540912"/>
                  </a:lnTo>
                  <a:lnTo>
                    <a:pt x="2398242" y="3540912"/>
                  </a:lnTo>
                  <a:lnTo>
                    <a:pt x="2396794" y="3662590"/>
                  </a:lnTo>
                  <a:lnTo>
                    <a:pt x="2391752" y="3784269"/>
                  </a:lnTo>
                  <a:lnTo>
                    <a:pt x="2384551" y="3905948"/>
                  </a:lnTo>
                  <a:lnTo>
                    <a:pt x="2373756" y="4026903"/>
                  </a:lnTo>
                  <a:lnTo>
                    <a:pt x="2360078" y="4147857"/>
                  </a:lnTo>
                  <a:lnTo>
                    <a:pt x="2342794" y="4268101"/>
                  </a:lnTo>
                  <a:lnTo>
                    <a:pt x="2322639" y="4388345"/>
                  </a:lnTo>
                  <a:lnTo>
                    <a:pt x="2299588" y="4507864"/>
                  </a:lnTo>
                  <a:lnTo>
                    <a:pt x="2273680" y="4626660"/>
                  </a:lnTo>
                  <a:lnTo>
                    <a:pt x="2244877" y="4744732"/>
                  </a:lnTo>
                  <a:lnTo>
                    <a:pt x="2213190" y="4862093"/>
                  </a:lnTo>
                  <a:lnTo>
                    <a:pt x="2177910" y="4978729"/>
                  </a:lnTo>
                  <a:lnTo>
                    <a:pt x="2139759" y="5094655"/>
                  </a:lnTo>
                  <a:lnTo>
                    <a:pt x="2099436" y="5209133"/>
                  </a:lnTo>
                  <a:lnTo>
                    <a:pt x="2055520" y="5322899"/>
                  </a:lnTo>
                  <a:lnTo>
                    <a:pt x="2008720" y="5435218"/>
                  </a:lnTo>
                  <a:lnTo>
                    <a:pt x="1959762" y="5546089"/>
                  </a:lnTo>
                  <a:lnTo>
                    <a:pt x="1907196" y="5656249"/>
                  </a:lnTo>
                  <a:lnTo>
                    <a:pt x="1852472" y="5764974"/>
                  </a:lnTo>
                  <a:lnTo>
                    <a:pt x="1794878" y="5872251"/>
                  </a:lnTo>
                  <a:lnTo>
                    <a:pt x="1734400" y="5977369"/>
                  </a:lnTo>
                  <a:lnTo>
                    <a:pt x="1671040" y="6081775"/>
                  </a:lnTo>
                  <a:lnTo>
                    <a:pt x="1605521" y="6184010"/>
                  </a:lnTo>
                  <a:lnTo>
                    <a:pt x="1537118" y="6284810"/>
                  </a:lnTo>
                  <a:lnTo>
                    <a:pt x="1466557" y="6384162"/>
                  </a:lnTo>
                  <a:lnTo>
                    <a:pt x="1393126" y="6481368"/>
                  </a:lnTo>
                  <a:lnTo>
                    <a:pt x="1317523" y="6576402"/>
                  </a:lnTo>
                  <a:lnTo>
                    <a:pt x="1239762" y="6670001"/>
                  </a:lnTo>
                  <a:lnTo>
                    <a:pt x="1159122" y="6760717"/>
                  </a:lnTo>
                  <a:lnTo>
                    <a:pt x="1076324" y="6850011"/>
                  </a:lnTo>
                  <a:lnTo>
                    <a:pt x="991364" y="6937120"/>
                  </a:lnTo>
                  <a:lnTo>
                    <a:pt x="904245" y="7022083"/>
                  </a:lnTo>
                  <a:lnTo>
                    <a:pt x="814962" y="7104887"/>
                  </a:lnTo>
                  <a:lnTo>
                    <a:pt x="723527" y="7185519"/>
                  </a:lnTo>
                  <a:lnTo>
                    <a:pt x="630643" y="7264005"/>
                  </a:lnTo>
                  <a:lnTo>
                    <a:pt x="534888" y="7339596"/>
                  </a:lnTo>
                  <a:lnTo>
                    <a:pt x="437688" y="7412316"/>
                  </a:lnTo>
                  <a:lnTo>
                    <a:pt x="339050" y="7483601"/>
                  </a:lnTo>
                  <a:lnTo>
                    <a:pt x="238249" y="7552003"/>
                  </a:lnTo>
                  <a:lnTo>
                    <a:pt x="136009" y="7617523"/>
                  </a:lnTo>
                  <a:lnTo>
                    <a:pt x="31611" y="7680159"/>
                  </a:lnTo>
                  <a:lnTo>
                    <a:pt x="0" y="7698346"/>
                  </a:lnTo>
                </a:path>
              </a:pathLst>
            </a:custGeom>
            <a:ln w="18719">
              <a:solidFill>
                <a:srgbClr val="4A86E8"/>
              </a:solidFill>
            </a:ln>
          </p:spPr>
          <p:txBody>
            <a:bodyPr wrap="square" lIns="0" tIns="0" rIns="0" bIns="0" rtlCol="0"/>
            <a:lstStyle/>
            <a:p>
              <a:endParaRPr/>
            </a:p>
          </p:txBody>
        </p:sp>
        <p:sp>
          <p:nvSpPr>
            <p:cNvPr id="9" name="object 9"/>
            <p:cNvSpPr/>
            <p:nvPr/>
          </p:nvSpPr>
          <p:spPr>
            <a:xfrm>
              <a:off x="15546195" y="6161761"/>
              <a:ext cx="2741930" cy="4125595"/>
            </a:xfrm>
            <a:custGeom>
              <a:avLst/>
              <a:gdLst/>
              <a:ahLst/>
              <a:cxnLst/>
              <a:rect l="l" t="t" r="r" b="b"/>
              <a:pathLst>
                <a:path w="2741930" h="4125595">
                  <a:moveTo>
                    <a:pt x="761" y="2414142"/>
                  </a:moveTo>
                  <a:lnTo>
                    <a:pt x="4317" y="2288146"/>
                  </a:lnTo>
                  <a:lnTo>
                    <a:pt x="13715" y="2162149"/>
                  </a:lnTo>
                  <a:lnTo>
                    <a:pt x="30225" y="2036863"/>
                  </a:lnTo>
                  <a:lnTo>
                    <a:pt x="53339" y="1912302"/>
                  </a:lnTo>
                  <a:lnTo>
                    <a:pt x="82803" y="1789188"/>
                  </a:lnTo>
                  <a:lnTo>
                    <a:pt x="118871" y="1668233"/>
                  </a:lnTo>
                  <a:lnTo>
                    <a:pt x="160654" y="1549425"/>
                  </a:lnTo>
                  <a:lnTo>
                    <a:pt x="208787" y="1432788"/>
                  </a:lnTo>
                  <a:lnTo>
                    <a:pt x="263524" y="1318310"/>
                  </a:lnTo>
                  <a:lnTo>
                    <a:pt x="324103" y="1207427"/>
                  </a:lnTo>
                  <a:lnTo>
                    <a:pt x="389508" y="1099426"/>
                  </a:lnTo>
                  <a:lnTo>
                    <a:pt x="461517" y="995756"/>
                  </a:lnTo>
                  <a:lnTo>
                    <a:pt x="538606" y="894956"/>
                  </a:lnTo>
                  <a:lnTo>
                    <a:pt x="620648" y="799198"/>
                  </a:lnTo>
                  <a:lnTo>
                    <a:pt x="707135" y="707034"/>
                  </a:lnTo>
                  <a:lnTo>
                    <a:pt x="799210" y="620636"/>
                  </a:lnTo>
                  <a:lnTo>
                    <a:pt x="894968" y="538556"/>
                  </a:lnTo>
                  <a:lnTo>
                    <a:pt x="995044" y="461517"/>
                  </a:lnTo>
                  <a:lnTo>
                    <a:pt x="1099438" y="389521"/>
                  </a:lnTo>
                  <a:lnTo>
                    <a:pt x="1207515" y="324002"/>
                  </a:lnTo>
                  <a:lnTo>
                    <a:pt x="1318386" y="263524"/>
                  </a:lnTo>
                  <a:lnTo>
                    <a:pt x="1432178" y="208800"/>
                  </a:lnTo>
                  <a:lnTo>
                    <a:pt x="1548764" y="160566"/>
                  </a:lnTo>
                  <a:lnTo>
                    <a:pt x="1668271" y="118084"/>
                  </a:lnTo>
                  <a:lnTo>
                    <a:pt x="1789175" y="82080"/>
                  </a:lnTo>
                  <a:lnTo>
                    <a:pt x="1912365" y="52565"/>
                  </a:lnTo>
                  <a:lnTo>
                    <a:pt x="2036190" y="29527"/>
                  </a:lnTo>
                  <a:lnTo>
                    <a:pt x="2162174" y="12966"/>
                  </a:lnTo>
                  <a:lnTo>
                    <a:pt x="2288158" y="3606"/>
                  </a:lnTo>
                  <a:lnTo>
                    <a:pt x="2414142" y="0"/>
                  </a:lnTo>
                  <a:lnTo>
                    <a:pt x="2540126" y="3606"/>
                  </a:lnTo>
                  <a:lnTo>
                    <a:pt x="2666237" y="12966"/>
                  </a:lnTo>
                  <a:lnTo>
                    <a:pt x="2741853" y="22967"/>
                  </a:lnTo>
                </a:path>
                <a:path w="2741930" h="4125595">
                  <a:moveTo>
                    <a:pt x="712106" y="4125237"/>
                  </a:moveTo>
                  <a:lnTo>
                    <a:pt x="620648" y="4029094"/>
                  </a:lnTo>
                  <a:lnTo>
                    <a:pt x="538606" y="3933338"/>
                  </a:lnTo>
                  <a:lnTo>
                    <a:pt x="461517" y="3832537"/>
                  </a:lnTo>
                  <a:lnTo>
                    <a:pt x="389508" y="3728858"/>
                  </a:lnTo>
                  <a:lnTo>
                    <a:pt x="324103" y="3620858"/>
                  </a:lnTo>
                  <a:lnTo>
                    <a:pt x="263524" y="3509976"/>
                  </a:lnTo>
                  <a:lnTo>
                    <a:pt x="208787" y="3395498"/>
                  </a:lnTo>
                  <a:lnTo>
                    <a:pt x="160654" y="3278861"/>
                  </a:lnTo>
                  <a:lnTo>
                    <a:pt x="118109" y="3160062"/>
                  </a:lnTo>
                  <a:lnTo>
                    <a:pt x="82168" y="3039099"/>
                  </a:lnTo>
                  <a:lnTo>
                    <a:pt x="52577" y="2915983"/>
                  </a:lnTo>
                  <a:lnTo>
                    <a:pt x="29590" y="2791421"/>
                  </a:lnTo>
                  <a:lnTo>
                    <a:pt x="12953" y="2666148"/>
                  </a:lnTo>
                  <a:lnTo>
                    <a:pt x="3682" y="2540139"/>
                  </a:lnTo>
                  <a:lnTo>
                    <a:pt x="0" y="2414142"/>
                  </a:lnTo>
                  <a:lnTo>
                    <a:pt x="761" y="2414142"/>
                  </a:lnTo>
                </a:path>
              </a:pathLst>
            </a:custGeom>
            <a:ln w="18719">
              <a:solidFill>
                <a:srgbClr val="262425"/>
              </a:solidFill>
            </a:ln>
          </p:spPr>
          <p:txBody>
            <a:bodyPr wrap="square" lIns="0" tIns="0" rIns="0" bIns="0" rtlCol="0"/>
            <a:lstStyle/>
            <a:p>
              <a:endParaRPr/>
            </a:p>
          </p:txBody>
        </p:sp>
      </p:grpSp>
      <p:sp>
        <p:nvSpPr>
          <p:cNvPr id="10" name="object 10"/>
          <p:cNvSpPr txBox="1">
            <a:spLocks noGrp="1"/>
          </p:cNvSpPr>
          <p:nvPr>
            <p:ph type="title"/>
          </p:nvPr>
        </p:nvSpPr>
        <p:spPr>
          <a:xfrm>
            <a:off x="5973724" y="3955415"/>
            <a:ext cx="6287770" cy="2219960"/>
          </a:xfrm>
          <a:prstGeom prst="rect">
            <a:avLst/>
          </a:prstGeom>
        </p:spPr>
        <p:txBody>
          <a:bodyPr vert="horz" wrap="square" lIns="0" tIns="12700" rIns="0" bIns="0" rtlCol="0">
            <a:spAutoFit/>
          </a:bodyPr>
          <a:lstStyle/>
          <a:p>
            <a:pPr marL="12700">
              <a:lnSpc>
                <a:spcPct val="100000"/>
              </a:lnSpc>
              <a:spcBef>
                <a:spcPts val="100"/>
              </a:spcBef>
            </a:pPr>
            <a:r>
              <a:rPr sz="14400" spc="-315" dirty="0"/>
              <a:t>Thanks!</a:t>
            </a:r>
            <a:endParaRPr sz="14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257"/>
            <a:ext cx="18288000" cy="1905"/>
          </a:xfrm>
          <a:custGeom>
            <a:avLst/>
            <a:gdLst/>
            <a:ahLst/>
            <a:cxnLst/>
            <a:rect l="l" t="t" r="r" b="b"/>
            <a:pathLst>
              <a:path w="18288000" h="1904">
                <a:moveTo>
                  <a:pt x="18287999" y="1440"/>
                </a:moveTo>
                <a:lnTo>
                  <a:pt x="0" y="0"/>
                </a:lnTo>
              </a:path>
            </a:pathLst>
          </a:custGeom>
          <a:ln w="18719">
            <a:solidFill>
              <a:srgbClr val="262425"/>
            </a:solidFill>
          </a:ln>
        </p:spPr>
        <p:txBody>
          <a:bodyPr wrap="square" lIns="0" tIns="0" rIns="0" bIns="0" rtlCol="0"/>
          <a:lstStyle/>
          <a:p>
            <a:endParaRPr/>
          </a:p>
        </p:txBody>
      </p:sp>
      <p:grpSp>
        <p:nvGrpSpPr>
          <p:cNvPr id="3" name="object 3"/>
          <p:cNvGrpSpPr/>
          <p:nvPr/>
        </p:nvGrpSpPr>
        <p:grpSpPr>
          <a:xfrm>
            <a:off x="-9359" y="5427703"/>
            <a:ext cx="18307050" cy="4859655"/>
            <a:chOff x="-9359" y="5427703"/>
            <a:chExt cx="18307050" cy="4859655"/>
          </a:xfrm>
        </p:grpSpPr>
        <p:sp>
          <p:nvSpPr>
            <p:cNvPr id="4" name="object 4"/>
            <p:cNvSpPr/>
            <p:nvPr/>
          </p:nvSpPr>
          <p:spPr>
            <a:xfrm>
              <a:off x="0" y="9739244"/>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pic>
          <p:nvPicPr>
            <p:cNvPr id="5" name="object 5"/>
            <p:cNvPicPr/>
            <p:nvPr/>
          </p:nvPicPr>
          <p:blipFill>
            <a:blip r:embed="rId2" cstate="print"/>
            <a:stretch>
              <a:fillRect/>
            </a:stretch>
          </p:blipFill>
          <p:spPr>
            <a:xfrm>
              <a:off x="12146877" y="5427703"/>
              <a:ext cx="6134100" cy="4859294"/>
            </a:xfrm>
            <a:prstGeom prst="rect">
              <a:avLst/>
            </a:prstGeom>
          </p:spPr>
        </p:pic>
      </p:grpSp>
      <p:sp>
        <p:nvSpPr>
          <p:cNvPr id="6" name="object 6"/>
          <p:cNvSpPr txBox="1">
            <a:spLocks noGrp="1"/>
          </p:cNvSpPr>
          <p:nvPr>
            <p:ph type="title"/>
          </p:nvPr>
        </p:nvSpPr>
        <p:spPr>
          <a:xfrm>
            <a:off x="1424597" y="701040"/>
            <a:ext cx="4545965" cy="779780"/>
          </a:xfrm>
          <a:prstGeom prst="rect">
            <a:avLst/>
          </a:prstGeom>
        </p:spPr>
        <p:txBody>
          <a:bodyPr vert="horz" wrap="square" lIns="0" tIns="12700" rIns="0" bIns="0" rtlCol="0">
            <a:spAutoFit/>
          </a:bodyPr>
          <a:lstStyle/>
          <a:p>
            <a:pPr marL="12700">
              <a:lnSpc>
                <a:spcPct val="100000"/>
              </a:lnSpc>
              <a:spcBef>
                <a:spcPts val="100"/>
              </a:spcBef>
            </a:pPr>
            <a:r>
              <a:rPr sz="4950" b="1" spc="-200" dirty="0">
                <a:latin typeface="Arial"/>
                <a:cs typeface="Arial"/>
              </a:rPr>
              <a:t>INTRODUCTION</a:t>
            </a:r>
            <a:endParaRPr sz="4950">
              <a:latin typeface="Arial"/>
              <a:cs typeface="Arial"/>
            </a:endParaRPr>
          </a:p>
        </p:txBody>
      </p:sp>
      <p:grpSp>
        <p:nvGrpSpPr>
          <p:cNvPr id="7" name="object 7"/>
          <p:cNvGrpSpPr/>
          <p:nvPr/>
        </p:nvGrpSpPr>
        <p:grpSpPr>
          <a:xfrm>
            <a:off x="15924331" y="-8958"/>
            <a:ext cx="2372995" cy="2688590"/>
            <a:chOff x="15924331" y="-8958"/>
            <a:chExt cx="2372995" cy="2688590"/>
          </a:xfrm>
        </p:grpSpPr>
        <p:sp>
          <p:nvSpPr>
            <p:cNvPr id="8" name="object 8"/>
            <p:cNvSpPr/>
            <p:nvPr/>
          </p:nvSpPr>
          <p:spPr>
            <a:xfrm>
              <a:off x="15933291" y="0"/>
              <a:ext cx="2355215" cy="2670810"/>
            </a:xfrm>
            <a:custGeom>
              <a:avLst/>
              <a:gdLst/>
              <a:ahLst/>
              <a:cxnLst/>
              <a:rect l="l" t="t" r="r" b="b"/>
              <a:pathLst>
                <a:path w="2355215" h="2670810">
                  <a:moveTo>
                    <a:pt x="0" y="1031697"/>
                  </a:moveTo>
                  <a:lnTo>
                    <a:pt x="2031" y="946238"/>
                  </a:lnTo>
                  <a:lnTo>
                    <a:pt x="8889" y="860082"/>
                  </a:lnTo>
                  <a:lnTo>
                    <a:pt x="19938" y="775322"/>
                  </a:lnTo>
                  <a:lnTo>
                    <a:pt x="35813" y="691235"/>
                  </a:lnTo>
                  <a:lnTo>
                    <a:pt x="55752" y="607847"/>
                  </a:lnTo>
                  <a:lnTo>
                    <a:pt x="79882" y="525144"/>
                  </a:lnTo>
                  <a:lnTo>
                    <a:pt x="108838" y="444512"/>
                  </a:lnTo>
                  <a:lnTo>
                    <a:pt x="141858" y="365251"/>
                  </a:lnTo>
                  <a:lnTo>
                    <a:pt x="178434" y="287375"/>
                  </a:lnTo>
                  <a:lnTo>
                    <a:pt x="219836" y="212267"/>
                  </a:lnTo>
                  <a:lnTo>
                    <a:pt x="264540" y="139204"/>
                  </a:lnTo>
                  <a:lnTo>
                    <a:pt x="312800" y="68224"/>
                  </a:lnTo>
                  <a:lnTo>
                    <a:pt x="365242" y="0"/>
                  </a:lnTo>
                </a:path>
                <a:path w="2355215" h="2670810">
                  <a:moveTo>
                    <a:pt x="2354706" y="2504735"/>
                  </a:moveTo>
                  <a:lnTo>
                    <a:pt x="2305303" y="2528582"/>
                  </a:lnTo>
                  <a:lnTo>
                    <a:pt x="2225928" y="2561666"/>
                  </a:lnTo>
                  <a:lnTo>
                    <a:pt x="2145410" y="2589923"/>
                  </a:lnTo>
                  <a:lnTo>
                    <a:pt x="2062606" y="2614739"/>
                  </a:lnTo>
                  <a:lnTo>
                    <a:pt x="1979294" y="2634716"/>
                  </a:lnTo>
                  <a:lnTo>
                    <a:pt x="1895220" y="2650566"/>
                  </a:lnTo>
                  <a:lnTo>
                    <a:pt x="1809749" y="2661602"/>
                  </a:lnTo>
                  <a:lnTo>
                    <a:pt x="1724278" y="2668485"/>
                  </a:lnTo>
                  <a:lnTo>
                    <a:pt x="1638807" y="2670555"/>
                  </a:lnTo>
                  <a:lnTo>
                    <a:pt x="1638807" y="2669870"/>
                  </a:lnTo>
                  <a:lnTo>
                    <a:pt x="1553336" y="2667799"/>
                  </a:lnTo>
                  <a:lnTo>
                    <a:pt x="1467230" y="2660916"/>
                  </a:lnTo>
                  <a:lnTo>
                    <a:pt x="1382394" y="2649880"/>
                  </a:lnTo>
                  <a:lnTo>
                    <a:pt x="1298320" y="2634030"/>
                  </a:lnTo>
                  <a:lnTo>
                    <a:pt x="1215008" y="2614040"/>
                  </a:lnTo>
                  <a:lnTo>
                    <a:pt x="1132204" y="2589923"/>
                  </a:lnTo>
                  <a:lnTo>
                    <a:pt x="1051686" y="2560980"/>
                  </a:lnTo>
                  <a:lnTo>
                    <a:pt x="972311" y="2528582"/>
                  </a:lnTo>
                  <a:lnTo>
                    <a:pt x="895222" y="2491371"/>
                  </a:lnTo>
                  <a:lnTo>
                    <a:pt x="819403" y="2450706"/>
                  </a:lnTo>
                  <a:lnTo>
                    <a:pt x="746378" y="2405913"/>
                  </a:lnTo>
                  <a:lnTo>
                    <a:pt x="676020" y="2356980"/>
                  </a:lnTo>
                  <a:lnTo>
                    <a:pt x="607821" y="2304605"/>
                  </a:lnTo>
                  <a:lnTo>
                    <a:pt x="542289" y="2249474"/>
                  </a:lnTo>
                  <a:lnTo>
                    <a:pt x="480313" y="2190203"/>
                  </a:lnTo>
                  <a:lnTo>
                    <a:pt x="421004" y="2128176"/>
                  </a:lnTo>
                  <a:lnTo>
                    <a:pt x="365251" y="2062695"/>
                  </a:lnTo>
                  <a:lnTo>
                    <a:pt x="313562" y="1994471"/>
                  </a:lnTo>
                  <a:lnTo>
                    <a:pt x="264540" y="1924176"/>
                  </a:lnTo>
                  <a:lnTo>
                    <a:pt x="219836" y="1851126"/>
                  </a:lnTo>
                  <a:lnTo>
                    <a:pt x="179069" y="1775320"/>
                  </a:lnTo>
                  <a:lnTo>
                    <a:pt x="141858" y="1698129"/>
                  </a:lnTo>
                  <a:lnTo>
                    <a:pt x="108838" y="1618868"/>
                  </a:lnTo>
                  <a:lnTo>
                    <a:pt x="80517" y="1538236"/>
                  </a:lnTo>
                  <a:lnTo>
                    <a:pt x="55752" y="1455534"/>
                  </a:lnTo>
                  <a:lnTo>
                    <a:pt x="35813" y="1372146"/>
                  </a:lnTo>
                  <a:lnTo>
                    <a:pt x="19938" y="1288059"/>
                  </a:lnTo>
                  <a:lnTo>
                    <a:pt x="8889" y="1202613"/>
                  </a:lnTo>
                  <a:lnTo>
                    <a:pt x="2031" y="1117155"/>
                  </a:lnTo>
                  <a:lnTo>
                    <a:pt x="0" y="1031697"/>
                  </a:lnTo>
                </a:path>
              </a:pathLst>
            </a:custGeom>
            <a:ln w="17918">
              <a:solidFill>
                <a:srgbClr val="262425"/>
              </a:solidFill>
            </a:ln>
          </p:spPr>
          <p:txBody>
            <a:bodyPr wrap="square" lIns="0" tIns="0" rIns="0" bIns="0" rtlCol="0"/>
            <a:lstStyle/>
            <a:p>
              <a:endParaRPr/>
            </a:p>
          </p:txBody>
        </p:sp>
        <p:sp>
          <p:nvSpPr>
            <p:cNvPr id="9" name="object 9"/>
            <p:cNvSpPr/>
            <p:nvPr/>
          </p:nvSpPr>
          <p:spPr>
            <a:xfrm>
              <a:off x="16534890" y="0"/>
              <a:ext cx="1753235" cy="2069464"/>
            </a:xfrm>
            <a:custGeom>
              <a:avLst/>
              <a:gdLst/>
              <a:ahLst/>
              <a:cxnLst/>
              <a:rect l="l" t="t" r="r" b="b"/>
              <a:pathLst>
                <a:path w="1753234" h="2069464">
                  <a:moveTo>
                    <a:pt x="1145502" y="0"/>
                  </a:moveTo>
                  <a:lnTo>
                    <a:pt x="928914" y="0"/>
                  </a:lnTo>
                  <a:lnTo>
                    <a:pt x="875283" y="7569"/>
                  </a:lnTo>
                  <a:lnTo>
                    <a:pt x="821435" y="17221"/>
                  </a:lnTo>
                  <a:lnTo>
                    <a:pt x="768476" y="29629"/>
                  </a:lnTo>
                  <a:lnTo>
                    <a:pt x="716787" y="45478"/>
                  </a:lnTo>
                  <a:lnTo>
                    <a:pt x="665733" y="63398"/>
                  </a:lnTo>
                  <a:lnTo>
                    <a:pt x="615441" y="84073"/>
                  </a:lnTo>
                  <a:lnTo>
                    <a:pt x="566546" y="107505"/>
                  </a:lnTo>
                  <a:lnTo>
                    <a:pt x="518921" y="133692"/>
                  </a:lnTo>
                  <a:lnTo>
                    <a:pt x="472058" y="161950"/>
                  </a:lnTo>
                  <a:lnTo>
                    <a:pt x="427227" y="192277"/>
                  </a:lnTo>
                  <a:lnTo>
                    <a:pt x="384555" y="225348"/>
                  </a:lnTo>
                  <a:lnTo>
                    <a:pt x="343153" y="261188"/>
                  </a:lnTo>
                  <a:lnTo>
                    <a:pt x="303910" y="298411"/>
                  </a:lnTo>
                  <a:lnTo>
                    <a:pt x="266699" y="337692"/>
                  </a:lnTo>
                  <a:lnTo>
                    <a:pt x="230885" y="379044"/>
                  </a:lnTo>
                  <a:lnTo>
                    <a:pt x="197738" y="421766"/>
                  </a:lnTo>
                  <a:lnTo>
                    <a:pt x="167512" y="466572"/>
                  </a:lnTo>
                  <a:lnTo>
                    <a:pt x="139191" y="512737"/>
                  </a:lnTo>
                  <a:lnTo>
                    <a:pt x="113029" y="560984"/>
                  </a:lnTo>
                  <a:lnTo>
                    <a:pt x="89534" y="609917"/>
                  </a:lnTo>
                  <a:lnTo>
                    <a:pt x="68960" y="660222"/>
                  </a:lnTo>
                  <a:lnTo>
                    <a:pt x="51053" y="711225"/>
                  </a:lnTo>
                  <a:lnTo>
                    <a:pt x="35178" y="762914"/>
                  </a:lnTo>
                  <a:lnTo>
                    <a:pt x="22732" y="815974"/>
                  </a:lnTo>
                  <a:lnTo>
                    <a:pt x="13080" y="869734"/>
                  </a:lnTo>
                  <a:lnTo>
                    <a:pt x="5460" y="923493"/>
                  </a:lnTo>
                  <a:lnTo>
                    <a:pt x="1396" y="977252"/>
                  </a:lnTo>
                  <a:lnTo>
                    <a:pt x="0" y="1031697"/>
                  </a:lnTo>
                  <a:lnTo>
                    <a:pt x="1396" y="1086129"/>
                  </a:lnTo>
                  <a:lnTo>
                    <a:pt x="5460" y="1139888"/>
                  </a:lnTo>
                  <a:lnTo>
                    <a:pt x="13080" y="1193647"/>
                  </a:lnTo>
                  <a:lnTo>
                    <a:pt x="22732" y="1247406"/>
                  </a:lnTo>
                  <a:lnTo>
                    <a:pt x="35178" y="1299781"/>
                  </a:lnTo>
                  <a:lnTo>
                    <a:pt x="51053" y="1352156"/>
                  </a:lnTo>
                  <a:lnTo>
                    <a:pt x="68960" y="1403159"/>
                  </a:lnTo>
                  <a:lnTo>
                    <a:pt x="89534" y="1453464"/>
                  </a:lnTo>
                  <a:lnTo>
                    <a:pt x="113029" y="1502397"/>
                  </a:lnTo>
                  <a:lnTo>
                    <a:pt x="139191" y="1549958"/>
                  </a:lnTo>
                  <a:lnTo>
                    <a:pt x="167512" y="1596135"/>
                  </a:lnTo>
                  <a:lnTo>
                    <a:pt x="198500" y="1640928"/>
                  </a:lnTo>
                  <a:lnTo>
                    <a:pt x="231520" y="1684350"/>
                  </a:lnTo>
                  <a:lnTo>
                    <a:pt x="266699" y="1725002"/>
                  </a:lnTo>
                  <a:lnTo>
                    <a:pt x="303910" y="1764982"/>
                  </a:lnTo>
                  <a:lnTo>
                    <a:pt x="343153" y="1802193"/>
                  </a:lnTo>
                  <a:lnTo>
                    <a:pt x="384555" y="1837334"/>
                  </a:lnTo>
                  <a:lnTo>
                    <a:pt x="427989" y="1870430"/>
                  </a:lnTo>
                  <a:lnTo>
                    <a:pt x="472820" y="1900745"/>
                  </a:lnTo>
                  <a:lnTo>
                    <a:pt x="518921" y="1929688"/>
                  </a:lnTo>
                  <a:lnTo>
                    <a:pt x="566546" y="1955190"/>
                  </a:lnTo>
                  <a:lnTo>
                    <a:pt x="615441" y="1978621"/>
                  </a:lnTo>
                  <a:lnTo>
                    <a:pt x="665733" y="1999297"/>
                  </a:lnTo>
                  <a:lnTo>
                    <a:pt x="716787" y="2017217"/>
                  </a:lnTo>
                  <a:lnTo>
                    <a:pt x="769111" y="2033066"/>
                  </a:lnTo>
                  <a:lnTo>
                    <a:pt x="821435" y="2045474"/>
                  </a:lnTo>
                  <a:lnTo>
                    <a:pt x="875283" y="2055126"/>
                  </a:lnTo>
                  <a:lnTo>
                    <a:pt x="929004" y="2062695"/>
                  </a:lnTo>
                  <a:lnTo>
                    <a:pt x="982725" y="2066835"/>
                  </a:lnTo>
                  <a:lnTo>
                    <a:pt x="1037208" y="2068220"/>
                  </a:lnTo>
                  <a:lnTo>
                    <a:pt x="1037208" y="2068906"/>
                  </a:lnTo>
                  <a:lnTo>
                    <a:pt x="1091691" y="2067521"/>
                  </a:lnTo>
                  <a:lnTo>
                    <a:pt x="1145412" y="2063394"/>
                  </a:lnTo>
                  <a:lnTo>
                    <a:pt x="1199133" y="2055812"/>
                  </a:lnTo>
                  <a:lnTo>
                    <a:pt x="1252981" y="2046160"/>
                  </a:lnTo>
                  <a:lnTo>
                    <a:pt x="1305305" y="2033765"/>
                  </a:lnTo>
                  <a:lnTo>
                    <a:pt x="1357629" y="2017902"/>
                  </a:lnTo>
                  <a:lnTo>
                    <a:pt x="1408683" y="1999995"/>
                  </a:lnTo>
                  <a:lnTo>
                    <a:pt x="1458975" y="1979307"/>
                  </a:lnTo>
                  <a:lnTo>
                    <a:pt x="1507870" y="1955876"/>
                  </a:lnTo>
                  <a:lnTo>
                    <a:pt x="1555495" y="1929688"/>
                  </a:lnTo>
                  <a:lnTo>
                    <a:pt x="1601596" y="1901431"/>
                  </a:lnTo>
                  <a:lnTo>
                    <a:pt x="1646427" y="1870430"/>
                  </a:lnTo>
                  <a:lnTo>
                    <a:pt x="1689861" y="1837334"/>
                  </a:lnTo>
                  <a:lnTo>
                    <a:pt x="1730501" y="1802193"/>
                  </a:lnTo>
                  <a:lnTo>
                    <a:pt x="1753107" y="1781166"/>
                  </a:lnTo>
                  <a:lnTo>
                    <a:pt x="1753107" y="281908"/>
                  </a:lnTo>
                  <a:lnTo>
                    <a:pt x="1689861" y="225348"/>
                  </a:lnTo>
                  <a:lnTo>
                    <a:pt x="1647189" y="192277"/>
                  </a:lnTo>
                  <a:lnTo>
                    <a:pt x="1602358" y="161950"/>
                  </a:lnTo>
                  <a:lnTo>
                    <a:pt x="1556130" y="133692"/>
                  </a:lnTo>
                  <a:lnTo>
                    <a:pt x="1507870" y="107505"/>
                  </a:lnTo>
                  <a:lnTo>
                    <a:pt x="1458975" y="84073"/>
                  </a:lnTo>
                  <a:lnTo>
                    <a:pt x="1408683" y="63398"/>
                  </a:lnTo>
                  <a:lnTo>
                    <a:pt x="1357629" y="45478"/>
                  </a:lnTo>
                  <a:lnTo>
                    <a:pt x="1305940" y="29629"/>
                  </a:lnTo>
                  <a:lnTo>
                    <a:pt x="1252981" y="17221"/>
                  </a:lnTo>
                  <a:lnTo>
                    <a:pt x="1199133" y="7569"/>
                  </a:lnTo>
                  <a:lnTo>
                    <a:pt x="1145502" y="0"/>
                  </a:lnTo>
                  <a:close/>
                </a:path>
              </a:pathLst>
            </a:custGeom>
            <a:solidFill>
              <a:srgbClr val="4A86E8">
                <a:alpha val="27059"/>
              </a:srgbClr>
            </a:solidFill>
          </p:spPr>
          <p:txBody>
            <a:bodyPr wrap="square" lIns="0" tIns="0" rIns="0" bIns="0" rtlCol="0"/>
            <a:lstStyle/>
            <a:p>
              <a:endParaRPr/>
            </a:p>
          </p:txBody>
        </p:sp>
        <p:sp>
          <p:nvSpPr>
            <p:cNvPr id="10" name="object 10"/>
            <p:cNvSpPr/>
            <p:nvPr/>
          </p:nvSpPr>
          <p:spPr>
            <a:xfrm>
              <a:off x="16534890" y="0"/>
              <a:ext cx="1753235" cy="2069464"/>
            </a:xfrm>
            <a:custGeom>
              <a:avLst/>
              <a:gdLst/>
              <a:ahLst/>
              <a:cxnLst/>
              <a:rect l="l" t="t" r="r" b="b"/>
              <a:pathLst>
                <a:path w="1753234" h="2069464">
                  <a:moveTo>
                    <a:pt x="0" y="1031697"/>
                  </a:moveTo>
                  <a:lnTo>
                    <a:pt x="1396" y="977252"/>
                  </a:lnTo>
                  <a:lnTo>
                    <a:pt x="5460" y="923493"/>
                  </a:lnTo>
                  <a:lnTo>
                    <a:pt x="13080" y="869734"/>
                  </a:lnTo>
                  <a:lnTo>
                    <a:pt x="22732" y="815974"/>
                  </a:lnTo>
                  <a:lnTo>
                    <a:pt x="35178" y="762914"/>
                  </a:lnTo>
                  <a:lnTo>
                    <a:pt x="51053" y="711225"/>
                  </a:lnTo>
                  <a:lnTo>
                    <a:pt x="68960" y="660222"/>
                  </a:lnTo>
                  <a:lnTo>
                    <a:pt x="89534" y="609917"/>
                  </a:lnTo>
                  <a:lnTo>
                    <a:pt x="113029" y="560984"/>
                  </a:lnTo>
                  <a:lnTo>
                    <a:pt x="139191" y="512737"/>
                  </a:lnTo>
                  <a:lnTo>
                    <a:pt x="167512" y="466572"/>
                  </a:lnTo>
                  <a:lnTo>
                    <a:pt x="197738" y="421766"/>
                  </a:lnTo>
                  <a:lnTo>
                    <a:pt x="230885" y="379044"/>
                  </a:lnTo>
                  <a:lnTo>
                    <a:pt x="266699" y="337692"/>
                  </a:lnTo>
                  <a:lnTo>
                    <a:pt x="303910" y="298411"/>
                  </a:lnTo>
                  <a:lnTo>
                    <a:pt x="343153" y="261188"/>
                  </a:lnTo>
                  <a:lnTo>
                    <a:pt x="384555" y="225348"/>
                  </a:lnTo>
                  <a:lnTo>
                    <a:pt x="427227" y="192277"/>
                  </a:lnTo>
                  <a:lnTo>
                    <a:pt x="472058" y="161950"/>
                  </a:lnTo>
                  <a:lnTo>
                    <a:pt x="518921" y="133692"/>
                  </a:lnTo>
                  <a:lnTo>
                    <a:pt x="566546" y="107505"/>
                  </a:lnTo>
                  <a:lnTo>
                    <a:pt x="615441" y="84073"/>
                  </a:lnTo>
                  <a:lnTo>
                    <a:pt x="665733" y="63398"/>
                  </a:lnTo>
                  <a:lnTo>
                    <a:pt x="716787" y="45478"/>
                  </a:lnTo>
                  <a:lnTo>
                    <a:pt x="768476" y="29629"/>
                  </a:lnTo>
                  <a:lnTo>
                    <a:pt x="821435" y="17221"/>
                  </a:lnTo>
                  <a:lnTo>
                    <a:pt x="875283" y="7569"/>
                  </a:lnTo>
                  <a:lnTo>
                    <a:pt x="928914" y="0"/>
                  </a:lnTo>
                </a:path>
                <a:path w="1753234" h="2069464">
                  <a:moveTo>
                    <a:pt x="1145502" y="0"/>
                  </a:moveTo>
                  <a:lnTo>
                    <a:pt x="1199133" y="7569"/>
                  </a:lnTo>
                  <a:lnTo>
                    <a:pt x="1252981" y="17221"/>
                  </a:lnTo>
                  <a:lnTo>
                    <a:pt x="1305940" y="29629"/>
                  </a:lnTo>
                  <a:lnTo>
                    <a:pt x="1357629" y="45478"/>
                  </a:lnTo>
                  <a:lnTo>
                    <a:pt x="1408683" y="63398"/>
                  </a:lnTo>
                  <a:lnTo>
                    <a:pt x="1458975" y="84073"/>
                  </a:lnTo>
                  <a:lnTo>
                    <a:pt x="1507870" y="107505"/>
                  </a:lnTo>
                  <a:lnTo>
                    <a:pt x="1556130" y="133692"/>
                  </a:lnTo>
                  <a:lnTo>
                    <a:pt x="1602358" y="161950"/>
                  </a:lnTo>
                  <a:lnTo>
                    <a:pt x="1647189" y="192277"/>
                  </a:lnTo>
                  <a:lnTo>
                    <a:pt x="1689861" y="225348"/>
                  </a:lnTo>
                  <a:lnTo>
                    <a:pt x="1731263" y="261188"/>
                  </a:lnTo>
                  <a:lnTo>
                    <a:pt x="1753107" y="281908"/>
                  </a:lnTo>
                </a:path>
                <a:path w="1753234" h="2069464">
                  <a:moveTo>
                    <a:pt x="1753107" y="1781166"/>
                  </a:moveTo>
                  <a:lnTo>
                    <a:pt x="1689861" y="1837334"/>
                  </a:lnTo>
                  <a:lnTo>
                    <a:pt x="1646427" y="1870430"/>
                  </a:lnTo>
                  <a:lnTo>
                    <a:pt x="1601596" y="1901431"/>
                  </a:lnTo>
                  <a:lnTo>
                    <a:pt x="1555495" y="1929688"/>
                  </a:lnTo>
                  <a:lnTo>
                    <a:pt x="1507870" y="1955876"/>
                  </a:lnTo>
                  <a:lnTo>
                    <a:pt x="1458975" y="1979307"/>
                  </a:lnTo>
                  <a:lnTo>
                    <a:pt x="1408683" y="1999995"/>
                  </a:lnTo>
                  <a:lnTo>
                    <a:pt x="1357629" y="2017902"/>
                  </a:lnTo>
                  <a:lnTo>
                    <a:pt x="1305305" y="2033765"/>
                  </a:lnTo>
                  <a:lnTo>
                    <a:pt x="1252981" y="2046160"/>
                  </a:lnTo>
                  <a:lnTo>
                    <a:pt x="1199133" y="2055812"/>
                  </a:lnTo>
                  <a:lnTo>
                    <a:pt x="1145412" y="2063394"/>
                  </a:lnTo>
                  <a:lnTo>
                    <a:pt x="1091691" y="2067521"/>
                  </a:lnTo>
                  <a:lnTo>
                    <a:pt x="1037208" y="2068906"/>
                  </a:lnTo>
                  <a:lnTo>
                    <a:pt x="1037208" y="2068220"/>
                  </a:lnTo>
                  <a:lnTo>
                    <a:pt x="982725" y="2066835"/>
                  </a:lnTo>
                  <a:lnTo>
                    <a:pt x="929004" y="2062695"/>
                  </a:lnTo>
                  <a:lnTo>
                    <a:pt x="875283" y="2055126"/>
                  </a:lnTo>
                  <a:lnTo>
                    <a:pt x="821435" y="2045474"/>
                  </a:lnTo>
                  <a:lnTo>
                    <a:pt x="769111" y="2033066"/>
                  </a:lnTo>
                  <a:lnTo>
                    <a:pt x="716787" y="2017217"/>
                  </a:lnTo>
                  <a:lnTo>
                    <a:pt x="665733" y="1999297"/>
                  </a:lnTo>
                  <a:lnTo>
                    <a:pt x="615441" y="1978621"/>
                  </a:lnTo>
                  <a:lnTo>
                    <a:pt x="566546" y="1955190"/>
                  </a:lnTo>
                  <a:lnTo>
                    <a:pt x="518921" y="1929688"/>
                  </a:lnTo>
                  <a:lnTo>
                    <a:pt x="472820" y="1900745"/>
                  </a:lnTo>
                  <a:lnTo>
                    <a:pt x="427989" y="1870430"/>
                  </a:lnTo>
                  <a:lnTo>
                    <a:pt x="384555" y="1837334"/>
                  </a:lnTo>
                  <a:lnTo>
                    <a:pt x="343153" y="1802193"/>
                  </a:lnTo>
                  <a:lnTo>
                    <a:pt x="303910" y="1764982"/>
                  </a:lnTo>
                  <a:lnTo>
                    <a:pt x="266699" y="1725002"/>
                  </a:lnTo>
                  <a:lnTo>
                    <a:pt x="231520" y="1684350"/>
                  </a:lnTo>
                  <a:lnTo>
                    <a:pt x="198500" y="1640928"/>
                  </a:lnTo>
                  <a:lnTo>
                    <a:pt x="167512" y="1596135"/>
                  </a:lnTo>
                  <a:lnTo>
                    <a:pt x="139191" y="1549958"/>
                  </a:lnTo>
                  <a:lnTo>
                    <a:pt x="113029" y="1502397"/>
                  </a:lnTo>
                  <a:lnTo>
                    <a:pt x="89534" y="1453464"/>
                  </a:lnTo>
                  <a:lnTo>
                    <a:pt x="68960" y="1403159"/>
                  </a:lnTo>
                  <a:lnTo>
                    <a:pt x="51053" y="1352156"/>
                  </a:lnTo>
                  <a:lnTo>
                    <a:pt x="35178" y="1299781"/>
                  </a:lnTo>
                  <a:lnTo>
                    <a:pt x="22732" y="1247406"/>
                  </a:lnTo>
                  <a:lnTo>
                    <a:pt x="13080" y="1193647"/>
                  </a:lnTo>
                  <a:lnTo>
                    <a:pt x="5460" y="1139888"/>
                  </a:lnTo>
                  <a:lnTo>
                    <a:pt x="1396" y="1086129"/>
                  </a:lnTo>
                  <a:lnTo>
                    <a:pt x="0" y="1031697"/>
                  </a:lnTo>
                </a:path>
              </a:pathLst>
            </a:custGeom>
            <a:ln w="3175">
              <a:solidFill>
                <a:srgbClr val="FFFFFF"/>
              </a:solidFill>
            </a:ln>
          </p:spPr>
          <p:txBody>
            <a:bodyPr wrap="square" lIns="0" tIns="0" rIns="0" bIns="0" rtlCol="0"/>
            <a:lstStyle/>
            <a:p>
              <a:endParaRPr/>
            </a:p>
          </p:txBody>
        </p:sp>
        <p:sp>
          <p:nvSpPr>
            <p:cNvPr id="11" name="object 11"/>
            <p:cNvSpPr/>
            <p:nvPr/>
          </p:nvSpPr>
          <p:spPr>
            <a:xfrm>
              <a:off x="16534890" y="0"/>
              <a:ext cx="1753235" cy="2069464"/>
            </a:xfrm>
            <a:custGeom>
              <a:avLst/>
              <a:gdLst/>
              <a:ahLst/>
              <a:cxnLst/>
              <a:rect l="l" t="t" r="r" b="b"/>
              <a:pathLst>
                <a:path w="1753234" h="2069464">
                  <a:moveTo>
                    <a:pt x="0" y="1031697"/>
                  </a:moveTo>
                  <a:lnTo>
                    <a:pt x="1396" y="977252"/>
                  </a:lnTo>
                  <a:lnTo>
                    <a:pt x="5460" y="923493"/>
                  </a:lnTo>
                  <a:lnTo>
                    <a:pt x="13080" y="869734"/>
                  </a:lnTo>
                  <a:lnTo>
                    <a:pt x="22732" y="815974"/>
                  </a:lnTo>
                  <a:lnTo>
                    <a:pt x="35178" y="762914"/>
                  </a:lnTo>
                  <a:lnTo>
                    <a:pt x="51053" y="711225"/>
                  </a:lnTo>
                  <a:lnTo>
                    <a:pt x="68960" y="660222"/>
                  </a:lnTo>
                  <a:lnTo>
                    <a:pt x="89534" y="609917"/>
                  </a:lnTo>
                  <a:lnTo>
                    <a:pt x="113029" y="560984"/>
                  </a:lnTo>
                  <a:lnTo>
                    <a:pt x="139191" y="512737"/>
                  </a:lnTo>
                  <a:lnTo>
                    <a:pt x="167512" y="466572"/>
                  </a:lnTo>
                  <a:lnTo>
                    <a:pt x="197738" y="421766"/>
                  </a:lnTo>
                  <a:lnTo>
                    <a:pt x="230885" y="379044"/>
                  </a:lnTo>
                  <a:lnTo>
                    <a:pt x="266699" y="337692"/>
                  </a:lnTo>
                  <a:lnTo>
                    <a:pt x="303910" y="298411"/>
                  </a:lnTo>
                  <a:lnTo>
                    <a:pt x="343153" y="261188"/>
                  </a:lnTo>
                  <a:lnTo>
                    <a:pt x="384555" y="225348"/>
                  </a:lnTo>
                  <a:lnTo>
                    <a:pt x="427227" y="192277"/>
                  </a:lnTo>
                  <a:lnTo>
                    <a:pt x="472058" y="161950"/>
                  </a:lnTo>
                  <a:lnTo>
                    <a:pt x="518921" y="133692"/>
                  </a:lnTo>
                  <a:lnTo>
                    <a:pt x="566546" y="107505"/>
                  </a:lnTo>
                  <a:lnTo>
                    <a:pt x="615441" y="84073"/>
                  </a:lnTo>
                  <a:lnTo>
                    <a:pt x="665733" y="63398"/>
                  </a:lnTo>
                  <a:lnTo>
                    <a:pt x="716787" y="45478"/>
                  </a:lnTo>
                  <a:lnTo>
                    <a:pt x="768476" y="29629"/>
                  </a:lnTo>
                  <a:lnTo>
                    <a:pt x="821435" y="17221"/>
                  </a:lnTo>
                  <a:lnTo>
                    <a:pt x="875283" y="7569"/>
                  </a:lnTo>
                  <a:lnTo>
                    <a:pt x="928914" y="0"/>
                  </a:lnTo>
                </a:path>
                <a:path w="1753234" h="2069464">
                  <a:moveTo>
                    <a:pt x="1145502" y="0"/>
                  </a:moveTo>
                  <a:lnTo>
                    <a:pt x="1199133" y="7569"/>
                  </a:lnTo>
                  <a:lnTo>
                    <a:pt x="1252981" y="17221"/>
                  </a:lnTo>
                  <a:lnTo>
                    <a:pt x="1305940" y="29629"/>
                  </a:lnTo>
                  <a:lnTo>
                    <a:pt x="1357629" y="45478"/>
                  </a:lnTo>
                  <a:lnTo>
                    <a:pt x="1408683" y="63398"/>
                  </a:lnTo>
                  <a:lnTo>
                    <a:pt x="1458975" y="84073"/>
                  </a:lnTo>
                  <a:lnTo>
                    <a:pt x="1507870" y="107505"/>
                  </a:lnTo>
                  <a:lnTo>
                    <a:pt x="1556130" y="133692"/>
                  </a:lnTo>
                  <a:lnTo>
                    <a:pt x="1602358" y="161950"/>
                  </a:lnTo>
                  <a:lnTo>
                    <a:pt x="1647189" y="192277"/>
                  </a:lnTo>
                  <a:lnTo>
                    <a:pt x="1689861" y="225348"/>
                  </a:lnTo>
                  <a:lnTo>
                    <a:pt x="1731263" y="261188"/>
                  </a:lnTo>
                  <a:lnTo>
                    <a:pt x="1753107" y="281908"/>
                  </a:lnTo>
                </a:path>
                <a:path w="1753234" h="2069464">
                  <a:moveTo>
                    <a:pt x="1753107" y="1781166"/>
                  </a:moveTo>
                  <a:lnTo>
                    <a:pt x="1689861" y="1837334"/>
                  </a:lnTo>
                  <a:lnTo>
                    <a:pt x="1646427" y="1870430"/>
                  </a:lnTo>
                  <a:lnTo>
                    <a:pt x="1601596" y="1901431"/>
                  </a:lnTo>
                  <a:lnTo>
                    <a:pt x="1555495" y="1929688"/>
                  </a:lnTo>
                  <a:lnTo>
                    <a:pt x="1507870" y="1955876"/>
                  </a:lnTo>
                  <a:lnTo>
                    <a:pt x="1458975" y="1979307"/>
                  </a:lnTo>
                  <a:lnTo>
                    <a:pt x="1408683" y="1999995"/>
                  </a:lnTo>
                  <a:lnTo>
                    <a:pt x="1357629" y="2017902"/>
                  </a:lnTo>
                  <a:lnTo>
                    <a:pt x="1305305" y="2033765"/>
                  </a:lnTo>
                  <a:lnTo>
                    <a:pt x="1252981" y="2046160"/>
                  </a:lnTo>
                  <a:lnTo>
                    <a:pt x="1199133" y="2055812"/>
                  </a:lnTo>
                  <a:lnTo>
                    <a:pt x="1145412" y="2063394"/>
                  </a:lnTo>
                  <a:lnTo>
                    <a:pt x="1091691" y="2067521"/>
                  </a:lnTo>
                  <a:lnTo>
                    <a:pt x="1037208" y="2068906"/>
                  </a:lnTo>
                  <a:lnTo>
                    <a:pt x="1037208" y="2068220"/>
                  </a:lnTo>
                  <a:lnTo>
                    <a:pt x="982725" y="2066835"/>
                  </a:lnTo>
                  <a:lnTo>
                    <a:pt x="929004" y="2062695"/>
                  </a:lnTo>
                  <a:lnTo>
                    <a:pt x="875283" y="2055126"/>
                  </a:lnTo>
                  <a:lnTo>
                    <a:pt x="821435" y="2045474"/>
                  </a:lnTo>
                  <a:lnTo>
                    <a:pt x="769111" y="2033066"/>
                  </a:lnTo>
                  <a:lnTo>
                    <a:pt x="716787" y="2017217"/>
                  </a:lnTo>
                  <a:lnTo>
                    <a:pt x="665733" y="1999297"/>
                  </a:lnTo>
                  <a:lnTo>
                    <a:pt x="615441" y="1978621"/>
                  </a:lnTo>
                  <a:lnTo>
                    <a:pt x="566546" y="1955190"/>
                  </a:lnTo>
                  <a:lnTo>
                    <a:pt x="518921" y="1929688"/>
                  </a:lnTo>
                  <a:lnTo>
                    <a:pt x="472820" y="1900745"/>
                  </a:lnTo>
                  <a:lnTo>
                    <a:pt x="427989" y="1870430"/>
                  </a:lnTo>
                  <a:lnTo>
                    <a:pt x="384555" y="1837334"/>
                  </a:lnTo>
                  <a:lnTo>
                    <a:pt x="343153" y="1802193"/>
                  </a:lnTo>
                  <a:lnTo>
                    <a:pt x="303910" y="1764982"/>
                  </a:lnTo>
                  <a:lnTo>
                    <a:pt x="266699" y="1725002"/>
                  </a:lnTo>
                  <a:lnTo>
                    <a:pt x="231520" y="1684350"/>
                  </a:lnTo>
                  <a:lnTo>
                    <a:pt x="198500" y="1640928"/>
                  </a:lnTo>
                  <a:lnTo>
                    <a:pt x="167512" y="1596135"/>
                  </a:lnTo>
                  <a:lnTo>
                    <a:pt x="139191" y="1549958"/>
                  </a:lnTo>
                  <a:lnTo>
                    <a:pt x="113029" y="1502397"/>
                  </a:lnTo>
                  <a:lnTo>
                    <a:pt x="89534" y="1453464"/>
                  </a:lnTo>
                  <a:lnTo>
                    <a:pt x="68960" y="1403159"/>
                  </a:lnTo>
                  <a:lnTo>
                    <a:pt x="51053" y="1352156"/>
                  </a:lnTo>
                  <a:lnTo>
                    <a:pt x="35178" y="1299781"/>
                  </a:lnTo>
                  <a:lnTo>
                    <a:pt x="22732" y="1247406"/>
                  </a:lnTo>
                  <a:lnTo>
                    <a:pt x="13080" y="1193647"/>
                  </a:lnTo>
                  <a:lnTo>
                    <a:pt x="5460" y="1139888"/>
                  </a:lnTo>
                  <a:lnTo>
                    <a:pt x="1396" y="1086129"/>
                  </a:lnTo>
                  <a:lnTo>
                    <a:pt x="0" y="1031697"/>
                  </a:lnTo>
                </a:path>
              </a:pathLst>
            </a:custGeom>
            <a:ln w="17918">
              <a:solidFill>
                <a:srgbClr val="4A86E8"/>
              </a:solidFill>
            </a:ln>
          </p:spPr>
          <p:txBody>
            <a:bodyPr wrap="square" lIns="0" tIns="0" rIns="0" bIns="0" rtlCol="0"/>
            <a:lstStyle/>
            <a:p>
              <a:endParaRPr/>
            </a:p>
          </p:txBody>
        </p:sp>
      </p:grpSp>
      <p:sp>
        <p:nvSpPr>
          <p:cNvPr id="12" name="object 12"/>
          <p:cNvSpPr txBox="1"/>
          <p:nvPr/>
        </p:nvSpPr>
        <p:spPr>
          <a:xfrm>
            <a:off x="1446733" y="1730641"/>
            <a:ext cx="15206980" cy="7891904"/>
          </a:xfrm>
          <a:prstGeom prst="rect">
            <a:avLst/>
          </a:prstGeom>
        </p:spPr>
        <p:txBody>
          <a:bodyPr vert="horz" wrap="square" lIns="0" tIns="12700" rIns="0" bIns="0" rtlCol="0">
            <a:spAutoFit/>
          </a:bodyPr>
          <a:lstStyle/>
          <a:p>
            <a:pPr marL="12700" marR="5080">
              <a:lnSpc>
                <a:spcPct val="100000"/>
              </a:lnSpc>
              <a:spcBef>
                <a:spcPts val="100"/>
              </a:spcBef>
            </a:pPr>
            <a:r>
              <a:rPr sz="3000" spc="150" dirty="0">
                <a:solidFill>
                  <a:srgbClr val="262425"/>
                </a:solidFill>
                <a:latin typeface="Trebuchet MS"/>
                <a:cs typeface="Trebuchet MS"/>
              </a:rPr>
              <a:t>Welcome</a:t>
            </a:r>
            <a:r>
              <a:rPr sz="3000" spc="-105" dirty="0">
                <a:solidFill>
                  <a:srgbClr val="262425"/>
                </a:solidFill>
                <a:latin typeface="Trebuchet MS"/>
                <a:cs typeface="Trebuchet MS"/>
              </a:rPr>
              <a:t> </a:t>
            </a:r>
            <a:r>
              <a:rPr sz="3000" dirty="0">
                <a:solidFill>
                  <a:srgbClr val="262425"/>
                </a:solidFill>
                <a:latin typeface="Trebuchet MS"/>
                <a:cs typeface="Trebuchet MS"/>
              </a:rPr>
              <a:t>to</a:t>
            </a:r>
            <a:r>
              <a:rPr sz="3000" spc="-100" dirty="0">
                <a:solidFill>
                  <a:srgbClr val="262425"/>
                </a:solidFill>
                <a:latin typeface="Trebuchet MS"/>
                <a:cs typeface="Trebuchet MS"/>
              </a:rPr>
              <a:t> </a:t>
            </a:r>
            <a:r>
              <a:rPr sz="3000" dirty="0">
                <a:solidFill>
                  <a:srgbClr val="262425"/>
                </a:solidFill>
                <a:latin typeface="Trebuchet MS"/>
                <a:cs typeface="Trebuchet MS"/>
              </a:rPr>
              <a:t>the</a:t>
            </a:r>
            <a:r>
              <a:rPr sz="3000" spc="-105" dirty="0">
                <a:solidFill>
                  <a:srgbClr val="262425"/>
                </a:solidFill>
                <a:latin typeface="Trebuchet MS"/>
                <a:cs typeface="Trebuchet MS"/>
              </a:rPr>
              <a:t> </a:t>
            </a:r>
            <a:r>
              <a:rPr sz="3000" dirty="0">
                <a:solidFill>
                  <a:srgbClr val="262425"/>
                </a:solidFill>
                <a:latin typeface="Trebuchet MS"/>
                <a:cs typeface="Trebuchet MS"/>
              </a:rPr>
              <a:t>presentation</a:t>
            </a:r>
            <a:r>
              <a:rPr sz="3000" spc="-100" dirty="0">
                <a:solidFill>
                  <a:srgbClr val="262425"/>
                </a:solidFill>
                <a:latin typeface="Trebuchet MS"/>
                <a:cs typeface="Trebuchet MS"/>
              </a:rPr>
              <a:t> </a:t>
            </a:r>
            <a:r>
              <a:rPr sz="3000" spc="130" dirty="0">
                <a:solidFill>
                  <a:srgbClr val="262425"/>
                </a:solidFill>
                <a:latin typeface="Trebuchet MS"/>
                <a:cs typeface="Trebuchet MS"/>
              </a:rPr>
              <a:t>on</a:t>
            </a:r>
            <a:r>
              <a:rPr sz="3000" spc="-105" dirty="0">
                <a:solidFill>
                  <a:srgbClr val="262425"/>
                </a:solidFill>
                <a:latin typeface="Trebuchet MS"/>
                <a:cs typeface="Trebuchet MS"/>
              </a:rPr>
              <a:t> </a:t>
            </a:r>
            <a:r>
              <a:rPr sz="3000" spc="105" dirty="0">
                <a:solidFill>
                  <a:srgbClr val="262425"/>
                </a:solidFill>
                <a:latin typeface="Trebuchet MS"/>
                <a:cs typeface="Trebuchet MS"/>
              </a:rPr>
              <a:t>Unlocking</a:t>
            </a:r>
            <a:r>
              <a:rPr sz="3000" spc="-100" dirty="0">
                <a:solidFill>
                  <a:srgbClr val="262425"/>
                </a:solidFill>
                <a:latin typeface="Trebuchet MS"/>
                <a:cs typeface="Trebuchet MS"/>
              </a:rPr>
              <a:t> </a:t>
            </a:r>
            <a:r>
              <a:rPr sz="3000" spc="-10" dirty="0">
                <a:solidFill>
                  <a:srgbClr val="262425"/>
                </a:solidFill>
                <a:latin typeface="Trebuchet MS"/>
                <a:cs typeface="Trebuchet MS"/>
              </a:rPr>
              <a:t>Insights:</a:t>
            </a:r>
            <a:r>
              <a:rPr sz="3000" spc="-204" dirty="0">
                <a:solidFill>
                  <a:srgbClr val="262425"/>
                </a:solidFill>
                <a:latin typeface="Trebuchet MS"/>
                <a:cs typeface="Trebuchet MS"/>
              </a:rPr>
              <a:t> </a:t>
            </a:r>
            <a:r>
              <a:rPr sz="3000" spc="170" dirty="0">
                <a:solidFill>
                  <a:srgbClr val="262425"/>
                </a:solidFill>
                <a:latin typeface="Trebuchet MS"/>
                <a:cs typeface="Trebuchet MS"/>
              </a:rPr>
              <a:t>An</a:t>
            </a:r>
            <a:r>
              <a:rPr sz="3000" spc="-100" dirty="0">
                <a:solidFill>
                  <a:srgbClr val="262425"/>
                </a:solidFill>
                <a:latin typeface="Trebuchet MS"/>
                <a:cs typeface="Trebuchet MS"/>
              </a:rPr>
              <a:t> </a:t>
            </a:r>
            <a:r>
              <a:rPr sz="3000" spc="105" dirty="0">
                <a:solidFill>
                  <a:srgbClr val="262425"/>
                </a:solidFill>
                <a:latin typeface="Trebuchet MS"/>
                <a:cs typeface="Trebuchet MS"/>
              </a:rPr>
              <a:t>In-</a:t>
            </a:r>
            <a:r>
              <a:rPr sz="3000" spc="70" dirty="0">
                <a:solidFill>
                  <a:srgbClr val="262425"/>
                </a:solidFill>
                <a:latin typeface="Trebuchet MS"/>
                <a:cs typeface="Trebuchet MS"/>
              </a:rPr>
              <a:t>Depth</a:t>
            </a:r>
            <a:r>
              <a:rPr sz="3000" spc="-204" dirty="0">
                <a:solidFill>
                  <a:srgbClr val="262425"/>
                </a:solidFill>
                <a:latin typeface="Trebuchet MS"/>
                <a:cs typeface="Trebuchet MS"/>
              </a:rPr>
              <a:t> </a:t>
            </a:r>
            <a:r>
              <a:rPr sz="3000" spc="80" dirty="0">
                <a:solidFill>
                  <a:srgbClr val="262425"/>
                </a:solidFill>
                <a:latin typeface="Trebuchet MS"/>
                <a:cs typeface="Trebuchet MS"/>
              </a:rPr>
              <a:t>Analysis</a:t>
            </a:r>
            <a:r>
              <a:rPr sz="3000" spc="-100" dirty="0">
                <a:solidFill>
                  <a:srgbClr val="262425"/>
                </a:solidFill>
                <a:latin typeface="Trebuchet MS"/>
                <a:cs typeface="Trebuchet MS"/>
              </a:rPr>
              <a:t> </a:t>
            </a:r>
            <a:r>
              <a:rPr sz="3000" dirty="0">
                <a:solidFill>
                  <a:srgbClr val="262425"/>
                </a:solidFill>
                <a:latin typeface="Trebuchet MS"/>
                <a:cs typeface="Trebuchet MS"/>
              </a:rPr>
              <a:t>of</a:t>
            </a:r>
            <a:r>
              <a:rPr sz="3000" spc="-170" dirty="0">
                <a:solidFill>
                  <a:srgbClr val="262425"/>
                </a:solidFill>
                <a:latin typeface="Trebuchet MS"/>
                <a:cs typeface="Trebuchet MS"/>
              </a:rPr>
              <a:t> </a:t>
            </a:r>
            <a:r>
              <a:rPr sz="3000" spc="240" dirty="0">
                <a:solidFill>
                  <a:srgbClr val="262425"/>
                </a:solidFill>
                <a:latin typeface="Trebuchet MS"/>
                <a:cs typeface="Trebuchet MS"/>
              </a:rPr>
              <a:t>Songs </a:t>
            </a:r>
            <a:r>
              <a:rPr sz="3000" spc="145" dirty="0">
                <a:solidFill>
                  <a:srgbClr val="262425"/>
                </a:solidFill>
                <a:latin typeface="Trebuchet MS"/>
                <a:cs typeface="Trebuchet MS"/>
              </a:rPr>
              <a:t>Using</a:t>
            </a:r>
            <a:r>
              <a:rPr sz="3000" spc="-80" dirty="0">
                <a:solidFill>
                  <a:srgbClr val="262425"/>
                </a:solidFill>
                <a:latin typeface="Trebuchet MS"/>
                <a:cs typeface="Trebuchet MS"/>
              </a:rPr>
              <a:t> </a:t>
            </a:r>
            <a:r>
              <a:rPr sz="3000" dirty="0">
                <a:solidFill>
                  <a:srgbClr val="262425"/>
                </a:solidFill>
                <a:latin typeface="Trebuchet MS"/>
                <a:cs typeface="Trebuchet MS"/>
              </a:rPr>
              <a:t>PowerBI.</a:t>
            </a:r>
            <a:r>
              <a:rPr sz="3000" spc="-175" dirty="0">
                <a:solidFill>
                  <a:srgbClr val="262425"/>
                </a:solidFill>
                <a:latin typeface="Trebuchet MS"/>
                <a:cs typeface="Trebuchet MS"/>
              </a:rPr>
              <a:t> </a:t>
            </a:r>
            <a:r>
              <a:rPr sz="3000" spc="50" dirty="0">
                <a:solidFill>
                  <a:srgbClr val="262425"/>
                </a:solidFill>
                <a:latin typeface="Trebuchet MS"/>
                <a:cs typeface="Trebuchet MS"/>
              </a:rPr>
              <a:t>This</a:t>
            </a:r>
            <a:r>
              <a:rPr sz="3000" spc="-80" dirty="0">
                <a:solidFill>
                  <a:srgbClr val="262425"/>
                </a:solidFill>
                <a:latin typeface="Trebuchet MS"/>
                <a:cs typeface="Trebuchet MS"/>
              </a:rPr>
              <a:t> </a:t>
            </a:r>
            <a:r>
              <a:rPr sz="3000" dirty="0">
                <a:solidFill>
                  <a:srgbClr val="262425"/>
                </a:solidFill>
                <a:latin typeface="Trebuchet MS"/>
                <a:cs typeface="Trebuchet MS"/>
              </a:rPr>
              <a:t>presentation</a:t>
            </a:r>
            <a:r>
              <a:rPr sz="3000" spc="-170" dirty="0">
                <a:solidFill>
                  <a:srgbClr val="262425"/>
                </a:solidFill>
                <a:latin typeface="Trebuchet MS"/>
                <a:cs typeface="Trebuchet MS"/>
              </a:rPr>
              <a:t> </a:t>
            </a:r>
            <a:r>
              <a:rPr sz="3000" spc="-45" dirty="0">
                <a:solidFill>
                  <a:srgbClr val="262425"/>
                </a:solidFill>
                <a:latin typeface="Trebuchet MS"/>
                <a:cs typeface="Trebuchet MS"/>
              </a:rPr>
              <a:t>will</a:t>
            </a:r>
            <a:r>
              <a:rPr sz="3000" spc="-175" dirty="0">
                <a:solidFill>
                  <a:srgbClr val="262425"/>
                </a:solidFill>
                <a:latin typeface="Trebuchet MS"/>
                <a:cs typeface="Trebuchet MS"/>
              </a:rPr>
              <a:t> </a:t>
            </a:r>
            <a:r>
              <a:rPr sz="3000" spc="65" dirty="0">
                <a:solidFill>
                  <a:srgbClr val="262425"/>
                </a:solidFill>
                <a:latin typeface="Trebuchet MS"/>
                <a:cs typeface="Trebuchet MS"/>
              </a:rPr>
              <a:t>delve</a:t>
            </a:r>
            <a:r>
              <a:rPr sz="3000" spc="-80" dirty="0">
                <a:solidFill>
                  <a:srgbClr val="262425"/>
                </a:solidFill>
                <a:latin typeface="Trebuchet MS"/>
                <a:cs typeface="Trebuchet MS"/>
              </a:rPr>
              <a:t> </a:t>
            </a:r>
            <a:r>
              <a:rPr sz="3000" spc="-30" dirty="0">
                <a:solidFill>
                  <a:srgbClr val="262425"/>
                </a:solidFill>
                <a:latin typeface="Trebuchet MS"/>
                <a:cs typeface="Trebuchet MS"/>
              </a:rPr>
              <a:t>into</a:t>
            </a:r>
            <a:r>
              <a:rPr sz="3000" spc="-80" dirty="0">
                <a:solidFill>
                  <a:srgbClr val="262425"/>
                </a:solidFill>
                <a:latin typeface="Trebuchet MS"/>
                <a:cs typeface="Trebuchet MS"/>
              </a:rPr>
              <a:t> </a:t>
            </a:r>
            <a:r>
              <a:rPr sz="3000" dirty="0">
                <a:solidFill>
                  <a:srgbClr val="262425"/>
                </a:solidFill>
                <a:latin typeface="Trebuchet MS"/>
                <a:cs typeface="Trebuchet MS"/>
              </a:rPr>
              <a:t>the</a:t>
            </a:r>
            <a:r>
              <a:rPr sz="3000" spc="-75" dirty="0">
                <a:solidFill>
                  <a:srgbClr val="262425"/>
                </a:solidFill>
                <a:latin typeface="Trebuchet MS"/>
                <a:cs typeface="Trebuchet MS"/>
              </a:rPr>
              <a:t> </a:t>
            </a:r>
            <a:r>
              <a:rPr sz="3000" b="1" dirty="0">
                <a:solidFill>
                  <a:srgbClr val="262425"/>
                </a:solidFill>
                <a:latin typeface="Trebuchet MS"/>
                <a:cs typeface="Trebuchet MS"/>
              </a:rPr>
              <a:t>analysis</a:t>
            </a:r>
            <a:r>
              <a:rPr sz="3000" b="1" spc="-80" dirty="0">
                <a:solidFill>
                  <a:srgbClr val="262425"/>
                </a:solidFill>
                <a:latin typeface="Trebuchet MS"/>
                <a:cs typeface="Trebuchet MS"/>
              </a:rPr>
              <a:t> </a:t>
            </a:r>
            <a:r>
              <a:rPr sz="3000" dirty="0">
                <a:solidFill>
                  <a:srgbClr val="262425"/>
                </a:solidFill>
                <a:latin typeface="Trebuchet MS"/>
                <a:cs typeface="Trebuchet MS"/>
              </a:rPr>
              <a:t>of</a:t>
            </a:r>
            <a:r>
              <a:rPr sz="3000" spc="-150" dirty="0">
                <a:solidFill>
                  <a:srgbClr val="262425"/>
                </a:solidFill>
                <a:latin typeface="Trebuchet MS"/>
                <a:cs typeface="Trebuchet MS"/>
              </a:rPr>
              <a:t> </a:t>
            </a:r>
            <a:r>
              <a:rPr sz="3000" spc="215" dirty="0">
                <a:solidFill>
                  <a:srgbClr val="262425"/>
                </a:solidFill>
                <a:latin typeface="Trebuchet MS"/>
                <a:cs typeface="Trebuchet MS"/>
              </a:rPr>
              <a:t>songs</a:t>
            </a:r>
            <a:r>
              <a:rPr sz="3000" spc="-75" dirty="0">
                <a:solidFill>
                  <a:srgbClr val="262425"/>
                </a:solidFill>
                <a:latin typeface="Trebuchet MS"/>
                <a:cs typeface="Trebuchet MS"/>
              </a:rPr>
              <a:t> </a:t>
            </a:r>
            <a:r>
              <a:rPr sz="3000" spc="120" dirty="0">
                <a:solidFill>
                  <a:srgbClr val="262425"/>
                </a:solidFill>
                <a:latin typeface="Trebuchet MS"/>
                <a:cs typeface="Trebuchet MS"/>
              </a:rPr>
              <a:t>using</a:t>
            </a:r>
            <a:r>
              <a:rPr sz="3000" spc="-80" dirty="0">
                <a:solidFill>
                  <a:srgbClr val="262425"/>
                </a:solidFill>
                <a:latin typeface="Trebuchet MS"/>
                <a:cs typeface="Trebuchet MS"/>
              </a:rPr>
              <a:t> </a:t>
            </a:r>
            <a:r>
              <a:rPr sz="3000" spc="-10" dirty="0">
                <a:solidFill>
                  <a:srgbClr val="262425"/>
                </a:solidFill>
                <a:latin typeface="Trebuchet MS"/>
                <a:cs typeface="Trebuchet MS"/>
              </a:rPr>
              <a:t>PowerBI, </a:t>
            </a:r>
            <a:r>
              <a:rPr sz="3000" spc="45" dirty="0">
                <a:solidFill>
                  <a:srgbClr val="262425"/>
                </a:solidFill>
                <a:latin typeface="Trebuchet MS"/>
                <a:cs typeface="Trebuchet MS"/>
              </a:rPr>
              <a:t>providing</a:t>
            </a:r>
            <a:r>
              <a:rPr sz="3000" spc="-210" dirty="0">
                <a:solidFill>
                  <a:srgbClr val="262425"/>
                </a:solidFill>
                <a:latin typeface="Trebuchet MS"/>
                <a:cs typeface="Trebuchet MS"/>
              </a:rPr>
              <a:t> </a:t>
            </a:r>
            <a:r>
              <a:rPr sz="3000" spc="55" dirty="0">
                <a:solidFill>
                  <a:srgbClr val="262425"/>
                </a:solidFill>
                <a:latin typeface="Trebuchet MS"/>
                <a:cs typeface="Trebuchet MS"/>
              </a:rPr>
              <a:t>valuable</a:t>
            </a:r>
            <a:r>
              <a:rPr sz="3000" spc="-130" dirty="0">
                <a:solidFill>
                  <a:srgbClr val="262425"/>
                </a:solidFill>
                <a:latin typeface="Trebuchet MS"/>
                <a:cs typeface="Trebuchet MS"/>
              </a:rPr>
              <a:t> </a:t>
            </a:r>
            <a:r>
              <a:rPr sz="3000" spc="50" dirty="0">
                <a:solidFill>
                  <a:srgbClr val="262425"/>
                </a:solidFill>
                <a:latin typeface="Trebuchet MS"/>
                <a:cs typeface="Trebuchet MS"/>
              </a:rPr>
              <a:t>insights</a:t>
            </a:r>
            <a:r>
              <a:rPr sz="3000" spc="-125" dirty="0">
                <a:solidFill>
                  <a:srgbClr val="262425"/>
                </a:solidFill>
                <a:latin typeface="Trebuchet MS"/>
                <a:cs typeface="Trebuchet MS"/>
              </a:rPr>
              <a:t> </a:t>
            </a:r>
            <a:r>
              <a:rPr sz="3000" spc="-30" dirty="0">
                <a:solidFill>
                  <a:srgbClr val="262425"/>
                </a:solidFill>
                <a:latin typeface="Trebuchet MS"/>
                <a:cs typeface="Trebuchet MS"/>
              </a:rPr>
              <a:t>into</a:t>
            </a:r>
            <a:r>
              <a:rPr sz="3000" spc="-125" dirty="0">
                <a:solidFill>
                  <a:srgbClr val="262425"/>
                </a:solidFill>
                <a:latin typeface="Trebuchet MS"/>
                <a:cs typeface="Trebuchet MS"/>
              </a:rPr>
              <a:t> </a:t>
            </a:r>
            <a:r>
              <a:rPr sz="3000" b="1" spc="80" dirty="0">
                <a:solidFill>
                  <a:srgbClr val="262425"/>
                </a:solidFill>
                <a:latin typeface="Trebuchet MS"/>
                <a:cs typeface="Trebuchet MS"/>
              </a:rPr>
              <a:t>music</a:t>
            </a:r>
            <a:r>
              <a:rPr sz="3000" b="1" spc="-155" dirty="0">
                <a:solidFill>
                  <a:srgbClr val="262425"/>
                </a:solidFill>
                <a:latin typeface="Trebuchet MS"/>
                <a:cs typeface="Trebuchet MS"/>
              </a:rPr>
              <a:t> </a:t>
            </a:r>
            <a:r>
              <a:rPr sz="3000" b="1" spc="-70" dirty="0">
                <a:solidFill>
                  <a:srgbClr val="262425"/>
                </a:solidFill>
                <a:latin typeface="Trebuchet MS"/>
                <a:cs typeface="Trebuchet MS"/>
              </a:rPr>
              <a:t>data</a:t>
            </a:r>
            <a:r>
              <a:rPr sz="3000" spc="-70" dirty="0">
                <a:solidFill>
                  <a:srgbClr val="262425"/>
                </a:solidFill>
                <a:latin typeface="Trebuchet MS"/>
                <a:cs typeface="Trebuchet MS"/>
              </a:rPr>
              <a:t>.</a:t>
            </a:r>
            <a:r>
              <a:rPr sz="3000" spc="-204" dirty="0">
                <a:solidFill>
                  <a:srgbClr val="262425"/>
                </a:solidFill>
                <a:latin typeface="Trebuchet MS"/>
                <a:cs typeface="Trebuchet MS"/>
              </a:rPr>
              <a:t> </a:t>
            </a:r>
            <a:r>
              <a:rPr sz="3000" dirty="0">
                <a:solidFill>
                  <a:srgbClr val="262425"/>
                </a:solidFill>
                <a:latin typeface="Trebuchet MS"/>
                <a:cs typeface="Trebuchet MS"/>
              </a:rPr>
              <a:t>Join</a:t>
            </a:r>
            <a:r>
              <a:rPr sz="3000" spc="-130" dirty="0">
                <a:solidFill>
                  <a:srgbClr val="262425"/>
                </a:solidFill>
                <a:latin typeface="Trebuchet MS"/>
                <a:cs typeface="Trebuchet MS"/>
              </a:rPr>
              <a:t> </a:t>
            </a:r>
            <a:r>
              <a:rPr sz="3000" spc="185" dirty="0">
                <a:solidFill>
                  <a:srgbClr val="262425"/>
                </a:solidFill>
                <a:latin typeface="Trebuchet MS"/>
                <a:cs typeface="Trebuchet MS"/>
              </a:rPr>
              <a:t>us</a:t>
            </a:r>
            <a:r>
              <a:rPr sz="3000" spc="-125" dirty="0">
                <a:solidFill>
                  <a:srgbClr val="262425"/>
                </a:solidFill>
                <a:latin typeface="Trebuchet MS"/>
                <a:cs typeface="Trebuchet MS"/>
              </a:rPr>
              <a:t> </a:t>
            </a:r>
            <a:r>
              <a:rPr sz="3000" spc="-20" dirty="0">
                <a:solidFill>
                  <a:srgbClr val="262425"/>
                </a:solidFill>
                <a:latin typeface="Trebuchet MS"/>
                <a:cs typeface="Trebuchet MS"/>
              </a:rPr>
              <a:t>in</a:t>
            </a:r>
            <a:r>
              <a:rPr sz="3000" spc="-125" dirty="0">
                <a:solidFill>
                  <a:srgbClr val="262425"/>
                </a:solidFill>
                <a:latin typeface="Trebuchet MS"/>
                <a:cs typeface="Trebuchet MS"/>
              </a:rPr>
              <a:t> </a:t>
            </a:r>
            <a:r>
              <a:rPr sz="3000" dirty="0">
                <a:solidFill>
                  <a:srgbClr val="262425"/>
                </a:solidFill>
                <a:latin typeface="Trebuchet MS"/>
                <a:cs typeface="Trebuchet MS"/>
              </a:rPr>
              <a:t>this</a:t>
            </a:r>
            <a:r>
              <a:rPr sz="3000" spc="-130" dirty="0">
                <a:solidFill>
                  <a:srgbClr val="262425"/>
                </a:solidFill>
                <a:latin typeface="Trebuchet MS"/>
                <a:cs typeface="Trebuchet MS"/>
              </a:rPr>
              <a:t> </a:t>
            </a:r>
            <a:r>
              <a:rPr sz="3000" dirty="0">
                <a:solidFill>
                  <a:srgbClr val="262425"/>
                </a:solidFill>
                <a:latin typeface="Trebuchet MS"/>
                <a:cs typeface="Trebuchet MS"/>
              </a:rPr>
              <a:t>exploration</a:t>
            </a:r>
            <a:r>
              <a:rPr sz="3000" spc="-125" dirty="0">
                <a:solidFill>
                  <a:srgbClr val="262425"/>
                </a:solidFill>
                <a:latin typeface="Trebuchet MS"/>
                <a:cs typeface="Trebuchet MS"/>
              </a:rPr>
              <a:t> </a:t>
            </a:r>
            <a:r>
              <a:rPr sz="3000" dirty="0">
                <a:solidFill>
                  <a:srgbClr val="262425"/>
                </a:solidFill>
                <a:latin typeface="Trebuchet MS"/>
                <a:cs typeface="Trebuchet MS"/>
              </a:rPr>
              <a:t>of</a:t>
            </a:r>
            <a:r>
              <a:rPr sz="3000" spc="-195" dirty="0">
                <a:solidFill>
                  <a:srgbClr val="262425"/>
                </a:solidFill>
                <a:latin typeface="Trebuchet MS"/>
                <a:cs typeface="Trebuchet MS"/>
              </a:rPr>
              <a:t> </a:t>
            </a:r>
            <a:r>
              <a:rPr sz="3000" dirty="0">
                <a:solidFill>
                  <a:srgbClr val="262425"/>
                </a:solidFill>
                <a:latin typeface="Trebuchet MS"/>
                <a:cs typeface="Trebuchet MS"/>
              </a:rPr>
              <a:t>the</a:t>
            </a:r>
            <a:r>
              <a:rPr sz="3000" spc="-125" dirty="0">
                <a:solidFill>
                  <a:srgbClr val="262425"/>
                </a:solidFill>
                <a:latin typeface="Trebuchet MS"/>
                <a:cs typeface="Trebuchet MS"/>
              </a:rPr>
              <a:t> </a:t>
            </a:r>
            <a:r>
              <a:rPr sz="3000" spc="-10" dirty="0">
                <a:solidFill>
                  <a:srgbClr val="262425"/>
                </a:solidFill>
                <a:latin typeface="Trebuchet MS"/>
                <a:cs typeface="Trebuchet MS"/>
              </a:rPr>
              <a:t>fascinating </a:t>
            </a:r>
            <a:r>
              <a:rPr sz="3000" spc="60" dirty="0">
                <a:solidFill>
                  <a:srgbClr val="262425"/>
                </a:solidFill>
                <a:latin typeface="Trebuchet MS"/>
                <a:cs typeface="Trebuchet MS"/>
              </a:rPr>
              <a:t>world</a:t>
            </a:r>
            <a:r>
              <a:rPr sz="3000" spc="-140" dirty="0">
                <a:solidFill>
                  <a:srgbClr val="262425"/>
                </a:solidFill>
                <a:latin typeface="Trebuchet MS"/>
                <a:cs typeface="Trebuchet MS"/>
              </a:rPr>
              <a:t> </a:t>
            </a:r>
            <a:r>
              <a:rPr sz="3000" dirty="0">
                <a:solidFill>
                  <a:srgbClr val="262425"/>
                </a:solidFill>
                <a:latin typeface="Trebuchet MS"/>
                <a:cs typeface="Trebuchet MS"/>
              </a:rPr>
              <a:t>of</a:t>
            </a:r>
            <a:r>
              <a:rPr sz="3000" spc="-200" dirty="0">
                <a:solidFill>
                  <a:srgbClr val="262425"/>
                </a:solidFill>
                <a:latin typeface="Trebuchet MS"/>
                <a:cs typeface="Trebuchet MS"/>
              </a:rPr>
              <a:t> </a:t>
            </a:r>
            <a:r>
              <a:rPr sz="3000" b="1" spc="80" dirty="0">
                <a:solidFill>
                  <a:srgbClr val="262425"/>
                </a:solidFill>
                <a:latin typeface="Trebuchet MS"/>
                <a:cs typeface="Trebuchet MS"/>
              </a:rPr>
              <a:t>music</a:t>
            </a:r>
            <a:r>
              <a:rPr sz="3000" b="1" spc="-165" dirty="0">
                <a:solidFill>
                  <a:srgbClr val="262425"/>
                </a:solidFill>
                <a:latin typeface="Trebuchet MS"/>
                <a:cs typeface="Trebuchet MS"/>
              </a:rPr>
              <a:t> </a:t>
            </a:r>
            <a:r>
              <a:rPr sz="3000" b="1" spc="-10" dirty="0" smtClean="0">
                <a:solidFill>
                  <a:srgbClr val="262425"/>
                </a:solidFill>
                <a:latin typeface="Trebuchet MS"/>
                <a:cs typeface="Trebuchet MS"/>
              </a:rPr>
              <a:t>analytics</a:t>
            </a:r>
            <a:r>
              <a:rPr sz="3000" spc="-10" dirty="0" smtClean="0">
                <a:solidFill>
                  <a:srgbClr val="262425"/>
                </a:solidFill>
                <a:latin typeface="Trebuchet MS"/>
                <a:cs typeface="Trebuchet MS"/>
              </a:rPr>
              <a:t>.</a:t>
            </a:r>
            <a:endParaRPr lang="en-US" sz="3000" dirty="0">
              <a:latin typeface="Trebuchet MS"/>
              <a:cs typeface="Trebuchet MS"/>
            </a:endParaRPr>
          </a:p>
          <a:p>
            <a:pPr marL="12700" marR="5080">
              <a:lnSpc>
                <a:spcPct val="100000"/>
              </a:lnSpc>
              <a:spcBef>
                <a:spcPts val="100"/>
              </a:spcBef>
            </a:pPr>
            <a:endParaRPr lang="en-US" sz="3000" b="1" spc="-455" dirty="0">
              <a:solidFill>
                <a:srgbClr val="262425"/>
              </a:solidFill>
              <a:latin typeface="Trebuchet MS"/>
              <a:cs typeface="Arial"/>
            </a:endParaRPr>
          </a:p>
          <a:p>
            <a:pPr marL="12700" marR="5080">
              <a:lnSpc>
                <a:spcPct val="100000"/>
              </a:lnSpc>
              <a:spcBef>
                <a:spcPts val="100"/>
              </a:spcBef>
            </a:pPr>
            <a:r>
              <a:rPr sz="4850" b="1" dirty="0" smtClean="0">
                <a:solidFill>
                  <a:srgbClr val="262425"/>
                </a:solidFill>
                <a:latin typeface="Arial"/>
                <a:cs typeface="Arial"/>
              </a:rPr>
              <a:t>PROBLEM </a:t>
            </a:r>
            <a:r>
              <a:rPr sz="4850" b="1" dirty="0">
                <a:solidFill>
                  <a:srgbClr val="262425"/>
                </a:solidFill>
                <a:latin typeface="Arial"/>
                <a:cs typeface="Arial"/>
              </a:rPr>
              <a:t>STATEMENT</a:t>
            </a:r>
            <a:endParaRPr sz="4850" dirty="0">
              <a:latin typeface="Arial"/>
              <a:cs typeface="Arial"/>
            </a:endParaRPr>
          </a:p>
          <a:p>
            <a:pPr marL="125730" marR="5648325">
              <a:lnSpc>
                <a:spcPct val="99900"/>
              </a:lnSpc>
              <a:spcBef>
                <a:spcPts val="3050"/>
              </a:spcBef>
            </a:pPr>
            <a:r>
              <a:rPr sz="3150" dirty="0">
                <a:solidFill>
                  <a:srgbClr val="262425"/>
                </a:solidFill>
                <a:latin typeface="Trebuchet MS"/>
                <a:cs typeface="Trebuchet MS"/>
              </a:rPr>
              <a:t>This</a:t>
            </a:r>
            <a:r>
              <a:rPr sz="3150" spc="-125" dirty="0">
                <a:solidFill>
                  <a:srgbClr val="262425"/>
                </a:solidFill>
                <a:latin typeface="Trebuchet MS"/>
                <a:cs typeface="Trebuchet MS"/>
              </a:rPr>
              <a:t> </a:t>
            </a:r>
            <a:r>
              <a:rPr sz="3150" spc="-25" dirty="0">
                <a:solidFill>
                  <a:srgbClr val="262425"/>
                </a:solidFill>
                <a:latin typeface="Trebuchet MS"/>
                <a:cs typeface="Trebuchet MS"/>
              </a:rPr>
              <a:t>project</a:t>
            </a:r>
            <a:r>
              <a:rPr sz="3150" spc="-120" dirty="0">
                <a:solidFill>
                  <a:srgbClr val="262425"/>
                </a:solidFill>
                <a:latin typeface="Trebuchet MS"/>
                <a:cs typeface="Trebuchet MS"/>
              </a:rPr>
              <a:t> </a:t>
            </a:r>
            <a:r>
              <a:rPr sz="3150" spc="85" dirty="0">
                <a:solidFill>
                  <a:srgbClr val="262425"/>
                </a:solidFill>
                <a:latin typeface="Trebuchet MS"/>
                <a:cs typeface="Trebuchet MS"/>
              </a:rPr>
              <a:t>aims</a:t>
            </a:r>
            <a:r>
              <a:rPr sz="3150" spc="-120" dirty="0">
                <a:solidFill>
                  <a:srgbClr val="262425"/>
                </a:solidFill>
                <a:latin typeface="Trebuchet MS"/>
                <a:cs typeface="Trebuchet MS"/>
              </a:rPr>
              <a:t> </a:t>
            </a:r>
            <a:r>
              <a:rPr sz="3150" dirty="0">
                <a:solidFill>
                  <a:srgbClr val="262425"/>
                </a:solidFill>
                <a:latin typeface="Trebuchet MS"/>
                <a:cs typeface="Trebuchet MS"/>
              </a:rPr>
              <a:t>to</a:t>
            </a:r>
            <a:r>
              <a:rPr sz="3150" spc="-120" dirty="0">
                <a:solidFill>
                  <a:srgbClr val="262425"/>
                </a:solidFill>
                <a:latin typeface="Trebuchet MS"/>
                <a:cs typeface="Trebuchet MS"/>
              </a:rPr>
              <a:t> </a:t>
            </a:r>
            <a:r>
              <a:rPr sz="3150" spc="95" dirty="0">
                <a:solidFill>
                  <a:srgbClr val="262425"/>
                </a:solidFill>
                <a:latin typeface="Trebuchet MS"/>
                <a:cs typeface="Trebuchet MS"/>
              </a:rPr>
              <a:t>conduct</a:t>
            </a:r>
            <a:r>
              <a:rPr sz="3150" spc="-120" dirty="0">
                <a:solidFill>
                  <a:srgbClr val="262425"/>
                </a:solidFill>
                <a:latin typeface="Trebuchet MS"/>
                <a:cs typeface="Trebuchet MS"/>
              </a:rPr>
              <a:t> </a:t>
            </a:r>
            <a:r>
              <a:rPr sz="3150" dirty="0">
                <a:solidFill>
                  <a:srgbClr val="262425"/>
                </a:solidFill>
                <a:latin typeface="Trebuchet MS"/>
                <a:cs typeface="Trebuchet MS"/>
              </a:rPr>
              <a:t>a</a:t>
            </a:r>
            <a:r>
              <a:rPr sz="3150" spc="-120" dirty="0">
                <a:solidFill>
                  <a:srgbClr val="262425"/>
                </a:solidFill>
                <a:latin typeface="Trebuchet MS"/>
                <a:cs typeface="Trebuchet MS"/>
              </a:rPr>
              <a:t> </a:t>
            </a:r>
            <a:r>
              <a:rPr sz="3150" spc="85" dirty="0">
                <a:solidFill>
                  <a:srgbClr val="262425"/>
                </a:solidFill>
                <a:latin typeface="Trebuchet MS"/>
                <a:cs typeface="Trebuchet MS"/>
              </a:rPr>
              <a:t>comprehensive </a:t>
            </a:r>
            <a:r>
              <a:rPr sz="3150" spc="55" dirty="0">
                <a:solidFill>
                  <a:srgbClr val="262425"/>
                </a:solidFill>
                <a:latin typeface="Trebuchet MS"/>
                <a:cs typeface="Trebuchet MS"/>
              </a:rPr>
              <a:t>analysis</a:t>
            </a:r>
            <a:r>
              <a:rPr sz="3150" spc="-100" dirty="0">
                <a:solidFill>
                  <a:srgbClr val="262425"/>
                </a:solidFill>
                <a:latin typeface="Trebuchet MS"/>
                <a:cs typeface="Trebuchet MS"/>
              </a:rPr>
              <a:t> </a:t>
            </a:r>
            <a:r>
              <a:rPr sz="3150" dirty="0">
                <a:solidFill>
                  <a:srgbClr val="262425"/>
                </a:solidFill>
                <a:latin typeface="Trebuchet MS"/>
                <a:cs typeface="Trebuchet MS"/>
              </a:rPr>
              <a:t>of</a:t>
            </a:r>
            <a:r>
              <a:rPr sz="3150" spc="-290" dirty="0">
                <a:solidFill>
                  <a:srgbClr val="262425"/>
                </a:solidFill>
                <a:latin typeface="Trebuchet MS"/>
                <a:cs typeface="Trebuchet MS"/>
              </a:rPr>
              <a:t> </a:t>
            </a:r>
            <a:r>
              <a:rPr sz="3150" dirty="0">
                <a:solidFill>
                  <a:srgbClr val="262425"/>
                </a:solidFill>
                <a:latin typeface="Trebuchet MS"/>
                <a:cs typeface="Trebuchet MS"/>
              </a:rPr>
              <a:t>YouTube</a:t>
            </a:r>
            <a:r>
              <a:rPr sz="3150" spc="-95" dirty="0">
                <a:solidFill>
                  <a:srgbClr val="262425"/>
                </a:solidFill>
                <a:latin typeface="Trebuchet MS"/>
                <a:cs typeface="Trebuchet MS"/>
              </a:rPr>
              <a:t> </a:t>
            </a:r>
            <a:r>
              <a:rPr sz="3150" spc="220" dirty="0">
                <a:solidFill>
                  <a:srgbClr val="262425"/>
                </a:solidFill>
                <a:latin typeface="Trebuchet MS"/>
                <a:cs typeface="Trebuchet MS"/>
              </a:rPr>
              <a:t>songs</a:t>
            </a:r>
            <a:r>
              <a:rPr sz="3150" spc="-100" dirty="0">
                <a:solidFill>
                  <a:srgbClr val="262425"/>
                </a:solidFill>
                <a:latin typeface="Trebuchet MS"/>
                <a:cs typeface="Trebuchet MS"/>
              </a:rPr>
              <a:t> </a:t>
            </a:r>
            <a:r>
              <a:rPr sz="3150" dirty="0">
                <a:solidFill>
                  <a:srgbClr val="262425"/>
                </a:solidFill>
                <a:latin typeface="Trebuchet MS"/>
                <a:cs typeface="Trebuchet MS"/>
              </a:rPr>
              <a:t>data</a:t>
            </a:r>
            <a:r>
              <a:rPr sz="3150" spc="-95" dirty="0">
                <a:solidFill>
                  <a:srgbClr val="262425"/>
                </a:solidFill>
                <a:latin typeface="Trebuchet MS"/>
                <a:cs typeface="Trebuchet MS"/>
              </a:rPr>
              <a:t> </a:t>
            </a:r>
            <a:r>
              <a:rPr sz="3150" spc="125" dirty="0">
                <a:solidFill>
                  <a:srgbClr val="262425"/>
                </a:solidFill>
                <a:latin typeface="Trebuchet MS"/>
                <a:cs typeface="Trebuchet MS"/>
              </a:rPr>
              <a:t>using</a:t>
            </a:r>
            <a:r>
              <a:rPr sz="3150" spc="-95" dirty="0">
                <a:solidFill>
                  <a:srgbClr val="262425"/>
                </a:solidFill>
                <a:latin typeface="Trebuchet MS"/>
                <a:cs typeface="Trebuchet MS"/>
              </a:rPr>
              <a:t> </a:t>
            </a:r>
            <a:r>
              <a:rPr sz="3150" spc="75" dirty="0">
                <a:solidFill>
                  <a:srgbClr val="262425"/>
                </a:solidFill>
                <a:latin typeface="Trebuchet MS"/>
                <a:cs typeface="Trebuchet MS"/>
              </a:rPr>
              <a:t>Power</a:t>
            </a:r>
            <a:r>
              <a:rPr sz="3150" spc="-175" dirty="0">
                <a:solidFill>
                  <a:srgbClr val="262425"/>
                </a:solidFill>
                <a:latin typeface="Trebuchet MS"/>
                <a:cs typeface="Trebuchet MS"/>
              </a:rPr>
              <a:t> </a:t>
            </a:r>
            <a:r>
              <a:rPr sz="3150" spc="-130" dirty="0">
                <a:solidFill>
                  <a:srgbClr val="262425"/>
                </a:solidFill>
                <a:latin typeface="Trebuchet MS"/>
                <a:cs typeface="Trebuchet MS"/>
              </a:rPr>
              <a:t>BI.</a:t>
            </a:r>
            <a:r>
              <a:rPr sz="3150" spc="-190" dirty="0">
                <a:solidFill>
                  <a:srgbClr val="262425"/>
                </a:solidFill>
                <a:latin typeface="Trebuchet MS"/>
                <a:cs typeface="Trebuchet MS"/>
              </a:rPr>
              <a:t> </a:t>
            </a:r>
            <a:r>
              <a:rPr sz="3150" spc="70" dirty="0">
                <a:solidFill>
                  <a:srgbClr val="262425"/>
                </a:solidFill>
                <a:latin typeface="Trebuchet MS"/>
                <a:cs typeface="Trebuchet MS"/>
              </a:rPr>
              <a:t>The </a:t>
            </a:r>
            <a:r>
              <a:rPr sz="3150" spc="130" dirty="0">
                <a:solidFill>
                  <a:srgbClr val="262425"/>
                </a:solidFill>
                <a:latin typeface="Trebuchet MS"/>
                <a:cs typeface="Trebuchet MS"/>
              </a:rPr>
              <a:t>goal</a:t>
            </a:r>
            <a:r>
              <a:rPr sz="3150" spc="-245" dirty="0">
                <a:solidFill>
                  <a:srgbClr val="262425"/>
                </a:solidFill>
                <a:latin typeface="Trebuchet MS"/>
                <a:cs typeface="Trebuchet MS"/>
              </a:rPr>
              <a:t> </a:t>
            </a:r>
            <a:r>
              <a:rPr sz="3150" dirty="0">
                <a:solidFill>
                  <a:srgbClr val="262425"/>
                </a:solidFill>
                <a:latin typeface="Trebuchet MS"/>
                <a:cs typeface="Trebuchet MS"/>
              </a:rPr>
              <a:t>is</a:t>
            </a:r>
            <a:r>
              <a:rPr sz="3150" spc="-145" dirty="0">
                <a:solidFill>
                  <a:srgbClr val="262425"/>
                </a:solidFill>
                <a:latin typeface="Trebuchet MS"/>
                <a:cs typeface="Trebuchet MS"/>
              </a:rPr>
              <a:t> </a:t>
            </a:r>
            <a:r>
              <a:rPr sz="3150" dirty="0">
                <a:solidFill>
                  <a:srgbClr val="262425"/>
                </a:solidFill>
                <a:latin typeface="Trebuchet MS"/>
                <a:cs typeface="Trebuchet MS"/>
              </a:rPr>
              <a:t>to</a:t>
            </a:r>
            <a:r>
              <a:rPr sz="3150" spc="-145" dirty="0">
                <a:solidFill>
                  <a:srgbClr val="262425"/>
                </a:solidFill>
                <a:latin typeface="Trebuchet MS"/>
                <a:cs typeface="Trebuchet MS"/>
              </a:rPr>
              <a:t> </a:t>
            </a:r>
            <a:r>
              <a:rPr sz="3150" spc="-65" dirty="0">
                <a:solidFill>
                  <a:srgbClr val="262425"/>
                </a:solidFill>
                <a:latin typeface="Trebuchet MS"/>
                <a:cs typeface="Trebuchet MS"/>
              </a:rPr>
              <a:t>utilize</a:t>
            </a:r>
            <a:r>
              <a:rPr sz="3150" spc="-145" dirty="0">
                <a:solidFill>
                  <a:srgbClr val="262425"/>
                </a:solidFill>
                <a:latin typeface="Trebuchet MS"/>
                <a:cs typeface="Trebuchet MS"/>
              </a:rPr>
              <a:t> </a:t>
            </a:r>
            <a:r>
              <a:rPr sz="3150" b="1" dirty="0">
                <a:solidFill>
                  <a:srgbClr val="262425"/>
                </a:solidFill>
                <a:latin typeface="Trebuchet MS"/>
                <a:cs typeface="Trebuchet MS"/>
              </a:rPr>
              <a:t>Power</a:t>
            </a:r>
            <a:r>
              <a:rPr sz="3150" b="1" spc="-145" dirty="0">
                <a:solidFill>
                  <a:srgbClr val="262425"/>
                </a:solidFill>
                <a:latin typeface="Trebuchet MS"/>
                <a:cs typeface="Trebuchet MS"/>
              </a:rPr>
              <a:t> </a:t>
            </a:r>
            <a:r>
              <a:rPr sz="3150" b="1" spc="110" dirty="0">
                <a:solidFill>
                  <a:srgbClr val="262425"/>
                </a:solidFill>
                <a:latin typeface="Trebuchet MS"/>
                <a:cs typeface="Trebuchet MS"/>
              </a:rPr>
              <a:t>BI</a:t>
            </a:r>
            <a:r>
              <a:rPr sz="3150" b="1" spc="-145" dirty="0">
                <a:solidFill>
                  <a:srgbClr val="262425"/>
                </a:solidFill>
                <a:latin typeface="Trebuchet MS"/>
                <a:cs typeface="Trebuchet MS"/>
              </a:rPr>
              <a:t> </a:t>
            </a:r>
            <a:r>
              <a:rPr sz="3150" dirty="0">
                <a:solidFill>
                  <a:srgbClr val="262425"/>
                </a:solidFill>
                <a:latin typeface="Trebuchet MS"/>
                <a:cs typeface="Trebuchet MS"/>
              </a:rPr>
              <a:t>to</a:t>
            </a:r>
            <a:r>
              <a:rPr sz="3150" spc="-145" dirty="0">
                <a:solidFill>
                  <a:srgbClr val="262425"/>
                </a:solidFill>
                <a:latin typeface="Trebuchet MS"/>
                <a:cs typeface="Trebuchet MS"/>
              </a:rPr>
              <a:t> </a:t>
            </a:r>
            <a:r>
              <a:rPr sz="3150" dirty="0">
                <a:solidFill>
                  <a:srgbClr val="262425"/>
                </a:solidFill>
                <a:latin typeface="Trebuchet MS"/>
                <a:cs typeface="Trebuchet MS"/>
              </a:rPr>
              <a:t>create</a:t>
            </a:r>
            <a:r>
              <a:rPr sz="3150" spc="-145" dirty="0">
                <a:solidFill>
                  <a:srgbClr val="262425"/>
                </a:solidFill>
                <a:latin typeface="Trebuchet MS"/>
                <a:cs typeface="Trebuchet MS"/>
              </a:rPr>
              <a:t> </a:t>
            </a:r>
            <a:r>
              <a:rPr sz="3150" spc="-10" dirty="0">
                <a:solidFill>
                  <a:srgbClr val="262425"/>
                </a:solidFill>
                <a:latin typeface="Trebuchet MS"/>
                <a:cs typeface="Trebuchet MS"/>
              </a:rPr>
              <a:t>insightful </a:t>
            </a:r>
            <a:r>
              <a:rPr sz="3150" b="1" spc="-10" dirty="0">
                <a:solidFill>
                  <a:srgbClr val="262425"/>
                </a:solidFill>
                <a:latin typeface="Trebuchet MS"/>
                <a:cs typeface="Trebuchet MS"/>
              </a:rPr>
              <a:t>visualizations</a:t>
            </a:r>
            <a:r>
              <a:rPr sz="3150" b="1" spc="-105" dirty="0">
                <a:solidFill>
                  <a:srgbClr val="262425"/>
                </a:solidFill>
                <a:latin typeface="Trebuchet MS"/>
                <a:cs typeface="Trebuchet MS"/>
              </a:rPr>
              <a:t> </a:t>
            </a:r>
            <a:r>
              <a:rPr sz="3150" spc="114" dirty="0">
                <a:solidFill>
                  <a:srgbClr val="262425"/>
                </a:solidFill>
                <a:latin typeface="Trebuchet MS"/>
                <a:cs typeface="Trebuchet MS"/>
              </a:rPr>
              <a:t>and</a:t>
            </a:r>
            <a:r>
              <a:rPr sz="3150" spc="-100" dirty="0">
                <a:solidFill>
                  <a:srgbClr val="262425"/>
                </a:solidFill>
                <a:latin typeface="Trebuchet MS"/>
                <a:cs typeface="Trebuchet MS"/>
              </a:rPr>
              <a:t> </a:t>
            </a:r>
            <a:r>
              <a:rPr sz="3150" dirty="0">
                <a:solidFill>
                  <a:srgbClr val="262425"/>
                </a:solidFill>
                <a:latin typeface="Trebuchet MS"/>
                <a:cs typeface="Trebuchet MS"/>
              </a:rPr>
              <a:t>reports</a:t>
            </a:r>
            <a:r>
              <a:rPr sz="3150" spc="-100" dirty="0">
                <a:solidFill>
                  <a:srgbClr val="262425"/>
                </a:solidFill>
                <a:latin typeface="Trebuchet MS"/>
                <a:cs typeface="Trebuchet MS"/>
              </a:rPr>
              <a:t> </a:t>
            </a:r>
            <a:r>
              <a:rPr sz="3150" spc="-60" dirty="0">
                <a:solidFill>
                  <a:srgbClr val="262425"/>
                </a:solidFill>
                <a:latin typeface="Trebuchet MS"/>
                <a:cs typeface="Trebuchet MS"/>
              </a:rPr>
              <a:t>that</a:t>
            </a:r>
            <a:r>
              <a:rPr sz="3150" spc="-105" dirty="0">
                <a:solidFill>
                  <a:srgbClr val="262425"/>
                </a:solidFill>
                <a:latin typeface="Trebuchet MS"/>
                <a:cs typeface="Trebuchet MS"/>
              </a:rPr>
              <a:t> </a:t>
            </a:r>
            <a:r>
              <a:rPr sz="3150" spc="45" dirty="0">
                <a:solidFill>
                  <a:srgbClr val="262425"/>
                </a:solidFill>
                <a:latin typeface="Trebuchet MS"/>
                <a:cs typeface="Trebuchet MS"/>
              </a:rPr>
              <a:t>provide</a:t>
            </a:r>
            <a:r>
              <a:rPr sz="3150" spc="-100" dirty="0">
                <a:solidFill>
                  <a:srgbClr val="262425"/>
                </a:solidFill>
                <a:latin typeface="Trebuchet MS"/>
                <a:cs typeface="Trebuchet MS"/>
              </a:rPr>
              <a:t> </a:t>
            </a:r>
            <a:r>
              <a:rPr sz="3150" spc="-50" dirty="0">
                <a:solidFill>
                  <a:srgbClr val="262425"/>
                </a:solidFill>
                <a:latin typeface="Trebuchet MS"/>
                <a:cs typeface="Trebuchet MS"/>
              </a:rPr>
              <a:t>a</a:t>
            </a:r>
            <a:endParaRPr sz="3150" dirty="0">
              <a:latin typeface="Trebuchet MS"/>
              <a:cs typeface="Trebuchet MS"/>
            </a:endParaRPr>
          </a:p>
          <a:p>
            <a:pPr marL="125730" marR="5491480">
              <a:lnSpc>
                <a:spcPts val="3750"/>
              </a:lnSpc>
              <a:spcBef>
                <a:spcPts val="120"/>
              </a:spcBef>
            </a:pPr>
            <a:r>
              <a:rPr sz="3150" spc="105" dirty="0">
                <a:solidFill>
                  <a:srgbClr val="262425"/>
                </a:solidFill>
                <a:latin typeface="Trebuchet MS"/>
                <a:cs typeface="Trebuchet MS"/>
              </a:rPr>
              <a:t>deeper</a:t>
            </a:r>
            <a:r>
              <a:rPr sz="3150" spc="-80" dirty="0">
                <a:solidFill>
                  <a:srgbClr val="262425"/>
                </a:solidFill>
                <a:latin typeface="Trebuchet MS"/>
                <a:cs typeface="Trebuchet MS"/>
              </a:rPr>
              <a:t> </a:t>
            </a:r>
            <a:r>
              <a:rPr sz="3150" spc="75" dirty="0">
                <a:solidFill>
                  <a:srgbClr val="262425"/>
                </a:solidFill>
                <a:latin typeface="Trebuchet MS"/>
                <a:cs typeface="Trebuchet MS"/>
              </a:rPr>
              <a:t>understanding</a:t>
            </a:r>
            <a:r>
              <a:rPr sz="3150" spc="-80" dirty="0">
                <a:solidFill>
                  <a:srgbClr val="262425"/>
                </a:solidFill>
                <a:latin typeface="Trebuchet MS"/>
                <a:cs typeface="Trebuchet MS"/>
              </a:rPr>
              <a:t> </a:t>
            </a:r>
            <a:r>
              <a:rPr sz="3150" dirty="0">
                <a:solidFill>
                  <a:srgbClr val="262425"/>
                </a:solidFill>
                <a:latin typeface="Trebuchet MS"/>
                <a:cs typeface="Trebuchet MS"/>
              </a:rPr>
              <a:t>of</a:t>
            </a:r>
            <a:r>
              <a:rPr sz="3150" spc="-275" dirty="0">
                <a:solidFill>
                  <a:srgbClr val="262425"/>
                </a:solidFill>
                <a:latin typeface="Trebuchet MS"/>
                <a:cs typeface="Trebuchet MS"/>
              </a:rPr>
              <a:t> </a:t>
            </a:r>
            <a:r>
              <a:rPr sz="3150" dirty="0">
                <a:solidFill>
                  <a:srgbClr val="262425"/>
                </a:solidFill>
                <a:latin typeface="Trebuchet MS"/>
                <a:cs typeface="Trebuchet MS"/>
              </a:rPr>
              <a:t>YouTube</a:t>
            </a:r>
            <a:r>
              <a:rPr sz="3150" spc="-80" dirty="0">
                <a:solidFill>
                  <a:srgbClr val="262425"/>
                </a:solidFill>
                <a:latin typeface="Trebuchet MS"/>
                <a:cs typeface="Trebuchet MS"/>
              </a:rPr>
              <a:t> </a:t>
            </a:r>
            <a:r>
              <a:rPr sz="3150" spc="190" dirty="0">
                <a:solidFill>
                  <a:srgbClr val="262425"/>
                </a:solidFill>
                <a:latin typeface="Trebuchet MS"/>
                <a:cs typeface="Trebuchet MS"/>
              </a:rPr>
              <a:t>songs' </a:t>
            </a:r>
            <a:r>
              <a:rPr sz="3150" dirty="0">
                <a:solidFill>
                  <a:srgbClr val="262425"/>
                </a:solidFill>
                <a:latin typeface="Trebuchet MS"/>
                <a:cs typeface="Trebuchet MS"/>
              </a:rPr>
              <a:t>performance,</a:t>
            </a:r>
            <a:r>
              <a:rPr sz="3150" spc="-85" dirty="0">
                <a:solidFill>
                  <a:srgbClr val="262425"/>
                </a:solidFill>
                <a:latin typeface="Trebuchet MS"/>
                <a:cs typeface="Trebuchet MS"/>
              </a:rPr>
              <a:t> </a:t>
            </a:r>
            <a:r>
              <a:rPr sz="3150" spc="-45" dirty="0">
                <a:solidFill>
                  <a:srgbClr val="262425"/>
                </a:solidFill>
                <a:latin typeface="Trebuchet MS"/>
                <a:cs typeface="Trebuchet MS"/>
              </a:rPr>
              <a:t>popularity,</a:t>
            </a:r>
            <a:r>
              <a:rPr sz="3150" spc="-80" dirty="0">
                <a:solidFill>
                  <a:srgbClr val="262425"/>
                </a:solidFill>
                <a:latin typeface="Trebuchet MS"/>
                <a:cs typeface="Trebuchet MS"/>
              </a:rPr>
              <a:t> </a:t>
            </a:r>
            <a:r>
              <a:rPr sz="3150" spc="114" dirty="0">
                <a:solidFill>
                  <a:srgbClr val="262425"/>
                </a:solidFill>
                <a:latin typeface="Trebuchet MS"/>
                <a:cs typeface="Trebuchet MS"/>
              </a:rPr>
              <a:t>and</a:t>
            </a:r>
            <a:r>
              <a:rPr sz="3150" spc="-80" dirty="0">
                <a:solidFill>
                  <a:srgbClr val="262425"/>
                </a:solidFill>
                <a:latin typeface="Trebuchet MS"/>
                <a:cs typeface="Trebuchet MS"/>
              </a:rPr>
              <a:t> </a:t>
            </a:r>
            <a:r>
              <a:rPr sz="3150" spc="85" dirty="0">
                <a:solidFill>
                  <a:srgbClr val="262425"/>
                </a:solidFill>
                <a:latin typeface="Trebuchet MS"/>
                <a:cs typeface="Trebuchet MS"/>
              </a:rPr>
              <a:t>user</a:t>
            </a:r>
            <a:r>
              <a:rPr sz="3150" spc="-155" dirty="0">
                <a:solidFill>
                  <a:srgbClr val="262425"/>
                </a:solidFill>
                <a:latin typeface="Trebuchet MS"/>
                <a:cs typeface="Trebuchet MS"/>
              </a:rPr>
              <a:t> </a:t>
            </a:r>
            <a:r>
              <a:rPr sz="3150" spc="70" dirty="0">
                <a:solidFill>
                  <a:srgbClr val="262425"/>
                </a:solidFill>
                <a:latin typeface="Trebuchet MS"/>
                <a:cs typeface="Trebuchet MS"/>
              </a:rPr>
              <a:t>engagement.</a:t>
            </a:r>
            <a:r>
              <a:rPr sz="3150" spc="-180" dirty="0">
                <a:solidFill>
                  <a:srgbClr val="262425"/>
                </a:solidFill>
                <a:latin typeface="Trebuchet MS"/>
                <a:cs typeface="Trebuchet MS"/>
              </a:rPr>
              <a:t> </a:t>
            </a:r>
            <a:r>
              <a:rPr sz="3150" spc="70" dirty="0">
                <a:solidFill>
                  <a:srgbClr val="262425"/>
                </a:solidFill>
                <a:latin typeface="Trebuchet MS"/>
                <a:cs typeface="Trebuchet MS"/>
              </a:rPr>
              <a:t>The </a:t>
            </a:r>
            <a:r>
              <a:rPr sz="3150" spc="55" dirty="0">
                <a:solidFill>
                  <a:srgbClr val="262425"/>
                </a:solidFill>
                <a:latin typeface="Trebuchet MS"/>
                <a:cs typeface="Trebuchet MS"/>
              </a:rPr>
              <a:t>analysis</a:t>
            </a:r>
            <a:r>
              <a:rPr sz="3150" spc="-130" dirty="0">
                <a:solidFill>
                  <a:srgbClr val="262425"/>
                </a:solidFill>
                <a:latin typeface="Trebuchet MS"/>
                <a:cs typeface="Trebuchet MS"/>
              </a:rPr>
              <a:t> </a:t>
            </a:r>
            <a:r>
              <a:rPr sz="3150" spc="75" dirty="0">
                <a:solidFill>
                  <a:srgbClr val="262425"/>
                </a:solidFill>
                <a:latin typeface="Trebuchet MS"/>
                <a:cs typeface="Trebuchet MS"/>
              </a:rPr>
              <a:t>aims</a:t>
            </a:r>
            <a:r>
              <a:rPr sz="3150" spc="-130" dirty="0">
                <a:solidFill>
                  <a:srgbClr val="262425"/>
                </a:solidFill>
                <a:latin typeface="Trebuchet MS"/>
                <a:cs typeface="Trebuchet MS"/>
              </a:rPr>
              <a:t> </a:t>
            </a:r>
            <a:r>
              <a:rPr sz="3150" dirty="0">
                <a:solidFill>
                  <a:srgbClr val="262425"/>
                </a:solidFill>
                <a:latin typeface="Trebuchet MS"/>
                <a:cs typeface="Trebuchet MS"/>
              </a:rPr>
              <a:t>to</a:t>
            </a:r>
            <a:r>
              <a:rPr sz="3150" spc="-130" dirty="0">
                <a:solidFill>
                  <a:srgbClr val="262425"/>
                </a:solidFill>
                <a:latin typeface="Trebuchet MS"/>
                <a:cs typeface="Trebuchet MS"/>
              </a:rPr>
              <a:t> </a:t>
            </a:r>
            <a:r>
              <a:rPr sz="3150" b="1" dirty="0">
                <a:solidFill>
                  <a:srgbClr val="262425"/>
                </a:solidFill>
                <a:latin typeface="Trebuchet MS"/>
                <a:cs typeface="Trebuchet MS"/>
              </a:rPr>
              <a:t>uncover</a:t>
            </a:r>
            <a:r>
              <a:rPr sz="3150" b="1" spc="-125" dirty="0">
                <a:solidFill>
                  <a:srgbClr val="262425"/>
                </a:solidFill>
                <a:latin typeface="Trebuchet MS"/>
                <a:cs typeface="Trebuchet MS"/>
              </a:rPr>
              <a:t> </a:t>
            </a:r>
            <a:r>
              <a:rPr sz="3150" b="1" spc="-50" dirty="0">
                <a:solidFill>
                  <a:srgbClr val="262425"/>
                </a:solidFill>
                <a:latin typeface="Trebuchet MS"/>
                <a:cs typeface="Trebuchet MS"/>
              </a:rPr>
              <a:t>trends</a:t>
            </a:r>
            <a:r>
              <a:rPr sz="3150" spc="-50" dirty="0">
                <a:solidFill>
                  <a:srgbClr val="262425"/>
                </a:solidFill>
                <a:latin typeface="Trebuchet MS"/>
                <a:cs typeface="Trebuchet MS"/>
              </a:rPr>
              <a:t>,</a:t>
            </a:r>
            <a:r>
              <a:rPr sz="3150" spc="-130" dirty="0">
                <a:solidFill>
                  <a:srgbClr val="262425"/>
                </a:solidFill>
                <a:latin typeface="Trebuchet MS"/>
                <a:cs typeface="Trebuchet MS"/>
              </a:rPr>
              <a:t> </a:t>
            </a:r>
            <a:r>
              <a:rPr sz="3150" dirty="0">
                <a:solidFill>
                  <a:srgbClr val="262425"/>
                </a:solidFill>
                <a:latin typeface="Trebuchet MS"/>
                <a:cs typeface="Trebuchet MS"/>
              </a:rPr>
              <a:t>preferences,</a:t>
            </a:r>
            <a:r>
              <a:rPr sz="3150" spc="-130" dirty="0">
                <a:solidFill>
                  <a:srgbClr val="262425"/>
                </a:solidFill>
                <a:latin typeface="Trebuchet MS"/>
                <a:cs typeface="Trebuchet MS"/>
              </a:rPr>
              <a:t> </a:t>
            </a:r>
            <a:r>
              <a:rPr sz="3150" spc="85" dirty="0">
                <a:solidFill>
                  <a:srgbClr val="262425"/>
                </a:solidFill>
                <a:latin typeface="Trebuchet MS"/>
                <a:cs typeface="Trebuchet MS"/>
              </a:rPr>
              <a:t>and</a:t>
            </a:r>
            <a:endParaRPr sz="3150" dirty="0">
              <a:latin typeface="Trebuchet MS"/>
              <a:cs typeface="Trebuchet MS"/>
            </a:endParaRPr>
          </a:p>
          <a:p>
            <a:pPr marL="125730" marR="5920740">
              <a:lnSpc>
                <a:spcPts val="3750"/>
              </a:lnSpc>
              <a:spcBef>
                <a:spcPts val="55"/>
              </a:spcBef>
            </a:pPr>
            <a:r>
              <a:rPr sz="3150" dirty="0">
                <a:solidFill>
                  <a:srgbClr val="262425"/>
                </a:solidFill>
                <a:latin typeface="Trebuchet MS"/>
                <a:cs typeface="Trebuchet MS"/>
              </a:rPr>
              <a:t>patterns</a:t>
            </a:r>
            <a:r>
              <a:rPr sz="3150" spc="-85" dirty="0">
                <a:solidFill>
                  <a:srgbClr val="262425"/>
                </a:solidFill>
                <a:latin typeface="Trebuchet MS"/>
                <a:cs typeface="Trebuchet MS"/>
              </a:rPr>
              <a:t> </a:t>
            </a:r>
            <a:r>
              <a:rPr sz="3150" spc="-20" dirty="0">
                <a:solidFill>
                  <a:srgbClr val="262425"/>
                </a:solidFill>
                <a:latin typeface="Trebuchet MS"/>
                <a:cs typeface="Trebuchet MS"/>
              </a:rPr>
              <a:t>in</a:t>
            </a:r>
            <a:r>
              <a:rPr sz="3150" spc="-80" dirty="0">
                <a:solidFill>
                  <a:srgbClr val="262425"/>
                </a:solidFill>
                <a:latin typeface="Trebuchet MS"/>
                <a:cs typeface="Trebuchet MS"/>
              </a:rPr>
              <a:t> </a:t>
            </a:r>
            <a:r>
              <a:rPr sz="3150" dirty="0">
                <a:solidFill>
                  <a:srgbClr val="262425"/>
                </a:solidFill>
                <a:latin typeface="Trebuchet MS"/>
                <a:cs typeface="Trebuchet MS"/>
              </a:rPr>
              <a:t>the</a:t>
            </a:r>
            <a:r>
              <a:rPr sz="3150" spc="-85" dirty="0">
                <a:solidFill>
                  <a:srgbClr val="262425"/>
                </a:solidFill>
                <a:latin typeface="Trebuchet MS"/>
                <a:cs typeface="Trebuchet MS"/>
              </a:rPr>
              <a:t> </a:t>
            </a:r>
            <a:r>
              <a:rPr sz="3150" dirty="0">
                <a:solidFill>
                  <a:srgbClr val="262425"/>
                </a:solidFill>
                <a:latin typeface="Trebuchet MS"/>
                <a:cs typeface="Trebuchet MS"/>
              </a:rPr>
              <a:t>data</a:t>
            </a:r>
            <a:r>
              <a:rPr sz="3150" spc="-80" dirty="0">
                <a:solidFill>
                  <a:srgbClr val="262425"/>
                </a:solidFill>
                <a:latin typeface="Trebuchet MS"/>
                <a:cs typeface="Trebuchet MS"/>
              </a:rPr>
              <a:t> </a:t>
            </a:r>
            <a:r>
              <a:rPr sz="3150" spc="110" dirty="0">
                <a:solidFill>
                  <a:srgbClr val="262425"/>
                </a:solidFill>
                <a:latin typeface="Trebuchet MS"/>
                <a:cs typeface="Trebuchet MS"/>
              </a:rPr>
              <a:t>and</a:t>
            </a:r>
            <a:r>
              <a:rPr sz="3150" spc="-80" dirty="0">
                <a:solidFill>
                  <a:srgbClr val="262425"/>
                </a:solidFill>
                <a:latin typeface="Trebuchet MS"/>
                <a:cs typeface="Trebuchet MS"/>
              </a:rPr>
              <a:t> </a:t>
            </a:r>
            <a:r>
              <a:rPr sz="3150" b="1" spc="-10" dirty="0">
                <a:solidFill>
                  <a:srgbClr val="262425"/>
                </a:solidFill>
                <a:latin typeface="Trebuchet MS"/>
                <a:cs typeface="Trebuchet MS"/>
              </a:rPr>
              <a:t>optimizing</a:t>
            </a:r>
            <a:r>
              <a:rPr sz="3150" b="1" spc="-204" dirty="0">
                <a:solidFill>
                  <a:srgbClr val="262425"/>
                </a:solidFill>
                <a:latin typeface="Trebuchet MS"/>
                <a:cs typeface="Trebuchet MS"/>
              </a:rPr>
              <a:t> </a:t>
            </a:r>
            <a:r>
              <a:rPr sz="3150" dirty="0">
                <a:solidFill>
                  <a:srgbClr val="262425"/>
                </a:solidFill>
                <a:latin typeface="Trebuchet MS"/>
                <a:cs typeface="Trebuchet MS"/>
              </a:rPr>
              <a:t>YouTube</a:t>
            </a:r>
            <a:r>
              <a:rPr sz="3150" spc="-80" dirty="0">
                <a:solidFill>
                  <a:srgbClr val="262425"/>
                </a:solidFill>
                <a:latin typeface="Trebuchet MS"/>
                <a:cs typeface="Trebuchet MS"/>
              </a:rPr>
              <a:t> </a:t>
            </a:r>
            <a:r>
              <a:rPr sz="3150" spc="195" dirty="0">
                <a:solidFill>
                  <a:srgbClr val="262425"/>
                </a:solidFill>
                <a:latin typeface="Trebuchet MS"/>
                <a:cs typeface="Trebuchet MS"/>
              </a:rPr>
              <a:t>song </a:t>
            </a:r>
            <a:r>
              <a:rPr sz="3150" spc="-10" dirty="0">
                <a:solidFill>
                  <a:srgbClr val="262425"/>
                </a:solidFill>
                <a:latin typeface="Trebuchet MS"/>
                <a:cs typeface="Trebuchet MS"/>
              </a:rPr>
              <a:t>content.</a:t>
            </a:r>
            <a:endParaRPr sz="315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9" y="-9358"/>
            <a:ext cx="2009775" cy="1737360"/>
            <a:chOff x="-9359" y="-9358"/>
            <a:chExt cx="2009775" cy="1737360"/>
          </a:xfrm>
        </p:grpSpPr>
        <p:sp>
          <p:nvSpPr>
            <p:cNvPr id="3" name="object 3"/>
            <p:cNvSpPr/>
            <p:nvPr/>
          </p:nvSpPr>
          <p:spPr>
            <a:xfrm>
              <a:off x="0" y="0"/>
              <a:ext cx="1991360" cy="1718945"/>
            </a:xfrm>
            <a:custGeom>
              <a:avLst/>
              <a:gdLst/>
              <a:ahLst/>
              <a:cxnLst/>
              <a:rect l="l" t="t" r="r" b="b"/>
              <a:pathLst>
                <a:path w="1991360" h="1718945">
                  <a:moveTo>
                    <a:pt x="1990594" y="0"/>
                  </a:moveTo>
                  <a:lnTo>
                    <a:pt x="1990750" y="6451"/>
                  </a:lnTo>
                  <a:lnTo>
                    <a:pt x="1990026" y="6451"/>
                  </a:lnTo>
                  <a:lnTo>
                    <a:pt x="1987867" y="95732"/>
                  </a:lnTo>
                  <a:lnTo>
                    <a:pt x="1980666" y="185737"/>
                  </a:lnTo>
                  <a:lnTo>
                    <a:pt x="1969147" y="274294"/>
                  </a:lnTo>
                  <a:lnTo>
                    <a:pt x="1952586" y="362127"/>
                  </a:lnTo>
                  <a:lnTo>
                    <a:pt x="1931707" y="449249"/>
                  </a:lnTo>
                  <a:lnTo>
                    <a:pt x="1906511" y="535647"/>
                  </a:lnTo>
                  <a:lnTo>
                    <a:pt x="1876272" y="619886"/>
                  </a:lnTo>
                  <a:lnTo>
                    <a:pt x="1842426" y="702690"/>
                  </a:lnTo>
                  <a:lnTo>
                    <a:pt x="1803552" y="783323"/>
                  </a:lnTo>
                  <a:lnTo>
                    <a:pt x="1761070" y="862520"/>
                  </a:lnTo>
                  <a:lnTo>
                    <a:pt x="1714271" y="938834"/>
                  </a:lnTo>
                  <a:lnTo>
                    <a:pt x="1663153" y="1012278"/>
                  </a:lnTo>
                  <a:lnTo>
                    <a:pt x="1608429" y="1083563"/>
                  </a:lnTo>
                  <a:lnTo>
                    <a:pt x="1550834" y="1151953"/>
                  </a:lnTo>
                  <a:lnTo>
                    <a:pt x="1488922" y="1216761"/>
                  </a:lnTo>
                  <a:lnTo>
                    <a:pt x="1424114" y="1278674"/>
                  </a:lnTo>
                  <a:lnTo>
                    <a:pt x="1355724" y="1336992"/>
                  </a:lnTo>
                  <a:lnTo>
                    <a:pt x="1284439" y="1390992"/>
                  </a:lnTo>
                  <a:lnTo>
                    <a:pt x="1210999" y="1442110"/>
                  </a:lnTo>
                  <a:lnTo>
                    <a:pt x="1134680" y="1488909"/>
                  </a:lnTo>
                  <a:lnTo>
                    <a:pt x="1055484" y="1531391"/>
                  </a:lnTo>
                  <a:lnTo>
                    <a:pt x="974844" y="1570278"/>
                  </a:lnTo>
                  <a:lnTo>
                    <a:pt x="892045" y="1604835"/>
                  </a:lnTo>
                  <a:lnTo>
                    <a:pt x="807808" y="1634350"/>
                  </a:lnTo>
                  <a:lnTo>
                    <a:pt x="721409" y="1660270"/>
                  </a:lnTo>
                  <a:lnTo>
                    <a:pt x="634290" y="1681149"/>
                  </a:lnTo>
                  <a:lnTo>
                    <a:pt x="546451" y="1697710"/>
                  </a:lnTo>
                  <a:lnTo>
                    <a:pt x="457170" y="1709229"/>
                  </a:lnTo>
                  <a:lnTo>
                    <a:pt x="367893" y="1716430"/>
                  </a:lnTo>
                  <a:lnTo>
                    <a:pt x="278616" y="1718589"/>
                  </a:lnTo>
                  <a:lnTo>
                    <a:pt x="278616" y="1717865"/>
                  </a:lnTo>
                  <a:lnTo>
                    <a:pt x="189334" y="1715706"/>
                  </a:lnTo>
                  <a:lnTo>
                    <a:pt x="99337" y="1708505"/>
                  </a:lnTo>
                  <a:lnTo>
                    <a:pt x="10780" y="1696986"/>
                  </a:lnTo>
                  <a:lnTo>
                    <a:pt x="0" y="1694954"/>
                  </a:lnTo>
                </a:path>
              </a:pathLst>
            </a:custGeom>
            <a:ln w="18719">
              <a:solidFill>
                <a:srgbClr val="262425"/>
              </a:solidFill>
            </a:ln>
          </p:spPr>
          <p:txBody>
            <a:bodyPr wrap="square" lIns="0" tIns="0" rIns="0" bIns="0" rtlCol="0"/>
            <a:lstStyle/>
            <a:p>
              <a:endParaRPr/>
            </a:p>
          </p:txBody>
        </p:sp>
        <p:sp>
          <p:nvSpPr>
            <p:cNvPr id="4" name="object 4"/>
            <p:cNvSpPr/>
            <p:nvPr/>
          </p:nvSpPr>
          <p:spPr>
            <a:xfrm>
              <a:off x="0" y="0"/>
              <a:ext cx="1362710" cy="1090295"/>
            </a:xfrm>
            <a:custGeom>
              <a:avLst/>
              <a:gdLst/>
              <a:ahLst/>
              <a:cxnLst/>
              <a:rect l="l" t="t" r="r" b="b"/>
              <a:pathLst>
                <a:path w="1362710" h="1090295">
                  <a:moveTo>
                    <a:pt x="1362037" y="0"/>
                  </a:moveTo>
                  <a:lnTo>
                    <a:pt x="0" y="0"/>
                  </a:lnTo>
                  <a:lnTo>
                    <a:pt x="0" y="1052946"/>
                  </a:lnTo>
                  <a:lnTo>
                    <a:pt x="53260" y="1065568"/>
                  </a:lnTo>
                  <a:lnTo>
                    <a:pt x="109418" y="1075639"/>
                  </a:lnTo>
                  <a:lnTo>
                    <a:pt x="165576" y="1083563"/>
                  </a:lnTo>
                  <a:lnTo>
                    <a:pt x="221734" y="1087881"/>
                  </a:lnTo>
                  <a:lnTo>
                    <a:pt x="278616" y="1089317"/>
                  </a:lnTo>
                  <a:lnTo>
                    <a:pt x="278616" y="1090040"/>
                  </a:lnTo>
                  <a:lnTo>
                    <a:pt x="335493" y="1088605"/>
                  </a:lnTo>
                  <a:lnTo>
                    <a:pt x="391651" y="1084275"/>
                  </a:lnTo>
                  <a:lnTo>
                    <a:pt x="447813" y="1076363"/>
                  </a:lnTo>
                  <a:lnTo>
                    <a:pt x="503971" y="1066279"/>
                  </a:lnTo>
                  <a:lnTo>
                    <a:pt x="558690" y="1053325"/>
                  </a:lnTo>
                  <a:lnTo>
                    <a:pt x="613409" y="1036764"/>
                  </a:lnTo>
                  <a:lnTo>
                    <a:pt x="666690" y="1018044"/>
                  </a:lnTo>
                  <a:lnTo>
                    <a:pt x="719246" y="996441"/>
                  </a:lnTo>
                  <a:lnTo>
                    <a:pt x="770369" y="971956"/>
                  </a:lnTo>
                  <a:lnTo>
                    <a:pt x="820047" y="944600"/>
                  </a:lnTo>
                  <a:lnTo>
                    <a:pt x="868287" y="915085"/>
                  </a:lnTo>
                  <a:lnTo>
                    <a:pt x="915084" y="882688"/>
                  </a:lnTo>
                  <a:lnTo>
                    <a:pt x="960447" y="848118"/>
                  </a:lnTo>
                  <a:lnTo>
                    <a:pt x="1002922" y="811402"/>
                  </a:lnTo>
                  <a:lnTo>
                    <a:pt x="1044684" y="772528"/>
                  </a:lnTo>
                  <a:lnTo>
                    <a:pt x="1083562" y="731481"/>
                  </a:lnTo>
                  <a:lnTo>
                    <a:pt x="1120283" y="688289"/>
                  </a:lnTo>
                  <a:lnTo>
                    <a:pt x="1154841" y="642924"/>
                  </a:lnTo>
                  <a:lnTo>
                    <a:pt x="1186522" y="596125"/>
                  </a:lnTo>
                  <a:lnTo>
                    <a:pt x="1216758" y="547890"/>
                  </a:lnTo>
                  <a:lnTo>
                    <a:pt x="1243399" y="498208"/>
                  </a:lnTo>
                  <a:lnTo>
                    <a:pt x="1267881" y="447090"/>
                  </a:lnTo>
                  <a:lnTo>
                    <a:pt x="1289481" y="394525"/>
                  </a:lnTo>
                  <a:lnTo>
                    <a:pt x="1308201" y="341248"/>
                  </a:lnTo>
                  <a:lnTo>
                    <a:pt x="1324762" y="286537"/>
                  </a:lnTo>
                  <a:lnTo>
                    <a:pt x="1337716" y="231813"/>
                  </a:lnTo>
                  <a:lnTo>
                    <a:pt x="1347800" y="175653"/>
                  </a:lnTo>
                  <a:lnTo>
                    <a:pt x="1355724" y="119494"/>
                  </a:lnTo>
                  <a:lnTo>
                    <a:pt x="1360042" y="63334"/>
                  </a:lnTo>
                  <a:lnTo>
                    <a:pt x="1361478" y="6451"/>
                  </a:lnTo>
                  <a:lnTo>
                    <a:pt x="1362201" y="6451"/>
                  </a:lnTo>
                  <a:lnTo>
                    <a:pt x="1362037" y="0"/>
                  </a:lnTo>
                  <a:close/>
                </a:path>
              </a:pathLst>
            </a:custGeom>
            <a:solidFill>
              <a:srgbClr val="4A86E8">
                <a:alpha val="27059"/>
              </a:srgbClr>
            </a:solidFill>
          </p:spPr>
          <p:txBody>
            <a:bodyPr wrap="square" lIns="0" tIns="0" rIns="0" bIns="0" rtlCol="0"/>
            <a:lstStyle/>
            <a:p>
              <a:endParaRPr/>
            </a:p>
          </p:txBody>
        </p:sp>
        <p:sp>
          <p:nvSpPr>
            <p:cNvPr id="5" name="object 5"/>
            <p:cNvSpPr/>
            <p:nvPr/>
          </p:nvSpPr>
          <p:spPr>
            <a:xfrm>
              <a:off x="0" y="0"/>
              <a:ext cx="1362710" cy="1090295"/>
            </a:xfrm>
            <a:custGeom>
              <a:avLst/>
              <a:gdLst/>
              <a:ahLst/>
              <a:cxnLst/>
              <a:rect l="l" t="t" r="r" b="b"/>
              <a:pathLst>
                <a:path w="1362710" h="1090295">
                  <a:moveTo>
                    <a:pt x="1362037" y="0"/>
                  </a:moveTo>
                  <a:lnTo>
                    <a:pt x="1362201" y="6451"/>
                  </a:lnTo>
                  <a:lnTo>
                    <a:pt x="1361478" y="6451"/>
                  </a:lnTo>
                  <a:lnTo>
                    <a:pt x="1360042" y="63334"/>
                  </a:lnTo>
                  <a:lnTo>
                    <a:pt x="1355724" y="119494"/>
                  </a:lnTo>
                  <a:lnTo>
                    <a:pt x="1347800" y="175653"/>
                  </a:lnTo>
                  <a:lnTo>
                    <a:pt x="1337716" y="231813"/>
                  </a:lnTo>
                  <a:lnTo>
                    <a:pt x="1324762" y="286537"/>
                  </a:lnTo>
                  <a:lnTo>
                    <a:pt x="1308201" y="341248"/>
                  </a:lnTo>
                  <a:lnTo>
                    <a:pt x="1289481" y="394525"/>
                  </a:lnTo>
                  <a:lnTo>
                    <a:pt x="1267881" y="447090"/>
                  </a:lnTo>
                  <a:lnTo>
                    <a:pt x="1243399" y="498208"/>
                  </a:lnTo>
                  <a:lnTo>
                    <a:pt x="1216758" y="547890"/>
                  </a:lnTo>
                  <a:lnTo>
                    <a:pt x="1186522" y="596125"/>
                  </a:lnTo>
                  <a:lnTo>
                    <a:pt x="1154841" y="642924"/>
                  </a:lnTo>
                  <a:lnTo>
                    <a:pt x="1120283" y="688289"/>
                  </a:lnTo>
                  <a:lnTo>
                    <a:pt x="1083562" y="731481"/>
                  </a:lnTo>
                  <a:lnTo>
                    <a:pt x="1044684" y="772528"/>
                  </a:lnTo>
                  <a:lnTo>
                    <a:pt x="1002922" y="811402"/>
                  </a:lnTo>
                  <a:lnTo>
                    <a:pt x="960447" y="848118"/>
                  </a:lnTo>
                  <a:lnTo>
                    <a:pt x="915084" y="882688"/>
                  </a:lnTo>
                  <a:lnTo>
                    <a:pt x="868287" y="915085"/>
                  </a:lnTo>
                  <a:lnTo>
                    <a:pt x="820047" y="944600"/>
                  </a:lnTo>
                  <a:lnTo>
                    <a:pt x="770369" y="971956"/>
                  </a:lnTo>
                  <a:lnTo>
                    <a:pt x="719246" y="996441"/>
                  </a:lnTo>
                  <a:lnTo>
                    <a:pt x="666690" y="1018044"/>
                  </a:lnTo>
                  <a:lnTo>
                    <a:pt x="613409" y="1036764"/>
                  </a:lnTo>
                  <a:lnTo>
                    <a:pt x="558690" y="1053325"/>
                  </a:lnTo>
                  <a:lnTo>
                    <a:pt x="503971" y="1066279"/>
                  </a:lnTo>
                  <a:lnTo>
                    <a:pt x="447813" y="1076363"/>
                  </a:lnTo>
                  <a:lnTo>
                    <a:pt x="391651" y="1084275"/>
                  </a:lnTo>
                  <a:lnTo>
                    <a:pt x="335493" y="1088605"/>
                  </a:lnTo>
                  <a:lnTo>
                    <a:pt x="278616" y="1090040"/>
                  </a:lnTo>
                  <a:lnTo>
                    <a:pt x="278616" y="1089317"/>
                  </a:lnTo>
                  <a:lnTo>
                    <a:pt x="221734" y="1087881"/>
                  </a:lnTo>
                  <a:lnTo>
                    <a:pt x="165576" y="1083563"/>
                  </a:lnTo>
                  <a:lnTo>
                    <a:pt x="109418" y="1075639"/>
                  </a:lnTo>
                  <a:lnTo>
                    <a:pt x="53260" y="1065568"/>
                  </a:lnTo>
                  <a:lnTo>
                    <a:pt x="0" y="1052946"/>
                  </a:lnTo>
                </a:path>
              </a:pathLst>
            </a:custGeom>
            <a:ln w="3175">
              <a:solidFill>
                <a:srgbClr val="FFFFFF"/>
              </a:solidFill>
            </a:ln>
          </p:spPr>
          <p:txBody>
            <a:bodyPr wrap="square" lIns="0" tIns="0" rIns="0" bIns="0" rtlCol="0"/>
            <a:lstStyle/>
            <a:p>
              <a:endParaRPr/>
            </a:p>
          </p:txBody>
        </p:sp>
        <p:sp>
          <p:nvSpPr>
            <p:cNvPr id="6" name="object 6"/>
            <p:cNvSpPr/>
            <p:nvPr/>
          </p:nvSpPr>
          <p:spPr>
            <a:xfrm>
              <a:off x="0" y="0"/>
              <a:ext cx="1362710" cy="1090295"/>
            </a:xfrm>
            <a:custGeom>
              <a:avLst/>
              <a:gdLst/>
              <a:ahLst/>
              <a:cxnLst/>
              <a:rect l="l" t="t" r="r" b="b"/>
              <a:pathLst>
                <a:path w="1362710" h="1090295">
                  <a:moveTo>
                    <a:pt x="1362037" y="0"/>
                  </a:moveTo>
                  <a:lnTo>
                    <a:pt x="1362201" y="6451"/>
                  </a:lnTo>
                  <a:lnTo>
                    <a:pt x="1361478" y="6451"/>
                  </a:lnTo>
                  <a:lnTo>
                    <a:pt x="1360042" y="63334"/>
                  </a:lnTo>
                  <a:lnTo>
                    <a:pt x="1355724" y="119494"/>
                  </a:lnTo>
                  <a:lnTo>
                    <a:pt x="1347800" y="175653"/>
                  </a:lnTo>
                  <a:lnTo>
                    <a:pt x="1337716" y="231813"/>
                  </a:lnTo>
                  <a:lnTo>
                    <a:pt x="1324762" y="286537"/>
                  </a:lnTo>
                  <a:lnTo>
                    <a:pt x="1308201" y="341248"/>
                  </a:lnTo>
                  <a:lnTo>
                    <a:pt x="1289481" y="394525"/>
                  </a:lnTo>
                  <a:lnTo>
                    <a:pt x="1267881" y="447090"/>
                  </a:lnTo>
                  <a:lnTo>
                    <a:pt x="1243399" y="498208"/>
                  </a:lnTo>
                  <a:lnTo>
                    <a:pt x="1216758" y="547890"/>
                  </a:lnTo>
                  <a:lnTo>
                    <a:pt x="1186522" y="596125"/>
                  </a:lnTo>
                  <a:lnTo>
                    <a:pt x="1154841" y="642924"/>
                  </a:lnTo>
                  <a:lnTo>
                    <a:pt x="1120283" y="688289"/>
                  </a:lnTo>
                  <a:lnTo>
                    <a:pt x="1083562" y="731481"/>
                  </a:lnTo>
                  <a:lnTo>
                    <a:pt x="1044684" y="772528"/>
                  </a:lnTo>
                  <a:lnTo>
                    <a:pt x="1002922" y="811402"/>
                  </a:lnTo>
                  <a:lnTo>
                    <a:pt x="960447" y="848118"/>
                  </a:lnTo>
                  <a:lnTo>
                    <a:pt x="915084" y="882688"/>
                  </a:lnTo>
                  <a:lnTo>
                    <a:pt x="868287" y="915085"/>
                  </a:lnTo>
                  <a:lnTo>
                    <a:pt x="820047" y="944600"/>
                  </a:lnTo>
                  <a:lnTo>
                    <a:pt x="770369" y="971956"/>
                  </a:lnTo>
                  <a:lnTo>
                    <a:pt x="719246" y="996441"/>
                  </a:lnTo>
                  <a:lnTo>
                    <a:pt x="666690" y="1018044"/>
                  </a:lnTo>
                  <a:lnTo>
                    <a:pt x="613409" y="1036764"/>
                  </a:lnTo>
                  <a:lnTo>
                    <a:pt x="558690" y="1053325"/>
                  </a:lnTo>
                  <a:lnTo>
                    <a:pt x="503971" y="1066279"/>
                  </a:lnTo>
                  <a:lnTo>
                    <a:pt x="447813" y="1076363"/>
                  </a:lnTo>
                  <a:lnTo>
                    <a:pt x="391651" y="1084275"/>
                  </a:lnTo>
                  <a:lnTo>
                    <a:pt x="335493" y="1088605"/>
                  </a:lnTo>
                  <a:lnTo>
                    <a:pt x="278616" y="1090040"/>
                  </a:lnTo>
                  <a:lnTo>
                    <a:pt x="278616" y="1089317"/>
                  </a:lnTo>
                  <a:lnTo>
                    <a:pt x="221734" y="1087881"/>
                  </a:lnTo>
                  <a:lnTo>
                    <a:pt x="165576" y="1083563"/>
                  </a:lnTo>
                  <a:lnTo>
                    <a:pt x="109418" y="1075639"/>
                  </a:lnTo>
                  <a:lnTo>
                    <a:pt x="53260" y="1065568"/>
                  </a:lnTo>
                  <a:lnTo>
                    <a:pt x="0" y="1052946"/>
                  </a:lnTo>
                </a:path>
              </a:pathLst>
            </a:custGeom>
            <a:ln w="18719">
              <a:solidFill>
                <a:srgbClr val="4A86E8"/>
              </a:solidFill>
            </a:ln>
          </p:spPr>
          <p:txBody>
            <a:bodyPr wrap="square" lIns="0" tIns="0" rIns="0" bIns="0" rtlCol="0"/>
            <a:lstStyle/>
            <a:p>
              <a:endParaRPr/>
            </a:p>
          </p:txBody>
        </p:sp>
      </p:grpSp>
      <p:sp>
        <p:nvSpPr>
          <p:cNvPr id="7" name="object 7"/>
          <p:cNvSpPr/>
          <p:nvPr/>
        </p:nvSpPr>
        <p:spPr>
          <a:xfrm>
            <a:off x="13759941" y="5695036"/>
            <a:ext cx="4528185" cy="4592320"/>
          </a:xfrm>
          <a:custGeom>
            <a:avLst/>
            <a:gdLst/>
            <a:ahLst/>
            <a:cxnLst/>
            <a:rect l="l" t="t" r="r" b="b"/>
            <a:pathLst>
              <a:path w="4528184" h="4592320">
                <a:moveTo>
                  <a:pt x="0" y="2889287"/>
                </a:moveTo>
                <a:lnTo>
                  <a:pt x="3555" y="2738094"/>
                </a:lnTo>
                <a:lnTo>
                  <a:pt x="15874" y="2587612"/>
                </a:lnTo>
                <a:lnTo>
                  <a:pt x="35305" y="2437142"/>
                </a:lnTo>
                <a:lnTo>
                  <a:pt x="63372" y="2288819"/>
                </a:lnTo>
                <a:lnTo>
                  <a:pt x="98678" y="2141219"/>
                </a:lnTo>
                <a:lnTo>
                  <a:pt x="141096" y="1996503"/>
                </a:lnTo>
                <a:lnTo>
                  <a:pt x="192277" y="1853945"/>
                </a:lnTo>
                <a:lnTo>
                  <a:pt x="249808" y="1714271"/>
                </a:lnTo>
                <a:lnTo>
                  <a:pt x="314578" y="1577479"/>
                </a:lnTo>
                <a:lnTo>
                  <a:pt x="387349" y="1444282"/>
                </a:lnTo>
                <a:lnTo>
                  <a:pt x="465835" y="1315402"/>
                </a:lnTo>
                <a:lnTo>
                  <a:pt x="551560" y="1190853"/>
                </a:lnTo>
                <a:lnTo>
                  <a:pt x="643635" y="1071333"/>
                </a:lnTo>
                <a:lnTo>
                  <a:pt x="742314" y="956132"/>
                </a:lnTo>
                <a:lnTo>
                  <a:pt x="845946" y="845972"/>
                </a:lnTo>
                <a:lnTo>
                  <a:pt x="956182" y="742302"/>
                </a:lnTo>
                <a:lnTo>
                  <a:pt x="1071371" y="643661"/>
                </a:lnTo>
                <a:lnTo>
                  <a:pt x="1190878" y="551497"/>
                </a:lnTo>
                <a:lnTo>
                  <a:pt x="1315338" y="465823"/>
                </a:lnTo>
                <a:lnTo>
                  <a:pt x="1445005" y="387349"/>
                </a:lnTo>
                <a:lnTo>
                  <a:pt x="1577466" y="314629"/>
                </a:lnTo>
                <a:lnTo>
                  <a:pt x="1714245" y="249821"/>
                </a:lnTo>
                <a:lnTo>
                  <a:pt x="1853945" y="192227"/>
                </a:lnTo>
                <a:lnTo>
                  <a:pt x="1996439" y="141109"/>
                </a:lnTo>
                <a:lnTo>
                  <a:pt x="2141219" y="98628"/>
                </a:lnTo>
                <a:lnTo>
                  <a:pt x="2288793" y="63360"/>
                </a:lnTo>
                <a:lnTo>
                  <a:pt x="2437129" y="35280"/>
                </a:lnTo>
                <a:lnTo>
                  <a:pt x="2587624" y="15836"/>
                </a:lnTo>
                <a:lnTo>
                  <a:pt x="2738119" y="3594"/>
                </a:lnTo>
                <a:lnTo>
                  <a:pt x="2889249" y="0"/>
                </a:lnTo>
                <a:lnTo>
                  <a:pt x="3040506" y="3594"/>
                </a:lnTo>
                <a:lnTo>
                  <a:pt x="3191001" y="15836"/>
                </a:lnTo>
                <a:lnTo>
                  <a:pt x="3341369" y="35280"/>
                </a:lnTo>
                <a:lnTo>
                  <a:pt x="3489705" y="63360"/>
                </a:lnTo>
                <a:lnTo>
                  <a:pt x="3637406" y="98628"/>
                </a:lnTo>
                <a:lnTo>
                  <a:pt x="3782059" y="141109"/>
                </a:lnTo>
                <a:lnTo>
                  <a:pt x="3924680" y="192227"/>
                </a:lnTo>
                <a:lnTo>
                  <a:pt x="4064253" y="249821"/>
                </a:lnTo>
                <a:lnTo>
                  <a:pt x="4201032" y="314629"/>
                </a:lnTo>
                <a:lnTo>
                  <a:pt x="4334255" y="387349"/>
                </a:lnTo>
                <a:lnTo>
                  <a:pt x="4463160" y="465823"/>
                </a:lnTo>
                <a:lnTo>
                  <a:pt x="4528019" y="510424"/>
                </a:lnTo>
              </a:path>
              <a:path w="4528184" h="4592320">
                <a:moveTo>
                  <a:pt x="555996" y="4591962"/>
                </a:moveTo>
                <a:lnTo>
                  <a:pt x="466597" y="4462446"/>
                </a:lnTo>
                <a:lnTo>
                  <a:pt x="387349" y="4333571"/>
                </a:lnTo>
                <a:lnTo>
                  <a:pt x="315340" y="4200374"/>
                </a:lnTo>
                <a:lnTo>
                  <a:pt x="249808" y="4064296"/>
                </a:lnTo>
                <a:lnTo>
                  <a:pt x="192277" y="3924622"/>
                </a:lnTo>
                <a:lnTo>
                  <a:pt x="141858" y="3782064"/>
                </a:lnTo>
                <a:lnTo>
                  <a:pt x="98678" y="3636629"/>
                </a:lnTo>
                <a:lnTo>
                  <a:pt x="63372" y="3489751"/>
                </a:lnTo>
                <a:lnTo>
                  <a:pt x="35940" y="3341433"/>
                </a:lnTo>
                <a:lnTo>
                  <a:pt x="15874" y="3190963"/>
                </a:lnTo>
                <a:lnTo>
                  <a:pt x="4317" y="3040481"/>
                </a:lnTo>
                <a:lnTo>
                  <a:pt x="0" y="2889287"/>
                </a:lnTo>
              </a:path>
            </a:pathLst>
          </a:custGeom>
          <a:ln w="18719">
            <a:solidFill>
              <a:srgbClr val="262425"/>
            </a:solidFill>
          </a:ln>
        </p:spPr>
        <p:txBody>
          <a:bodyPr wrap="square" lIns="0" tIns="0" rIns="0" bIns="0" rtlCol="0"/>
          <a:lstStyle/>
          <a:p>
            <a:endParaRPr/>
          </a:p>
        </p:txBody>
      </p:sp>
      <p:sp>
        <p:nvSpPr>
          <p:cNvPr id="8" name="object 8"/>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9" name="object 9"/>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10" name="object 10"/>
          <p:cNvSpPr txBox="1">
            <a:spLocks noGrp="1"/>
          </p:cNvSpPr>
          <p:nvPr>
            <p:ph type="body" idx="1"/>
          </p:nvPr>
        </p:nvSpPr>
        <p:spPr>
          <a:xfrm>
            <a:off x="596364" y="1954053"/>
            <a:ext cx="14116585" cy="5980483"/>
          </a:xfrm>
          <a:prstGeom prst="rect">
            <a:avLst/>
          </a:prstGeom>
        </p:spPr>
        <p:txBody>
          <a:bodyPr vert="horz" wrap="square" lIns="0" tIns="17145" rIns="0" bIns="0" rtlCol="0">
            <a:spAutoFit/>
          </a:bodyPr>
          <a:lstStyle/>
          <a:p>
            <a:pPr marL="341630" indent="-340995">
              <a:lnSpc>
                <a:spcPct val="100000"/>
              </a:lnSpc>
              <a:spcBef>
                <a:spcPts val="135"/>
              </a:spcBef>
              <a:buSzPct val="91525"/>
              <a:buFont typeface="Trebuchet MS"/>
              <a:buAutoNum type="arabicPeriod"/>
              <a:tabLst>
                <a:tab pos="341630" algn="l"/>
              </a:tabLst>
            </a:pPr>
            <a:r>
              <a:rPr b="1" spc="-65" dirty="0">
                <a:latin typeface="Trebuchet MS"/>
                <a:cs typeface="Trebuchet MS"/>
              </a:rPr>
              <a:t>video_id</a:t>
            </a:r>
            <a:r>
              <a:rPr spc="-65" dirty="0"/>
              <a:t>:</a:t>
            </a:r>
            <a:r>
              <a:rPr spc="-105" dirty="0"/>
              <a:t> </a:t>
            </a:r>
            <a:r>
              <a:rPr spc="110" dirty="0"/>
              <a:t>Unique</a:t>
            </a:r>
            <a:r>
              <a:rPr spc="-105" dirty="0"/>
              <a:t> </a:t>
            </a:r>
            <a:r>
              <a:rPr spc="-60" dirty="0"/>
              <a:t>identifier</a:t>
            </a:r>
            <a:r>
              <a:rPr spc="-175" dirty="0"/>
              <a:t> </a:t>
            </a:r>
            <a:r>
              <a:rPr spc="-40" dirty="0"/>
              <a:t>for</a:t>
            </a:r>
            <a:r>
              <a:rPr spc="-175" dirty="0"/>
              <a:t> </a:t>
            </a:r>
            <a:r>
              <a:rPr spc="114" dirty="0"/>
              <a:t>each</a:t>
            </a:r>
            <a:r>
              <a:rPr spc="-210" dirty="0"/>
              <a:t> </a:t>
            </a:r>
            <a:r>
              <a:rPr spc="45" dirty="0"/>
              <a:t>YouTube</a:t>
            </a:r>
            <a:r>
              <a:rPr spc="-190" dirty="0"/>
              <a:t> </a:t>
            </a:r>
            <a:r>
              <a:rPr spc="-10" dirty="0"/>
              <a:t>video.</a:t>
            </a:r>
          </a:p>
          <a:p>
            <a:pPr marL="377190" indent="-364490">
              <a:lnSpc>
                <a:spcPts val="3535"/>
              </a:lnSpc>
              <a:spcBef>
                <a:spcPts val="60"/>
              </a:spcBef>
              <a:buSzPct val="91525"/>
              <a:buFont typeface="Trebuchet MS"/>
              <a:buAutoNum type="arabicPeriod"/>
              <a:tabLst>
                <a:tab pos="377190" algn="l"/>
              </a:tabLst>
            </a:pPr>
            <a:r>
              <a:rPr b="1" spc="-35" dirty="0">
                <a:latin typeface="Trebuchet MS"/>
                <a:cs typeface="Trebuchet MS"/>
              </a:rPr>
              <a:t>channelTitle</a:t>
            </a:r>
            <a:r>
              <a:rPr spc="-35" dirty="0"/>
              <a:t>:</a:t>
            </a:r>
            <a:r>
              <a:rPr spc="-190" dirty="0"/>
              <a:t> </a:t>
            </a:r>
            <a:r>
              <a:rPr spc="-35" dirty="0"/>
              <a:t>Title</a:t>
            </a:r>
            <a:r>
              <a:rPr spc="-100" dirty="0"/>
              <a:t> </a:t>
            </a:r>
            <a:r>
              <a:rPr dirty="0"/>
              <a:t>of</a:t>
            </a:r>
            <a:r>
              <a:rPr spc="-170" dirty="0"/>
              <a:t> </a:t>
            </a:r>
            <a:r>
              <a:rPr dirty="0"/>
              <a:t>the</a:t>
            </a:r>
            <a:r>
              <a:rPr spc="-210" dirty="0"/>
              <a:t> </a:t>
            </a:r>
            <a:r>
              <a:rPr spc="45" dirty="0"/>
              <a:t>YouTube</a:t>
            </a:r>
            <a:r>
              <a:rPr spc="-100" dirty="0"/>
              <a:t> </a:t>
            </a:r>
            <a:r>
              <a:rPr spc="85" dirty="0"/>
              <a:t>channel</a:t>
            </a:r>
            <a:r>
              <a:rPr spc="-195" dirty="0"/>
              <a:t> </a:t>
            </a:r>
            <a:r>
              <a:rPr spc="85" dirty="0"/>
              <a:t>publishing</a:t>
            </a:r>
            <a:r>
              <a:rPr spc="-100" dirty="0"/>
              <a:t> </a:t>
            </a:r>
            <a:r>
              <a:rPr dirty="0"/>
              <a:t>the</a:t>
            </a:r>
            <a:r>
              <a:rPr spc="-100" dirty="0"/>
              <a:t> </a:t>
            </a:r>
            <a:r>
              <a:rPr spc="55" dirty="0"/>
              <a:t>song.</a:t>
            </a:r>
          </a:p>
          <a:p>
            <a:pPr marL="382270" indent="-369570">
              <a:lnSpc>
                <a:spcPts val="3529"/>
              </a:lnSpc>
              <a:buSzPct val="91525"/>
              <a:buFont typeface="Trebuchet MS"/>
              <a:buAutoNum type="arabicPeriod"/>
              <a:tabLst>
                <a:tab pos="382270" algn="l"/>
              </a:tabLst>
            </a:pPr>
            <a:r>
              <a:rPr b="1" spc="-140" dirty="0">
                <a:latin typeface="Trebuchet MS"/>
                <a:cs typeface="Trebuchet MS"/>
              </a:rPr>
              <a:t>title</a:t>
            </a:r>
            <a:r>
              <a:rPr spc="-140" dirty="0"/>
              <a:t>:</a:t>
            </a:r>
            <a:r>
              <a:rPr spc="-200" dirty="0"/>
              <a:t> </a:t>
            </a:r>
            <a:r>
              <a:rPr spc="-35" dirty="0"/>
              <a:t>Title</a:t>
            </a:r>
            <a:r>
              <a:rPr spc="-114" dirty="0"/>
              <a:t> </a:t>
            </a:r>
            <a:r>
              <a:rPr dirty="0"/>
              <a:t>of</a:t>
            </a:r>
            <a:r>
              <a:rPr spc="-175" dirty="0"/>
              <a:t> </a:t>
            </a:r>
            <a:r>
              <a:rPr dirty="0"/>
              <a:t>the</a:t>
            </a:r>
            <a:r>
              <a:rPr spc="-220" dirty="0"/>
              <a:t> </a:t>
            </a:r>
            <a:r>
              <a:rPr spc="45" dirty="0"/>
              <a:t>YouTube</a:t>
            </a:r>
            <a:r>
              <a:rPr spc="-110" dirty="0"/>
              <a:t> </a:t>
            </a:r>
            <a:r>
              <a:rPr spc="220" dirty="0"/>
              <a:t>song</a:t>
            </a:r>
            <a:r>
              <a:rPr spc="-195" dirty="0"/>
              <a:t> </a:t>
            </a:r>
            <a:r>
              <a:rPr spc="-10" dirty="0"/>
              <a:t>video.</a:t>
            </a:r>
          </a:p>
          <a:p>
            <a:pPr marL="386715" indent="-374015">
              <a:lnSpc>
                <a:spcPct val="100000"/>
              </a:lnSpc>
              <a:spcBef>
                <a:spcPts val="60"/>
              </a:spcBef>
              <a:buSzPct val="91525"/>
              <a:buFont typeface="Trebuchet MS"/>
              <a:buAutoNum type="arabicPeriod"/>
              <a:tabLst>
                <a:tab pos="386715" algn="l"/>
              </a:tabLst>
            </a:pPr>
            <a:r>
              <a:rPr b="1" spc="-20" dirty="0">
                <a:latin typeface="Trebuchet MS"/>
                <a:cs typeface="Trebuchet MS"/>
              </a:rPr>
              <a:t>description</a:t>
            </a:r>
            <a:r>
              <a:rPr spc="-20" dirty="0"/>
              <a:t>:</a:t>
            </a:r>
            <a:r>
              <a:rPr spc="-110" dirty="0"/>
              <a:t> </a:t>
            </a:r>
            <a:r>
              <a:rPr spc="50" dirty="0"/>
              <a:t>Description</a:t>
            </a:r>
            <a:r>
              <a:rPr spc="-105" dirty="0"/>
              <a:t> </a:t>
            </a:r>
            <a:r>
              <a:rPr spc="75" dirty="0"/>
              <a:t>provided</a:t>
            </a:r>
            <a:r>
              <a:rPr spc="-105" dirty="0"/>
              <a:t> </a:t>
            </a:r>
            <a:r>
              <a:rPr spc="-40" dirty="0"/>
              <a:t>for</a:t>
            </a:r>
            <a:r>
              <a:rPr spc="-180" dirty="0"/>
              <a:t> </a:t>
            </a:r>
            <a:r>
              <a:rPr dirty="0"/>
              <a:t>the</a:t>
            </a:r>
            <a:r>
              <a:rPr spc="-215" dirty="0"/>
              <a:t> </a:t>
            </a:r>
            <a:r>
              <a:rPr spc="45" dirty="0"/>
              <a:t>YouTube</a:t>
            </a:r>
            <a:r>
              <a:rPr spc="-105" dirty="0"/>
              <a:t> </a:t>
            </a:r>
            <a:r>
              <a:rPr spc="220" dirty="0"/>
              <a:t>song</a:t>
            </a:r>
            <a:r>
              <a:rPr spc="-190" dirty="0"/>
              <a:t> </a:t>
            </a:r>
            <a:r>
              <a:rPr spc="-10" dirty="0"/>
              <a:t>video.</a:t>
            </a:r>
          </a:p>
          <a:p>
            <a:pPr marL="386080" indent="-373380">
              <a:lnSpc>
                <a:spcPts val="3529"/>
              </a:lnSpc>
              <a:spcBef>
                <a:spcPts val="60"/>
              </a:spcBef>
              <a:buSzPct val="91525"/>
              <a:buFont typeface="Trebuchet MS"/>
              <a:buAutoNum type="arabicPeriod"/>
              <a:tabLst>
                <a:tab pos="386080" algn="l"/>
              </a:tabLst>
            </a:pPr>
            <a:r>
              <a:rPr b="1" dirty="0">
                <a:latin typeface="Trebuchet MS"/>
                <a:cs typeface="Trebuchet MS"/>
              </a:rPr>
              <a:t>tags</a:t>
            </a:r>
            <a:r>
              <a:rPr dirty="0"/>
              <a:t>:</a:t>
            </a:r>
            <a:r>
              <a:rPr spc="-204" dirty="0"/>
              <a:t> </a:t>
            </a:r>
            <a:r>
              <a:rPr spc="110" dirty="0"/>
              <a:t>Tags</a:t>
            </a:r>
            <a:r>
              <a:rPr spc="-110" dirty="0"/>
              <a:t> </a:t>
            </a:r>
            <a:r>
              <a:rPr spc="80" dirty="0"/>
              <a:t>associated</a:t>
            </a:r>
            <a:r>
              <a:rPr spc="-200" dirty="0"/>
              <a:t> </a:t>
            </a:r>
            <a:r>
              <a:rPr dirty="0"/>
              <a:t>with</a:t>
            </a:r>
            <a:r>
              <a:rPr spc="-114" dirty="0"/>
              <a:t> </a:t>
            </a:r>
            <a:r>
              <a:rPr dirty="0"/>
              <a:t>the</a:t>
            </a:r>
            <a:r>
              <a:rPr spc="-220" dirty="0"/>
              <a:t> </a:t>
            </a:r>
            <a:r>
              <a:rPr spc="45" dirty="0"/>
              <a:t>YouTube</a:t>
            </a:r>
            <a:r>
              <a:rPr spc="-114" dirty="0"/>
              <a:t> </a:t>
            </a:r>
            <a:r>
              <a:rPr spc="220" dirty="0"/>
              <a:t>song</a:t>
            </a:r>
            <a:r>
              <a:rPr spc="-195" dirty="0"/>
              <a:t> </a:t>
            </a:r>
            <a:r>
              <a:rPr spc="-10" dirty="0"/>
              <a:t>video.</a:t>
            </a:r>
          </a:p>
          <a:p>
            <a:pPr marL="408305" indent="-395605">
              <a:lnSpc>
                <a:spcPts val="3529"/>
              </a:lnSpc>
              <a:buSzPct val="91525"/>
              <a:buFont typeface="Trebuchet MS"/>
              <a:buAutoNum type="arabicPeriod"/>
              <a:tabLst>
                <a:tab pos="408305" algn="l"/>
              </a:tabLst>
            </a:pPr>
            <a:r>
              <a:rPr b="1" dirty="0">
                <a:latin typeface="Trebuchet MS"/>
                <a:cs typeface="Trebuchet MS"/>
              </a:rPr>
              <a:t>publishedAt</a:t>
            </a:r>
            <a:r>
              <a:rPr dirty="0"/>
              <a:t>:</a:t>
            </a:r>
            <a:r>
              <a:rPr spc="-105" dirty="0"/>
              <a:t> </a:t>
            </a:r>
            <a:r>
              <a:rPr spc="65" dirty="0"/>
              <a:t>Date</a:t>
            </a:r>
            <a:r>
              <a:rPr spc="-105" dirty="0"/>
              <a:t> </a:t>
            </a:r>
            <a:r>
              <a:rPr spc="125" dirty="0"/>
              <a:t>and</a:t>
            </a:r>
            <a:r>
              <a:rPr spc="-105" dirty="0"/>
              <a:t> </a:t>
            </a:r>
            <a:r>
              <a:rPr dirty="0"/>
              <a:t>time</a:t>
            </a:r>
            <a:r>
              <a:rPr spc="-195" dirty="0"/>
              <a:t> </a:t>
            </a:r>
            <a:r>
              <a:rPr spc="135" dirty="0"/>
              <a:t>when</a:t>
            </a:r>
            <a:r>
              <a:rPr spc="-105" dirty="0"/>
              <a:t> </a:t>
            </a:r>
            <a:r>
              <a:rPr dirty="0"/>
              <a:t>the</a:t>
            </a:r>
            <a:r>
              <a:rPr spc="-210" dirty="0"/>
              <a:t> </a:t>
            </a:r>
            <a:r>
              <a:rPr spc="45" dirty="0"/>
              <a:t>YouTube</a:t>
            </a:r>
            <a:r>
              <a:rPr spc="-105" dirty="0"/>
              <a:t> </a:t>
            </a:r>
            <a:r>
              <a:rPr spc="220" dirty="0"/>
              <a:t>song</a:t>
            </a:r>
            <a:r>
              <a:rPr spc="-190" dirty="0"/>
              <a:t> </a:t>
            </a:r>
            <a:r>
              <a:rPr spc="85" dirty="0"/>
              <a:t>video</a:t>
            </a:r>
            <a:r>
              <a:rPr spc="-190" dirty="0"/>
              <a:t> </a:t>
            </a:r>
            <a:r>
              <a:rPr spc="155" dirty="0"/>
              <a:t>was</a:t>
            </a:r>
            <a:r>
              <a:rPr spc="-105" dirty="0"/>
              <a:t> </a:t>
            </a:r>
            <a:r>
              <a:rPr spc="-10" dirty="0"/>
              <a:t>published.</a:t>
            </a:r>
          </a:p>
          <a:p>
            <a:pPr marL="358140" indent="-345440">
              <a:lnSpc>
                <a:spcPct val="100000"/>
              </a:lnSpc>
              <a:spcBef>
                <a:spcPts val="60"/>
              </a:spcBef>
              <a:buSzPct val="91525"/>
              <a:buFont typeface="Trebuchet MS"/>
              <a:buAutoNum type="arabicPeriod"/>
              <a:tabLst>
                <a:tab pos="358140" algn="l"/>
              </a:tabLst>
            </a:pPr>
            <a:r>
              <a:rPr b="1" spc="-10" dirty="0">
                <a:latin typeface="Trebuchet MS"/>
                <a:cs typeface="Trebuchet MS"/>
              </a:rPr>
              <a:t>viewCount</a:t>
            </a:r>
            <a:r>
              <a:rPr spc="-10" dirty="0"/>
              <a:t>:</a:t>
            </a:r>
            <a:r>
              <a:rPr spc="-120" dirty="0"/>
              <a:t> </a:t>
            </a:r>
            <a:r>
              <a:rPr spc="170" dirty="0"/>
              <a:t>Number</a:t>
            </a:r>
            <a:r>
              <a:rPr spc="-185" dirty="0"/>
              <a:t> </a:t>
            </a:r>
            <a:r>
              <a:rPr dirty="0"/>
              <a:t>of</a:t>
            </a:r>
            <a:r>
              <a:rPr spc="-260" dirty="0"/>
              <a:t> </a:t>
            </a:r>
            <a:r>
              <a:rPr spc="85" dirty="0"/>
              <a:t>views</a:t>
            </a:r>
            <a:r>
              <a:rPr spc="-120" dirty="0"/>
              <a:t> </a:t>
            </a:r>
            <a:r>
              <a:rPr spc="55" dirty="0"/>
              <a:t>received</a:t>
            </a:r>
            <a:r>
              <a:rPr spc="-114" dirty="0"/>
              <a:t> </a:t>
            </a:r>
            <a:r>
              <a:rPr spc="150" dirty="0"/>
              <a:t>by</a:t>
            </a:r>
            <a:r>
              <a:rPr spc="-195" dirty="0"/>
              <a:t> </a:t>
            </a:r>
            <a:r>
              <a:rPr dirty="0"/>
              <a:t>the</a:t>
            </a:r>
            <a:r>
              <a:rPr spc="-220" dirty="0"/>
              <a:t> </a:t>
            </a:r>
            <a:r>
              <a:rPr spc="45" dirty="0"/>
              <a:t>YouTube</a:t>
            </a:r>
            <a:r>
              <a:rPr spc="-114" dirty="0"/>
              <a:t> </a:t>
            </a:r>
            <a:r>
              <a:rPr spc="220" dirty="0"/>
              <a:t>song</a:t>
            </a:r>
            <a:r>
              <a:rPr spc="-200" dirty="0"/>
              <a:t> </a:t>
            </a:r>
            <a:r>
              <a:rPr spc="-10" dirty="0"/>
              <a:t>video.</a:t>
            </a:r>
          </a:p>
          <a:p>
            <a:pPr marL="404495" indent="-391795">
              <a:lnSpc>
                <a:spcPts val="3529"/>
              </a:lnSpc>
              <a:spcBef>
                <a:spcPts val="60"/>
              </a:spcBef>
              <a:buSzPct val="91525"/>
              <a:buFont typeface="Trebuchet MS"/>
              <a:buAutoNum type="arabicPeriod"/>
              <a:tabLst>
                <a:tab pos="404495" algn="l"/>
              </a:tabLst>
            </a:pPr>
            <a:r>
              <a:rPr b="1" spc="-35" dirty="0">
                <a:latin typeface="Trebuchet MS"/>
                <a:cs typeface="Trebuchet MS"/>
              </a:rPr>
              <a:t>likeCount</a:t>
            </a:r>
            <a:r>
              <a:rPr spc="-35" dirty="0"/>
              <a:t>:</a:t>
            </a:r>
            <a:r>
              <a:rPr spc="-105" dirty="0"/>
              <a:t> </a:t>
            </a:r>
            <a:r>
              <a:rPr spc="170" dirty="0"/>
              <a:t>Number</a:t>
            </a:r>
            <a:r>
              <a:rPr spc="-175" dirty="0"/>
              <a:t> </a:t>
            </a:r>
            <a:r>
              <a:rPr dirty="0"/>
              <a:t>of</a:t>
            </a:r>
            <a:r>
              <a:rPr spc="-170" dirty="0"/>
              <a:t> </a:t>
            </a:r>
            <a:r>
              <a:rPr dirty="0"/>
              <a:t>likes</a:t>
            </a:r>
            <a:r>
              <a:rPr spc="-100" dirty="0"/>
              <a:t> </a:t>
            </a:r>
            <a:r>
              <a:rPr spc="55" dirty="0"/>
              <a:t>received</a:t>
            </a:r>
            <a:r>
              <a:rPr spc="-105" dirty="0"/>
              <a:t> </a:t>
            </a:r>
            <a:r>
              <a:rPr spc="150" dirty="0"/>
              <a:t>by</a:t>
            </a:r>
            <a:r>
              <a:rPr spc="-185" dirty="0"/>
              <a:t> </a:t>
            </a:r>
            <a:r>
              <a:rPr dirty="0"/>
              <a:t>the</a:t>
            </a:r>
            <a:r>
              <a:rPr spc="-210" dirty="0"/>
              <a:t> </a:t>
            </a:r>
            <a:r>
              <a:rPr spc="45" dirty="0"/>
              <a:t>YouTube</a:t>
            </a:r>
            <a:r>
              <a:rPr spc="-100" dirty="0"/>
              <a:t> </a:t>
            </a:r>
            <a:r>
              <a:rPr spc="220" dirty="0"/>
              <a:t>song</a:t>
            </a:r>
            <a:r>
              <a:rPr spc="-185" dirty="0"/>
              <a:t> </a:t>
            </a:r>
            <a:r>
              <a:rPr spc="-10" dirty="0"/>
              <a:t>video.</a:t>
            </a:r>
          </a:p>
          <a:p>
            <a:pPr marL="401955" indent="-389255">
              <a:lnSpc>
                <a:spcPts val="3529"/>
              </a:lnSpc>
              <a:buSzPct val="91525"/>
              <a:buFont typeface="Trebuchet MS"/>
              <a:buAutoNum type="arabicPeriod"/>
              <a:tabLst>
                <a:tab pos="401955" algn="l"/>
              </a:tabLst>
            </a:pPr>
            <a:r>
              <a:rPr b="1" spc="-30" dirty="0">
                <a:latin typeface="Trebuchet MS"/>
                <a:cs typeface="Trebuchet MS"/>
              </a:rPr>
              <a:t>favoriteCount</a:t>
            </a:r>
            <a:r>
              <a:rPr spc="-30" dirty="0"/>
              <a:t>:</a:t>
            </a:r>
            <a:r>
              <a:rPr spc="-105" dirty="0"/>
              <a:t> </a:t>
            </a:r>
            <a:r>
              <a:rPr spc="170" dirty="0"/>
              <a:t>Number</a:t>
            </a:r>
            <a:r>
              <a:rPr spc="-170" dirty="0"/>
              <a:t> </a:t>
            </a:r>
            <a:r>
              <a:rPr dirty="0"/>
              <a:t>of</a:t>
            </a:r>
            <a:r>
              <a:rPr spc="-170" dirty="0"/>
              <a:t> </a:t>
            </a:r>
            <a:r>
              <a:rPr dirty="0"/>
              <a:t>times</a:t>
            </a:r>
            <a:r>
              <a:rPr spc="-100" dirty="0"/>
              <a:t> </a:t>
            </a:r>
            <a:r>
              <a:rPr dirty="0"/>
              <a:t>the</a:t>
            </a:r>
            <a:r>
              <a:rPr spc="-210" dirty="0"/>
              <a:t> </a:t>
            </a:r>
            <a:r>
              <a:rPr spc="45" dirty="0"/>
              <a:t>YouTube</a:t>
            </a:r>
            <a:r>
              <a:rPr spc="-100" dirty="0"/>
              <a:t> </a:t>
            </a:r>
            <a:r>
              <a:rPr spc="220" dirty="0"/>
              <a:t>song</a:t>
            </a:r>
            <a:r>
              <a:rPr spc="-185" dirty="0"/>
              <a:t> </a:t>
            </a:r>
            <a:r>
              <a:rPr dirty="0"/>
              <a:t>video,</a:t>
            </a:r>
            <a:r>
              <a:rPr spc="-100" dirty="0"/>
              <a:t> </a:t>
            </a:r>
            <a:r>
              <a:rPr spc="90" dirty="0"/>
              <a:t>marked</a:t>
            </a:r>
            <a:r>
              <a:rPr spc="-100" dirty="0"/>
              <a:t> </a:t>
            </a:r>
            <a:r>
              <a:rPr spc="145" dirty="0"/>
              <a:t>as</a:t>
            </a:r>
            <a:r>
              <a:rPr spc="-100" dirty="0"/>
              <a:t> </a:t>
            </a:r>
            <a:r>
              <a:rPr spc="60" dirty="0"/>
              <a:t>a</a:t>
            </a:r>
            <a:r>
              <a:rPr spc="-100" dirty="0"/>
              <a:t> </a:t>
            </a:r>
            <a:r>
              <a:rPr spc="-10" dirty="0"/>
              <a:t>favorite.</a:t>
            </a:r>
          </a:p>
          <a:p>
            <a:pPr marL="573405" indent="-560705">
              <a:lnSpc>
                <a:spcPct val="100000"/>
              </a:lnSpc>
              <a:spcBef>
                <a:spcPts val="60"/>
              </a:spcBef>
              <a:buSzPct val="91525"/>
              <a:buFont typeface="Trebuchet MS"/>
              <a:buAutoNum type="arabicPeriod"/>
              <a:tabLst>
                <a:tab pos="573405" algn="l"/>
              </a:tabLst>
            </a:pPr>
            <a:r>
              <a:rPr b="1" dirty="0">
                <a:latin typeface="Trebuchet MS"/>
                <a:cs typeface="Trebuchet MS"/>
              </a:rPr>
              <a:t>commentCount</a:t>
            </a:r>
            <a:r>
              <a:rPr dirty="0"/>
              <a:t>:</a:t>
            </a:r>
            <a:r>
              <a:rPr spc="-60" dirty="0"/>
              <a:t> </a:t>
            </a:r>
            <a:r>
              <a:rPr spc="170" dirty="0"/>
              <a:t>Number</a:t>
            </a:r>
            <a:r>
              <a:rPr spc="-135" dirty="0"/>
              <a:t> </a:t>
            </a:r>
            <a:r>
              <a:rPr dirty="0"/>
              <a:t>of</a:t>
            </a:r>
            <a:r>
              <a:rPr spc="-130" dirty="0"/>
              <a:t> </a:t>
            </a:r>
            <a:r>
              <a:rPr spc="140" dirty="0"/>
              <a:t>comments</a:t>
            </a:r>
            <a:r>
              <a:rPr spc="-60" dirty="0"/>
              <a:t> </a:t>
            </a:r>
            <a:r>
              <a:rPr spc="120" dirty="0"/>
              <a:t>posted</a:t>
            </a:r>
            <a:r>
              <a:rPr spc="-60" dirty="0"/>
              <a:t> </a:t>
            </a:r>
            <a:r>
              <a:rPr spc="140" dirty="0"/>
              <a:t>on</a:t>
            </a:r>
            <a:r>
              <a:rPr spc="-60" dirty="0"/>
              <a:t> </a:t>
            </a:r>
            <a:r>
              <a:rPr dirty="0"/>
              <a:t>the</a:t>
            </a:r>
            <a:r>
              <a:rPr spc="-170" dirty="0"/>
              <a:t> </a:t>
            </a:r>
            <a:r>
              <a:rPr spc="45" dirty="0"/>
              <a:t>YouTube</a:t>
            </a:r>
            <a:r>
              <a:rPr spc="-60" dirty="0"/>
              <a:t> </a:t>
            </a:r>
            <a:r>
              <a:rPr spc="220" dirty="0"/>
              <a:t>song</a:t>
            </a:r>
            <a:r>
              <a:rPr spc="-145" dirty="0"/>
              <a:t> </a:t>
            </a:r>
            <a:r>
              <a:rPr spc="-10" dirty="0"/>
              <a:t>video.</a:t>
            </a:r>
          </a:p>
          <a:p>
            <a:pPr marL="503555" indent="-497205">
              <a:lnSpc>
                <a:spcPts val="3529"/>
              </a:lnSpc>
              <a:spcBef>
                <a:spcPts val="60"/>
              </a:spcBef>
              <a:buSzPct val="91525"/>
              <a:buFont typeface="Trebuchet MS"/>
              <a:buAutoNum type="arabicPeriod"/>
              <a:tabLst>
                <a:tab pos="503555" algn="l"/>
              </a:tabLst>
            </a:pPr>
            <a:r>
              <a:rPr b="1" spc="-50" dirty="0">
                <a:latin typeface="Trebuchet MS"/>
                <a:cs typeface="Trebuchet MS"/>
              </a:rPr>
              <a:t>duration</a:t>
            </a:r>
            <a:r>
              <a:rPr spc="-50" dirty="0"/>
              <a:t>:</a:t>
            </a:r>
            <a:r>
              <a:rPr spc="-70" dirty="0"/>
              <a:t> </a:t>
            </a:r>
            <a:r>
              <a:rPr dirty="0"/>
              <a:t>Duration</a:t>
            </a:r>
            <a:r>
              <a:rPr spc="-65" dirty="0"/>
              <a:t> </a:t>
            </a:r>
            <a:r>
              <a:rPr dirty="0"/>
              <a:t>of</a:t>
            </a:r>
            <a:r>
              <a:rPr spc="-135" dirty="0"/>
              <a:t> </a:t>
            </a:r>
            <a:r>
              <a:rPr dirty="0"/>
              <a:t>the</a:t>
            </a:r>
            <a:r>
              <a:rPr spc="-180" dirty="0"/>
              <a:t> </a:t>
            </a:r>
            <a:r>
              <a:rPr spc="45" dirty="0"/>
              <a:t>YouTube</a:t>
            </a:r>
            <a:r>
              <a:rPr spc="-65" dirty="0"/>
              <a:t> </a:t>
            </a:r>
            <a:r>
              <a:rPr spc="220" dirty="0"/>
              <a:t>song</a:t>
            </a:r>
            <a:r>
              <a:rPr spc="-155" dirty="0"/>
              <a:t> </a:t>
            </a:r>
            <a:r>
              <a:rPr spc="-10" dirty="0"/>
              <a:t>video.</a:t>
            </a:r>
          </a:p>
          <a:p>
            <a:pPr marL="538480" indent="-525780">
              <a:lnSpc>
                <a:spcPts val="3535"/>
              </a:lnSpc>
              <a:buSzPct val="91525"/>
              <a:buFont typeface="Trebuchet MS"/>
              <a:buAutoNum type="arabicPeriod"/>
              <a:tabLst>
                <a:tab pos="538480" algn="l"/>
              </a:tabLst>
            </a:pPr>
            <a:r>
              <a:rPr b="1" spc="-85" dirty="0">
                <a:latin typeface="Trebuchet MS"/>
                <a:cs typeface="Trebuchet MS"/>
              </a:rPr>
              <a:t>definition</a:t>
            </a:r>
            <a:r>
              <a:rPr spc="-85" dirty="0"/>
              <a:t>:</a:t>
            </a:r>
            <a:r>
              <a:rPr spc="-185" dirty="0"/>
              <a:t> </a:t>
            </a:r>
            <a:r>
              <a:rPr spc="114" dirty="0"/>
              <a:t>Video</a:t>
            </a:r>
            <a:r>
              <a:rPr spc="-70" dirty="0"/>
              <a:t> </a:t>
            </a:r>
            <a:r>
              <a:rPr spc="-30" dirty="0"/>
              <a:t>definition</a:t>
            </a:r>
            <a:r>
              <a:rPr spc="-75" dirty="0"/>
              <a:t> </a:t>
            </a:r>
            <a:r>
              <a:rPr dirty="0"/>
              <a:t>or</a:t>
            </a:r>
            <a:r>
              <a:rPr spc="-150" dirty="0"/>
              <a:t> </a:t>
            </a:r>
            <a:r>
              <a:rPr dirty="0"/>
              <a:t>quality</a:t>
            </a:r>
            <a:r>
              <a:rPr spc="-160" dirty="0"/>
              <a:t> </a:t>
            </a:r>
            <a:r>
              <a:rPr spc="-235" dirty="0"/>
              <a:t>(e.g.,</a:t>
            </a:r>
            <a:r>
              <a:rPr spc="-70" dirty="0"/>
              <a:t> </a:t>
            </a:r>
            <a:r>
              <a:rPr dirty="0"/>
              <a:t>HD,</a:t>
            </a:r>
            <a:r>
              <a:rPr spc="-75" dirty="0"/>
              <a:t> </a:t>
            </a:r>
            <a:r>
              <a:rPr spc="-20" dirty="0"/>
              <a:t>SD).</a:t>
            </a:r>
          </a:p>
          <a:p>
            <a:pPr marL="543560" indent="-530860">
              <a:lnSpc>
                <a:spcPct val="100000"/>
              </a:lnSpc>
              <a:spcBef>
                <a:spcPts val="60"/>
              </a:spcBef>
              <a:buSzPct val="91525"/>
              <a:buFont typeface="Trebuchet MS"/>
              <a:buAutoNum type="arabicPeriod"/>
              <a:tabLst>
                <a:tab pos="543560" algn="l"/>
              </a:tabLst>
            </a:pPr>
            <a:r>
              <a:rPr b="1" spc="-40" dirty="0">
                <a:latin typeface="Trebuchet MS"/>
                <a:cs typeface="Trebuchet MS"/>
              </a:rPr>
              <a:t>caption</a:t>
            </a:r>
            <a:r>
              <a:rPr spc="-40" dirty="0"/>
              <a:t>:</a:t>
            </a:r>
            <a:r>
              <a:rPr spc="-200" dirty="0"/>
              <a:t> </a:t>
            </a:r>
            <a:r>
              <a:rPr spc="-20" dirty="0"/>
              <a:t>Availability</a:t>
            </a:r>
            <a:r>
              <a:rPr spc="-180" dirty="0"/>
              <a:t> </a:t>
            </a:r>
            <a:r>
              <a:rPr dirty="0"/>
              <a:t>of</a:t>
            </a:r>
            <a:r>
              <a:rPr spc="-165" dirty="0"/>
              <a:t> </a:t>
            </a:r>
            <a:r>
              <a:rPr spc="65" dirty="0"/>
              <a:t>captions</a:t>
            </a:r>
            <a:r>
              <a:rPr spc="-95" dirty="0"/>
              <a:t> </a:t>
            </a:r>
            <a:r>
              <a:rPr spc="-40" dirty="0"/>
              <a:t>for</a:t>
            </a:r>
            <a:r>
              <a:rPr spc="-170" dirty="0"/>
              <a:t> </a:t>
            </a:r>
            <a:r>
              <a:rPr dirty="0"/>
              <a:t>the</a:t>
            </a:r>
            <a:r>
              <a:rPr spc="-204" dirty="0"/>
              <a:t> </a:t>
            </a:r>
            <a:r>
              <a:rPr spc="45" dirty="0"/>
              <a:t>YouTube</a:t>
            </a:r>
            <a:r>
              <a:rPr spc="-100" dirty="0"/>
              <a:t> </a:t>
            </a:r>
            <a:r>
              <a:rPr spc="220" dirty="0"/>
              <a:t>song</a:t>
            </a:r>
            <a:r>
              <a:rPr spc="-180" dirty="0"/>
              <a:t> </a:t>
            </a:r>
            <a:r>
              <a:rPr spc="-10" dirty="0"/>
              <a:t>video.</a:t>
            </a:r>
          </a:p>
        </p:txBody>
      </p:sp>
      <p:sp>
        <p:nvSpPr>
          <p:cNvPr id="11" name="object 11"/>
          <p:cNvSpPr txBox="1">
            <a:spLocks noGrp="1"/>
          </p:cNvSpPr>
          <p:nvPr>
            <p:ph type="title"/>
          </p:nvPr>
        </p:nvSpPr>
        <p:spPr>
          <a:xfrm>
            <a:off x="4197350" y="711835"/>
            <a:ext cx="8479637" cy="756920"/>
          </a:xfrm>
          <a:prstGeom prst="rect">
            <a:avLst/>
          </a:prstGeom>
        </p:spPr>
        <p:txBody>
          <a:bodyPr vert="horz" wrap="square" lIns="0" tIns="12700" rIns="0" bIns="0" rtlCol="0">
            <a:spAutoFit/>
          </a:bodyPr>
          <a:lstStyle/>
          <a:p>
            <a:pPr marL="12700" algn="ctr">
              <a:lnSpc>
                <a:spcPct val="100000"/>
              </a:lnSpc>
              <a:spcBef>
                <a:spcPts val="100"/>
              </a:spcBef>
            </a:pPr>
            <a:r>
              <a:rPr sz="4800" b="1" spc="-150" dirty="0">
                <a:latin typeface="Arial"/>
                <a:cs typeface="Arial"/>
              </a:rPr>
              <a:t>DATASET DESCRIPTION:</a:t>
            </a:r>
            <a:endParaRPr sz="4800" spc="-150" dirty="0">
              <a:latin typeface="Arial"/>
              <a:cs typeface="Arial"/>
            </a:endParaRPr>
          </a:p>
        </p:txBody>
      </p:sp>
      <p:pic>
        <p:nvPicPr>
          <p:cNvPr id="12" name="object 12"/>
          <p:cNvPicPr/>
          <p:nvPr/>
        </p:nvPicPr>
        <p:blipFill>
          <a:blip r:embed="rId2" cstate="print"/>
          <a:stretch>
            <a:fillRect/>
          </a:stretch>
        </p:blipFill>
        <p:spPr>
          <a:xfrm>
            <a:off x="13749655" y="5643600"/>
            <a:ext cx="4538345" cy="464416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3" name="object 3"/>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0040010" y="1027741"/>
            <a:ext cx="8247989" cy="8229600"/>
          </a:xfrm>
          <a:prstGeom prst="rect">
            <a:avLst/>
          </a:prstGeom>
        </p:spPr>
      </p:pic>
      <p:grpSp>
        <p:nvGrpSpPr>
          <p:cNvPr id="5" name="object 5"/>
          <p:cNvGrpSpPr/>
          <p:nvPr/>
        </p:nvGrpSpPr>
        <p:grpSpPr>
          <a:xfrm>
            <a:off x="6073230" y="8575040"/>
            <a:ext cx="3442970" cy="1721485"/>
            <a:chOff x="6073230" y="8575040"/>
            <a:chExt cx="3442970" cy="1721485"/>
          </a:xfrm>
        </p:grpSpPr>
        <p:sp>
          <p:nvSpPr>
            <p:cNvPr id="6" name="object 6"/>
            <p:cNvSpPr/>
            <p:nvPr/>
          </p:nvSpPr>
          <p:spPr>
            <a:xfrm>
              <a:off x="6082590" y="8584399"/>
              <a:ext cx="3423920" cy="1703070"/>
            </a:xfrm>
            <a:custGeom>
              <a:avLst/>
              <a:gdLst/>
              <a:ahLst/>
              <a:cxnLst/>
              <a:rect l="l" t="t" r="r" b="b"/>
              <a:pathLst>
                <a:path w="3423920" h="1703070">
                  <a:moveTo>
                    <a:pt x="0" y="1702598"/>
                  </a:moveTo>
                  <a:lnTo>
                    <a:pt x="1928" y="1622850"/>
                  </a:lnTo>
                  <a:lnTo>
                    <a:pt x="9129" y="1532849"/>
                  </a:lnTo>
                  <a:lnTo>
                    <a:pt x="20648" y="1444292"/>
                  </a:lnTo>
                  <a:lnTo>
                    <a:pt x="37209" y="1356453"/>
                  </a:lnTo>
                  <a:lnTo>
                    <a:pt x="58087" y="1269334"/>
                  </a:lnTo>
                  <a:lnTo>
                    <a:pt x="83284" y="1182935"/>
                  </a:lnTo>
                  <a:lnTo>
                    <a:pt x="113523" y="1098698"/>
                  </a:lnTo>
                  <a:lnTo>
                    <a:pt x="148092" y="1015899"/>
                  </a:lnTo>
                  <a:lnTo>
                    <a:pt x="186243" y="934540"/>
                  </a:lnTo>
                  <a:lnTo>
                    <a:pt x="229449" y="856063"/>
                  </a:lnTo>
                  <a:lnTo>
                    <a:pt x="276248" y="779744"/>
                  </a:lnTo>
                  <a:lnTo>
                    <a:pt x="326642" y="705584"/>
                  </a:lnTo>
                  <a:lnTo>
                    <a:pt x="381366" y="634305"/>
                  </a:lnTo>
                  <a:lnTo>
                    <a:pt x="439684" y="566628"/>
                  </a:lnTo>
                  <a:lnTo>
                    <a:pt x="501597" y="501827"/>
                  </a:lnTo>
                  <a:lnTo>
                    <a:pt x="566405" y="439902"/>
                  </a:lnTo>
                  <a:lnTo>
                    <a:pt x="634083" y="381584"/>
                  </a:lnTo>
                  <a:lnTo>
                    <a:pt x="705356" y="326872"/>
                  </a:lnTo>
                  <a:lnTo>
                    <a:pt x="779511" y="276466"/>
                  </a:lnTo>
                  <a:lnTo>
                    <a:pt x="855838" y="229666"/>
                  </a:lnTo>
                  <a:lnTo>
                    <a:pt x="934324" y="186474"/>
                  </a:lnTo>
                  <a:lnTo>
                    <a:pt x="1015667" y="148310"/>
                  </a:lnTo>
                  <a:lnTo>
                    <a:pt x="1098471" y="113753"/>
                  </a:lnTo>
                  <a:lnTo>
                    <a:pt x="1182710" y="83515"/>
                  </a:lnTo>
                  <a:lnTo>
                    <a:pt x="1269109" y="58318"/>
                  </a:lnTo>
                  <a:lnTo>
                    <a:pt x="1356231" y="37439"/>
                  </a:lnTo>
                  <a:lnTo>
                    <a:pt x="1444064" y="20878"/>
                  </a:lnTo>
                  <a:lnTo>
                    <a:pt x="1532621" y="9359"/>
                  </a:lnTo>
                  <a:lnTo>
                    <a:pt x="1622626" y="2146"/>
                  </a:lnTo>
                  <a:lnTo>
                    <a:pt x="1711907" y="0"/>
                  </a:lnTo>
                  <a:lnTo>
                    <a:pt x="1801188" y="2146"/>
                  </a:lnTo>
                  <a:lnTo>
                    <a:pt x="1891180" y="9359"/>
                  </a:lnTo>
                  <a:lnTo>
                    <a:pt x="1979737" y="20878"/>
                  </a:lnTo>
                  <a:lnTo>
                    <a:pt x="2067583" y="37439"/>
                  </a:lnTo>
                  <a:lnTo>
                    <a:pt x="2154692" y="58318"/>
                  </a:lnTo>
                  <a:lnTo>
                    <a:pt x="2241103" y="83515"/>
                  </a:lnTo>
                  <a:lnTo>
                    <a:pt x="2325329" y="113753"/>
                  </a:lnTo>
                  <a:lnTo>
                    <a:pt x="2408133" y="148310"/>
                  </a:lnTo>
                  <a:lnTo>
                    <a:pt x="2489490" y="186474"/>
                  </a:lnTo>
                  <a:lnTo>
                    <a:pt x="2567963" y="229666"/>
                  </a:lnTo>
                  <a:lnTo>
                    <a:pt x="2644290" y="276466"/>
                  </a:lnTo>
                  <a:lnTo>
                    <a:pt x="2718445" y="326872"/>
                  </a:lnTo>
                  <a:lnTo>
                    <a:pt x="2789730" y="381584"/>
                  </a:lnTo>
                  <a:lnTo>
                    <a:pt x="2857409" y="439902"/>
                  </a:lnTo>
                  <a:lnTo>
                    <a:pt x="2922204" y="501827"/>
                  </a:lnTo>
                  <a:lnTo>
                    <a:pt x="2984129" y="566628"/>
                  </a:lnTo>
                  <a:lnTo>
                    <a:pt x="3042448" y="634305"/>
                  </a:lnTo>
                  <a:lnTo>
                    <a:pt x="3097159" y="705584"/>
                  </a:lnTo>
                  <a:lnTo>
                    <a:pt x="3147565" y="779744"/>
                  </a:lnTo>
                  <a:lnTo>
                    <a:pt x="3194365" y="856063"/>
                  </a:lnTo>
                  <a:lnTo>
                    <a:pt x="3237558" y="934540"/>
                  </a:lnTo>
                  <a:lnTo>
                    <a:pt x="3275721" y="1015899"/>
                  </a:lnTo>
                  <a:lnTo>
                    <a:pt x="3310278" y="1098698"/>
                  </a:lnTo>
                  <a:lnTo>
                    <a:pt x="3340517" y="1182935"/>
                  </a:lnTo>
                  <a:lnTo>
                    <a:pt x="3365713" y="1269334"/>
                  </a:lnTo>
                  <a:lnTo>
                    <a:pt x="3386592" y="1356453"/>
                  </a:lnTo>
                  <a:lnTo>
                    <a:pt x="3403153" y="1444292"/>
                  </a:lnTo>
                  <a:lnTo>
                    <a:pt x="3414672" y="1532849"/>
                  </a:lnTo>
                  <a:lnTo>
                    <a:pt x="3421885" y="1622850"/>
                  </a:lnTo>
                  <a:lnTo>
                    <a:pt x="3423814" y="1702598"/>
                  </a:lnTo>
                </a:path>
              </a:pathLst>
            </a:custGeom>
            <a:ln w="18719">
              <a:solidFill>
                <a:srgbClr val="262425"/>
              </a:solidFill>
            </a:ln>
          </p:spPr>
          <p:txBody>
            <a:bodyPr wrap="square" lIns="0" tIns="0" rIns="0" bIns="0" rtlCol="0"/>
            <a:lstStyle/>
            <a:p>
              <a:endParaRPr/>
            </a:p>
          </p:txBody>
        </p:sp>
        <p:sp>
          <p:nvSpPr>
            <p:cNvPr id="7" name="object 7"/>
            <p:cNvSpPr/>
            <p:nvPr/>
          </p:nvSpPr>
          <p:spPr>
            <a:xfrm>
              <a:off x="6711150" y="9212944"/>
              <a:ext cx="2167255" cy="1074420"/>
            </a:xfrm>
            <a:custGeom>
              <a:avLst/>
              <a:gdLst/>
              <a:ahLst/>
              <a:cxnLst/>
              <a:rect l="l" t="t" r="r" b="b"/>
              <a:pathLst>
                <a:path w="2167254" h="1074420">
                  <a:moveTo>
                    <a:pt x="1083346" y="0"/>
                  </a:moveTo>
                  <a:lnTo>
                    <a:pt x="1026463" y="1438"/>
                  </a:lnTo>
                  <a:lnTo>
                    <a:pt x="970304" y="5760"/>
                  </a:lnTo>
                  <a:lnTo>
                    <a:pt x="914144" y="13682"/>
                  </a:lnTo>
                  <a:lnTo>
                    <a:pt x="857985" y="23759"/>
                  </a:lnTo>
                  <a:lnTo>
                    <a:pt x="802549" y="36722"/>
                  </a:lnTo>
                  <a:lnTo>
                    <a:pt x="748549" y="53281"/>
                  </a:lnTo>
                  <a:lnTo>
                    <a:pt x="695272" y="71998"/>
                  </a:lnTo>
                  <a:lnTo>
                    <a:pt x="642707" y="93598"/>
                  </a:lnTo>
                  <a:lnTo>
                    <a:pt x="591590" y="118080"/>
                  </a:lnTo>
                  <a:lnTo>
                    <a:pt x="541907" y="145440"/>
                  </a:lnTo>
                  <a:lnTo>
                    <a:pt x="492949" y="174957"/>
                  </a:lnTo>
                  <a:lnTo>
                    <a:pt x="446149" y="206639"/>
                  </a:lnTo>
                  <a:lnTo>
                    <a:pt x="401509" y="241195"/>
                  </a:lnTo>
                  <a:lnTo>
                    <a:pt x="358316" y="278636"/>
                  </a:lnTo>
                  <a:lnTo>
                    <a:pt x="317282" y="317515"/>
                  </a:lnTo>
                  <a:lnTo>
                    <a:pt x="278395" y="358557"/>
                  </a:lnTo>
                  <a:lnTo>
                    <a:pt x="240955" y="401756"/>
                  </a:lnTo>
                  <a:lnTo>
                    <a:pt x="206399" y="446396"/>
                  </a:lnTo>
                  <a:lnTo>
                    <a:pt x="174725" y="493191"/>
                  </a:lnTo>
                  <a:lnTo>
                    <a:pt x="145197" y="541432"/>
                  </a:lnTo>
                  <a:lnTo>
                    <a:pt x="117842" y="591830"/>
                  </a:lnTo>
                  <a:lnTo>
                    <a:pt x="93356" y="642952"/>
                  </a:lnTo>
                  <a:lnTo>
                    <a:pt x="71766" y="695509"/>
                  </a:lnTo>
                  <a:lnTo>
                    <a:pt x="53033" y="748789"/>
                  </a:lnTo>
                  <a:lnTo>
                    <a:pt x="36473" y="802789"/>
                  </a:lnTo>
                  <a:lnTo>
                    <a:pt x="23519" y="858227"/>
                  </a:lnTo>
                  <a:lnTo>
                    <a:pt x="13435" y="914385"/>
                  </a:lnTo>
                  <a:lnTo>
                    <a:pt x="5523" y="970548"/>
                  </a:lnTo>
                  <a:lnTo>
                    <a:pt x="1205" y="1026706"/>
                  </a:lnTo>
                  <a:lnTo>
                    <a:pt x="0" y="1074053"/>
                  </a:lnTo>
                  <a:lnTo>
                    <a:pt x="2166682" y="1074053"/>
                  </a:lnTo>
                  <a:lnTo>
                    <a:pt x="2165488" y="1026706"/>
                  </a:lnTo>
                  <a:lnTo>
                    <a:pt x="2161170" y="970548"/>
                  </a:lnTo>
                  <a:lnTo>
                    <a:pt x="2153245" y="914385"/>
                  </a:lnTo>
                  <a:lnTo>
                    <a:pt x="2143174" y="858227"/>
                  </a:lnTo>
                  <a:lnTo>
                    <a:pt x="2130207" y="802789"/>
                  </a:lnTo>
                  <a:lnTo>
                    <a:pt x="2113646" y="748789"/>
                  </a:lnTo>
                  <a:lnTo>
                    <a:pt x="2094927" y="695509"/>
                  </a:lnTo>
                  <a:lnTo>
                    <a:pt x="2073324" y="642952"/>
                  </a:lnTo>
                  <a:lnTo>
                    <a:pt x="2048851" y="591830"/>
                  </a:lnTo>
                  <a:lnTo>
                    <a:pt x="2021483" y="542151"/>
                  </a:lnTo>
                  <a:lnTo>
                    <a:pt x="1991968" y="493191"/>
                  </a:lnTo>
                  <a:lnTo>
                    <a:pt x="1960294" y="446396"/>
                  </a:lnTo>
                  <a:lnTo>
                    <a:pt x="1925737" y="401756"/>
                  </a:lnTo>
                  <a:lnTo>
                    <a:pt x="1888285" y="358557"/>
                  </a:lnTo>
                  <a:lnTo>
                    <a:pt x="1849410" y="317515"/>
                  </a:lnTo>
                  <a:lnTo>
                    <a:pt x="1808377" y="278636"/>
                  </a:lnTo>
                  <a:lnTo>
                    <a:pt x="1765171" y="241195"/>
                  </a:lnTo>
                  <a:lnTo>
                    <a:pt x="1720531" y="206639"/>
                  </a:lnTo>
                  <a:lnTo>
                    <a:pt x="1673731" y="174957"/>
                  </a:lnTo>
                  <a:lnTo>
                    <a:pt x="1625497" y="145440"/>
                  </a:lnTo>
                  <a:lnTo>
                    <a:pt x="1575103" y="118080"/>
                  </a:lnTo>
                  <a:lnTo>
                    <a:pt x="1523973" y="93598"/>
                  </a:lnTo>
                  <a:lnTo>
                    <a:pt x="1471420" y="71998"/>
                  </a:lnTo>
                  <a:lnTo>
                    <a:pt x="1418144" y="53281"/>
                  </a:lnTo>
                  <a:lnTo>
                    <a:pt x="1364143" y="36722"/>
                  </a:lnTo>
                  <a:lnTo>
                    <a:pt x="1308695" y="23759"/>
                  </a:lnTo>
                  <a:lnTo>
                    <a:pt x="1252548" y="13682"/>
                  </a:lnTo>
                  <a:lnTo>
                    <a:pt x="1196376" y="5760"/>
                  </a:lnTo>
                  <a:lnTo>
                    <a:pt x="1140217" y="1438"/>
                  </a:lnTo>
                  <a:lnTo>
                    <a:pt x="1083346" y="0"/>
                  </a:lnTo>
                  <a:close/>
                </a:path>
              </a:pathLst>
            </a:custGeom>
            <a:solidFill>
              <a:srgbClr val="4A86E8">
                <a:alpha val="27059"/>
              </a:srgbClr>
            </a:solidFill>
          </p:spPr>
          <p:txBody>
            <a:bodyPr wrap="square" lIns="0" tIns="0" rIns="0" bIns="0" rtlCol="0"/>
            <a:lstStyle/>
            <a:p>
              <a:endParaRPr/>
            </a:p>
          </p:txBody>
        </p:sp>
        <p:sp>
          <p:nvSpPr>
            <p:cNvPr id="8" name="object 8"/>
            <p:cNvSpPr/>
            <p:nvPr/>
          </p:nvSpPr>
          <p:spPr>
            <a:xfrm>
              <a:off x="6711150" y="9212944"/>
              <a:ext cx="2167255" cy="1074420"/>
            </a:xfrm>
            <a:custGeom>
              <a:avLst/>
              <a:gdLst/>
              <a:ahLst/>
              <a:cxnLst/>
              <a:rect l="l" t="t" r="r" b="b"/>
              <a:pathLst>
                <a:path w="2167254" h="1074420">
                  <a:moveTo>
                    <a:pt x="0" y="1074053"/>
                  </a:moveTo>
                  <a:lnTo>
                    <a:pt x="1205" y="1026706"/>
                  </a:lnTo>
                  <a:lnTo>
                    <a:pt x="5523" y="970548"/>
                  </a:lnTo>
                  <a:lnTo>
                    <a:pt x="13435" y="914385"/>
                  </a:lnTo>
                  <a:lnTo>
                    <a:pt x="23519" y="858227"/>
                  </a:lnTo>
                  <a:lnTo>
                    <a:pt x="36473" y="802789"/>
                  </a:lnTo>
                  <a:lnTo>
                    <a:pt x="53033" y="748789"/>
                  </a:lnTo>
                  <a:lnTo>
                    <a:pt x="71766" y="695509"/>
                  </a:lnTo>
                  <a:lnTo>
                    <a:pt x="93356" y="642952"/>
                  </a:lnTo>
                  <a:lnTo>
                    <a:pt x="117842" y="591830"/>
                  </a:lnTo>
                  <a:lnTo>
                    <a:pt x="145197" y="541432"/>
                  </a:lnTo>
                  <a:lnTo>
                    <a:pt x="174725" y="493191"/>
                  </a:lnTo>
                  <a:lnTo>
                    <a:pt x="206399" y="446396"/>
                  </a:lnTo>
                  <a:lnTo>
                    <a:pt x="240955" y="401756"/>
                  </a:lnTo>
                  <a:lnTo>
                    <a:pt x="278395" y="358557"/>
                  </a:lnTo>
                  <a:lnTo>
                    <a:pt x="317282" y="317515"/>
                  </a:lnTo>
                  <a:lnTo>
                    <a:pt x="358316" y="278636"/>
                  </a:lnTo>
                  <a:lnTo>
                    <a:pt x="401509" y="241195"/>
                  </a:lnTo>
                  <a:lnTo>
                    <a:pt x="446149" y="206639"/>
                  </a:lnTo>
                  <a:lnTo>
                    <a:pt x="492949" y="174957"/>
                  </a:lnTo>
                  <a:lnTo>
                    <a:pt x="541907" y="145440"/>
                  </a:lnTo>
                  <a:lnTo>
                    <a:pt x="591590" y="118080"/>
                  </a:lnTo>
                  <a:lnTo>
                    <a:pt x="642707" y="93598"/>
                  </a:lnTo>
                  <a:lnTo>
                    <a:pt x="695272" y="71998"/>
                  </a:lnTo>
                  <a:lnTo>
                    <a:pt x="748549" y="53281"/>
                  </a:lnTo>
                  <a:lnTo>
                    <a:pt x="802549" y="36722"/>
                  </a:lnTo>
                  <a:lnTo>
                    <a:pt x="857985" y="23759"/>
                  </a:lnTo>
                  <a:lnTo>
                    <a:pt x="914144" y="13682"/>
                  </a:lnTo>
                  <a:lnTo>
                    <a:pt x="970304" y="5760"/>
                  </a:lnTo>
                  <a:lnTo>
                    <a:pt x="1026463" y="1438"/>
                  </a:lnTo>
                  <a:lnTo>
                    <a:pt x="1083346" y="0"/>
                  </a:lnTo>
                  <a:lnTo>
                    <a:pt x="1140217" y="1438"/>
                  </a:lnTo>
                  <a:lnTo>
                    <a:pt x="1196376" y="5760"/>
                  </a:lnTo>
                  <a:lnTo>
                    <a:pt x="1252548" y="13682"/>
                  </a:lnTo>
                  <a:lnTo>
                    <a:pt x="1308695" y="23759"/>
                  </a:lnTo>
                  <a:lnTo>
                    <a:pt x="1364143" y="36722"/>
                  </a:lnTo>
                  <a:lnTo>
                    <a:pt x="1418144" y="53281"/>
                  </a:lnTo>
                  <a:lnTo>
                    <a:pt x="1471420" y="71998"/>
                  </a:lnTo>
                  <a:lnTo>
                    <a:pt x="1523973" y="93598"/>
                  </a:lnTo>
                  <a:lnTo>
                    <a:pt x="1575103" y="118080"/>
                  </a:lnTo>
                  <a:lnTo>
                    <a:pt x="1625497" y="145440"/>
                  </a:lnTo>
                  <a:lnTo>
                    <a:pt x="1673731" y="174957"/>
                  </a:lnTo>
                  <a:lnTo>
                    <a:pt x="1720531" y="206639"/>
                  </a:lnTo>
                  <a:lnTo>
                    <a:pt x="1765171" y="241195"/>
                  </a:lnTo>
                  <a:lnTo>
                    <a:pt x="1808376" y="278636"/>
                  </a:lnTo>
                  <a:lnTo>
                    <a:pt x="1849410" y="317515"/>
                  </a:lnTo>
                  <a:lnTo>
                    <a:pt x="1888285" y="358557"/>
                  </a:lnTo>
                  <a:lnTo>
                    <a:pt x="1925737" y="401756"/>
                  </a:lnTo>
                  <a:lnTo>
                    <a:pt x="1960294" y="446396"/>
                  </a:lnTo>
                  <a:lnTo>
                    <a:pt x="1991968" y="493191"/>
                  </a:lnTo>
                  <a:lnTo>
                    <a:pt x="2021482" y="542151"/>
                  </a:lnTo>
                  <a:lnTo>
                    <a:pt x="2048851" y="591830"/>
                  </a:lnTo>
                  <a:lnTo>
                    <a:pt x="2073324" y="642952"/>
                  </a:lnTo>
                  <a:lnTo>
                    <a:pt x="2094927" y="695509"/>
                  </a:lnTo>
                  <a:lnTo>
                    <a:pt x="2113646" y="748789"/>
                  </a:lnTo>
                  <a:lnTo>
                    <a:pt x="2130207" y="802789"/>
                  </a:lnTo>
                  <a:lnTo>
                    <a:pt x="2143174" y="858227"/>
                  </a:lnTo>
                  <a:lnTo>
                    <a:pt x="2153245" y="914385"/>
                  </a:lnTo>
                  <a:lnTo>
                    <a:pt x="2161170" y="970548"/>
                  </a:lnTo>
                  <a:lnTo>
                    <a:pt x="2165488" y="1026706"/>
                  </a:lnTo>
                  <a:lnTo>
                    <a:pt x="2166682" y="1074053"/>
                  </a:lnTo>
                </a:path>
              </a:pathLst>
            </a:custGeom>
            <a:ln w="3175">
              <a:solidFill>
                <a:srgbClr val="FFFFFF"/>
              </a:solidFill>
            </a:ln>
          </p:spPr>
          <p:txBody>
            <a:bodyPr wrap="square" lIns="0" tIns="0" rIns="0" bIns="0" rtlCol="0"/>
            <a:lstStyle/>
            <a:p>
              <a:endParaRPr/>
            </a:p>
          </p:txBody>
        </p:sp>
        <p:sp>
          <p:nvSpPr>
            <p:cNvPr id="9" name="object 9"/>
            <p:cNvSpPr/>
            <p:nvPr/>
          </p:nvSpPr>
          <p:spPr>
            <a:xfrm>
              <a:off x="6711150" y="9212944"/>
              <a:ext cx="2167255" cy="1074420"/>
            </a:xfrm>
            <a:custGeom>
              <a:avLst/>
              <a:gdLst/>
              <a:ahLst/>
              <a:cxnLst/>
              <a:rect l="l" t="t" r="r" b="b"/>
              <a:pathLst>
                <a:path w="2167254" h="1074420">
                  <a:moveTo>
                    <a:pt x="0" y="1074053"/>
                  </a:moveTo>
                  <a:lnTo>
                    <a:pt x="1205" y="1026706"/>
                  </a:lnTo>
                  <a:lnTo>
                    <a:pt x="5523" y="970548"/>
                  </a:lnTo>
                  <a:lnTo>
                    <a:pt x="13435" y="914385"/>
                  </a:lnTo>
                  <a:lnTo>
                    <a:pt x="23519" y="858227"/>
                  </a:lnTo>
                  <a:lnTo>
                    <a:pt x="36473" y="802789"/>
                  </a:lnTo>
                  <a:lnTo>
                    <a:pt x="53033" y="748789"/>
                  </a:lnTo>
                  <a:lnTo>
                    <a:pt x="71766" y="695509"/>
                  </a:lnTo>
                  <a:lnTo>
                    <a:pt x="93356" y="642952"/>
                  </a:lnTo>
                  <a:lnTo>
                    <a:pt x="117842" y="591830"/>
                  </a:lnTo>
                  <a:lnTo>
                    <a:pt x="145197" y="541432"/>
                  </a:lnTo>
                  <a:lnTo>
                    <a:pt x="174725" y="493191"/>
                  </a:lnTo>
                  <a:lnTo>
                    <a:pt x="206399" y="446396"/>
                  </a:lnTo>
                  <a:lnTo>
                    <a:pt x="240955" y="401756"/>
                  </a:lnTo>
                  <a:lnTo>
                    <a:pt x="278395" y="358557"/>
                  </a:lnTo>
                  <a:lnTo>
                    <a:pt x="317282" y="317515"/>
                  </a:lnTo>
                  <a:lnTo>
                    <a:pt x="358316" y="278636"/>
                  </a:lnTo>
                  <a:lnTo>
                    <a:pt x="401509" y="241195"/>
                  </a:lnTo>
                  <a:lnTo>
                    <a:pt x="446149" y="206639"/>
                  </a:lnTo>
                  <a:lnTo>
                    <a:pt x="492949" y="174957"/>
                  </a:lnTo>
                  <a:lnTo>
                    <a:pt x="541907" y="145440"/>
                  </a:lnTo>
                  <a:lnTo>
                    <a:pt x="591590" y="118080"/>
                  </a:lnTo>
                  <a:lnTo>
                    <a:pt x="642707" y="93598"/>
                  </a:lnTo>
                  <a:lnTo>
                    <a:pt x="695272" y="71998"/>
                  </a:lnTo>
                  <a:lnTo>
                    <a:pt x="748549" y="53281"/>
                  </a:lnTo>
                  <a:lnTo>
                    <a:pt x="802549" y="36722"/>
                  </a:lnTo>
                  <a:lnTo>
                    <a:pt x="857985" y="23759"/>
                  </a:lnTo>
                  <a:lnTo>
                    <a:pt x="914144" y="13682"/>
                  </a:lnTo>
                  <a:lnTo>
                    <a:pt x="970304" y="5760"/>
                  </a:lnTo>
                  <a:lnTo>
                    <a:pt x="1026463" y="1438"/>
                  </a:lnTo>
                  <a:lnTo>
                    <a:pt x="1083346" y="0"/>
                  </a:lnTo>
                  <a:lnTo>
                    <a:pt x="1140217" y="1438"/>
                  </a:lnTo>
                  <a:lnTo>
                    <a:pt x="1196376" y="5760"/>
                  </a:lnTo>
                  <a:lnTo>
                    <a:pt x="1252548" y="13682"/>
                  </a:lnTo>
                  <a:lnTo>
                    <a:pt x="1308695" y="23759"/>
                  </a:lnTo>
                  <a:lnTo>
                    <a:pt x="1364143" y="36722"/>
                  </a:lnTo>
                  <a:lnTo>
                    <a:pt x="1418144" y="53281"/>
                  </a:lnTo>
                  <a:lnTo>
                    <a:pt x="1471420" y="71998"/>
                  </a:lnTo>
                  <a:lnTo>
                    <a:pt x="1523973" y="93598"/>
                  </a:lnTo>
                  <a:lnTo>
                    <a:pt x="1575103" y="118080"/>
                  </a:lnTo>
                  <a:lnTo>
                    <a:pt x="1625497" y="145440"/>
                  </a:lnTo>
                  <a:lnTo>
                    <a:pt x="1673731" y="174957"/>
                  </a:lnTo>
                  <a:lnTo>
                    <a:pt x="1720531" y="206639"/>
                  </a:lnTo>
                  <a:lnTo>
                    <a:pt x="1765171" y="241195"/>
                  </a:lnTo>
                  <a:lnTo>
                    <a:pt x="1808376" y="278636"/>
                  </a:lnTo>
                  <a:lnTo>
                    <a:pt x="1849410" y="317515"/>
                  </a:lnTo>
                  <a:lnTo>
                    <a:pt x="1888285" y="358557"/>
                  </a:lnTo>
                  <a:lnTo>
                    <a:pt x="1925737" y="401756"/>
                  </a:lnTo>
                  <a:lnTo>
                    <a:pt x="1960294" y="446396"/>
                  </a:lnTo>
                  <a:lnTo>
                    <a:pt x="1991968" y="493191"/>
                  </a:lnTo>
                  <a:lnTo>
                    <a:pt x="2021482" y="542151"/>
                  </a:lnTo>
                  <a:lnTo>
                    <a:pt x="2048851" y="591830"/>
                  </a:lnTo>
                  <a:lnTo>
                    <a:pt x="2073324" y="642952"/>
                  </a:lnTo>
                  <a:lnTo>
                    <a:pt x="2094927" y="695509"/>
                  </a:lnTo>
                  <a:lnTo>
                    <a:pt x="2113646" y="748789"/>
                  </a:lnTo>
                  <a:lnTo>
                    <a:pt x="2130207" y="802789"/>
                  </a:lnTo>
                  <a:lnTo>
                    <a:pt x="2143174" y="858227"/>
                  </a:lnTo>
                  <a:lnTo>
                    <a:pt x="2153245" y="914385"/>
                  </a:lnTo>
                  <a:lnTo>
                    <a:pt x="2161170" y="970548"/>
                  </a:lnTo>
                  <a:lnTo>
                    <a:pt x="2165488" y="1026706"/>
                  </a:lnTo>
                  <a:lnTo>
                    <a:pt x="2166682" y="1074053"/>
                  </a:lnTo>
                </a:path>
              </a:pathLst>
            </a:custGeom>
            <a:ln w="18719">
              <a:solidFill>
                <a:srgbClr val="4A86E8"/>
              </a:solidFill>
            </a:ln>
          </p:spPr>
          <p:txBody>
            <a:bodyPr wrap="square" lIns="0" tIns="0" rIns="0" bIns="0" rtlCol="0"/>
            <a:lstStyle/>
            <a:p>
              <a:endParaRPr/>
            </a:p>
          </p:txBody>
        </p:sp>
      </p:grpSp>
      <p:sp>
        <p:nvSpPr>
          <p:cNvPr id="10" name="object 10"/>
          <p:cNvSpPr txBox="1"/>
          <p:nvPr/>
        </p:nvSpPr>
        <p:spPr>
          <a:xfrm>
            <a:off x="1987697" y="2901784"/>
            <a:ext cx="6607809" cy="3538220"/>
          </a:xfrm>
          <a:prstGeom prst="rect">
            <a:avLst/>
          </a:prstGeom>
        </p:spPr>
        <p:txBody>
          <a:bodyPr vert="horz" wrap="square" lIns="0" tIns="13970" rIns="0" bIns="0" rtlCol="0">
            <a:spAutoFit/>
          </a:bodyPr>
          <a:lstStyle/>
          <a:p>
            <a:pPr marL="12700" marR="5080">
              <a:lnSpc>
                <a:spcPct val="99700"/>
              </a:lnSpc>
              <a:spcBef>
                <a:spcPts val="110"/>
              </a:spcBef>
            </a:pPr>
            <a:r>
              <a:rPr sz="3300" spc="185" dirty="0">
                <a:solidFill>
                  <a:srgbClr val="262425"/>
                </a:solidFill>
                <a:latin typeface="Trebuchet MS"/>
                <a:cs typeface="Trebuchet MS"/>
              </a:rPr>
              <a:t>An</a:t>
            </a:r>
            <a:r>
              <a:rPr sz="3300" spc="-120" dirty="0">
                <a:solidFill>
                  <a:srgbClr val="262425"/>
                </a:solidFill>
                <a:latin typeface="Trebuchet MS"/>
                <a:cs typeface="Trebuchet MS"/>
              </a:rPr>
              <a:t> </a:t>
            </a:r>
            <a:r>
              <a:rPr sz="3300" spc="45" dirty="0">
                <a:solidFill>
                  <a:srgbClr val="262425"/>
                </a:solidFill>
                <a:latin typeface="Trebuchet MS"/>
                <a:cs typeface="Trebuchet MS"/>
              </a:rPr>
              <a:t>overview</a:t>
            </a:r>
            <a:r>
              <a:rPr sz="3300" spc="-215" dirty="0">
                <a:solidFill>
                  <a:srgbClr val="262425"/>
                </a:solidFill>
                <a:latin typeface="Trebuchet MS"/>
                <a:cs typeface="Trebuchet MS"/>
              </a:rPr>
              <a:t> </a:t>
            </a:r>
            <a:r>
              <a:rPr sz="3300" dirty="0">
                <a:solidFill>
                  <a:srgbClr val="262425"/>
                </a:solidFill>
                <a:latin typeface="Trebuchet MS"/>
                <a:cs typeface="Trebuchet MS"/>
              </a:rPr>
              <a:t>of</a:t>
            </a:r>
            <a:r>
              <a:rPr sz="3300" spc="-195" dirty="0">
                <a:solidFill>
                  <a:srgbClr val="262425"/>
                </a:solidFill>
                <a:latin typeface="Trebuchet MS"/>
                <a:cs typeface="Trebuchet MS"/>
              </a:rPr>
              <a:t> </a:t>
            </a:r>
            <a:r>
              <a:rPr sz="3300" dirty="0">
                <a:solidFill>
                  <a:srgbClr val="262425"/>
                </a:solidFill>
                <a:latin typeface="Trebuchet MS"/>
                <a:cs typeface="Trebuchet MS"/>
              </a:rPr>
              <a:t>the</a:t>
            </a:r>
            <a:r>
              <a:rPr sz="3300" spc="-114" dirty="0">
                <a:solidFill>
                  <a:srgbClr val="262425"/>
                </a:solidFill>
                <a:latin typeface="Trebuchet MS"/>
                <a:cs typeface="Trebuchet MS"/>
              </a:rPr>
              <a:t> </a:t>
            </a:r>
            <a:r>
              <a:rPr sz="3300" b="1" dirty="0">
                <a:solidFill>
                  <a:srgbClr val="262425"/>
                </a:solidFill>
                <a:latin typeface="Trebuchet MS"/>
                <a:cs typeface="Trebuchet MS"/>
              </a:rPr>
              <a:t>diverse</a:t>
            </a:r>
            <a:r>
              <a:rPr sz="3300" b="1" spc="-140" dirty="0">
                <a:solidFill>
                  <a:srgbClr val="262425"/>
                </a:solidFill>
                <a:latin typeface="Trebuchet MS"/>
                <a:cs typeface="Trebuchet MS"/>
              </a:rPr>
              <a:t> </a:t>
            </a:r>
            <a:r>
              <a:rPr sz="3300" b="1" spc="30" dirty="0">
                <a:solidFill>
                  <a:srgbClr val="262425"/>
                </a:solidFill>
                <a:latin typeface="Trebuchet MS"/>
                <a:cs typeface="Trebuchet MS"/>
              </a:rPr>
              <a:t>data </a:t>
            </a:r>
            <a:r>
              <a:rPr sz="3300" dirty="0">
                <a:solidFill>
                  <a:srgbClr val="262425"/>
                </a:solidFill>
                <a:latin typeface="Trebuchet MS"/>
                <a:cs typeface="Trebuchet MS"/>
              </a:rPr>
              <a:t>available</a:t>
            </a:r>
            <a:r>
              <a:rPr sz="3300" spc="-135" dirty="0">
                <a:solidFill>
                  <a:srgbClr val="262425"/>
                </a:solidFill>
                <a:latin typeface="Trebuchet MS"/>
                <a:cs typeface="Trebuchet MS"/>
              </a:rPr>
              <a:t> </a:t>
            </a:r>
            <a:r>
              <a:rPr sz="3300" spc="-20" dirty="0">
                <a:solidFill>
                  <a:srgbClr val="262425"/>
                </a:solidFill>
                <a:latin typeface="Trebuchet MS"/>
                <a:cs typeface="Trebuchet MS"/>
              </a:rPr>
              <a:t>in</a:t>
            </a:r>
            <a:r>
              <a:rPr sz="3300" spc="-130" dirty="0">
                <a:solidFill>
                  <a:srgbClr val="262425"/>
                </a:solidFill>
                <a:latin typeface="Trebuchet MS"/>
                <a:cs typeface="Trebuchet MS"/>
              </a:rPr>
              <a:t> </a:t>
            </a:r>
            <a:r>
              <a:rPr sz="3300" dirty="0">
                <a:solidFill>
                  <a:srgbClr val="262425"/>
                </a:solidFill>
                <a:latin typeface="Trebuchet MS"/>
                <a:cs typeface="Trebuchet MS"/>
              </a:rPr>
              <a:t>the</a:t>
            </a:r>
            <a:r>
              <a:rPr sz="3300" spc="-130" dirty="0">
                <a:solidFill>
                  <a:srgbClr val="262425"/>
                </a:solidFill>
                <a:latin typeface="Trebuchet MS"/>
                <a:cs typeface="Trebuchet MS"/>
              </a:rPr>
              <a:t> </a:t>
            </a:r>
            <a:r>
              <a:rPr sz="3300" spc="114" dirty="0">
                <a:solidFill>
                  <a:srgbClr val="262425"/>
                </a:solidFill>
                <a:latin typeface="Trebuchet MS"/>
                <a:cs typeface="Trebuchet MS"/>
              </a:rPr>
              <a:t>music</a:t>
            </a:r>
            <a:r>
              <a:rPr sz="3300" spc="-135" dirty="0">
                <a:solidFill>
                  <a:srgbClr val="262425"/>
                </a:solidFill>
                <a:latin typeface="Trebuchet MS"/>
                <a:cs typeface="Trebuchet MS"/>
              </a:rPr>
              <a:t> </a:t>
            </a:r>
            <a:r>
              <a:rPr sz="3300" spc="-10" dirty="0">
                <a:solidFill>
                  <a:srgbClr val="262425"/>
                </a:solidFill>
                <a:latin typeface="Trebuchet MS"/>
                <a:cs typeface="Trebuchet MS"/>
              </a:rPr>
              <a:t>industry, </a:t>
            </a:r>
            <a:r>
              <a:rPr sz="3300" spc="55" dirty="0">
                <a:solidFill>
                  <a:srgbClr val="262425"/>
                </a:solidFill>
                <a:latin typeface="Trebuchet MS"/>
                <a:cs typeface="Trebuchet MS"/>
              </a:rPr>
              <a:t>including</a:t>
            </a:r>
            <a:r>
              <a:rPr sz="3300" spc="-150" dirty="0">
                <a:solidFill>
                  <a:srgbClr val="262425"/>
                </a:solidFill>
                <a:latin typeface="Trebuchet MS"/>
                <a:cs typeface="Trebuchet MS"/>
              </a:rPr>
              <a:t> </a:t>
            </a:r>
            <a:r>
              <a:rPr sz="3300" b="1" spc="170" dirty="0">
                <a:solidFill>
                  <a:srgbClr val="262425"/>
                </a:solidFill>
                <a:latin typeface="Trebuchet MS"/>
                <a:cs typeface="Trebuchet MS"/>
              </a:rPr>
              <a:t>song</a:t>
            </a:r>
            <a:r>
              <a:rPr sz="3300" b="1" spc="-165" dirty="0">
                <a:solidFill>
                  <a:srgbClr val="262425"/>
                </a:solidFill>
                <a:latin typeface="Trebuchet MS"/>
                <a:cs typeface="Trebuchet MS"/>
              </a:rPr>
              <a:t> </a:t>
            </a:r>
            <a:r>
              <a:rPr sz="3300" b="1" spc="-65" dirty="0">
                <a:solidFill>
                  <a:srgbClr val="262425"/>
                </a:solidFill>
                <a:latin typeface="Trebuchet MS"/>
                <a:cs typeface="Trebuchet MS"/>
              </a:rPr>
              <a:t>attributes</a:t>
            </a:r>
            <a:r>
              <a:rPr sz="3300" spc="-65" dirty="0">
                <a:solidFill>
                  <a:srgbClr val="262425"/>
                </a:solidFill>
                <a:latin typeface="Trebuchet MS"/>
                <a:cs typeface="Trebuchet MS"/>
              </a:rPr>
              <a:t>,</a:t>
            </a:r>
            <a:r>
              <a:rPr sz="3300" spc="-135" dirty="0">
                <a:solidFill>
                  <a:srgbClr val="262425"/>
                </a:solidFill>
                <a:latin typeface="Trebuchet MS"/>
                <a:cs typeface="Trebuchet MS"/>
              </a:rPr>
              <a:t> </a:t>
            </a:r>
            <a:r>
              <a:rPr sz="3300" b="1" spc="-10" dirty="0">
                <a:solidFill>
                  <a:srgbClr val="262425"/>
                </a:solidFill>
                <a:latin typeface="Trebuchet MS"/>
                <a:cs typeface="Trebuchet MS"/>
              </a:rPr>
              <a:t>lyrics</a:t>
            </a:r>
            <a:r>
              <a:rPr sz="3300" spc="-10" dirty="0">
                <a:solidFill>
                  <a:srgbClr val="262425"/>
                </a:solidFill>
                <a:latin typeface="Trebuchet MS"/>
                <a:cs typeface="Trebuchet MS"/>
              </a:rPr>
              <a:t>, </a:t>
            </a:r>
            <a:r>
              <a:rPr sz="3300" spc="125" dirty="0">
                <a:solidFill>
                  <a:srgbClr val="262425"/>
                </a:solidFill>
                <a:latin typeface="Trebuchet MS"/>
                <a:cs typeface="Trebuchet MS"/>
              </a:rPr>
              <a:t>and</a:t>
            </a:r>
            <a:r>
              <a:rPr sz="3300" spc="-125" dirty="0">
                <a:solidFill>
                  <a:srgbClr val="262425"/>
                </a:solidFill>
                <a:latin typeface="Trebuchet MS"/>
                <a:cs typeface="Trebuchet MS"/>
              </a:rPr>
              <a:t> </a:t>
            </a:r>
            <a:r>
              <a:rPr sz="3300" b="1" dirty="0">
                <a:solidFill>
                  <a:srgbClr val="262425"/>
                </a:solidFill>
                <a:latin typeface="Trebuchet MS"/>
                <a:cs typeface="Trebuchet MS"/>
              </a:rPr>
              <a:t>listening</a:t>
            </a:r>
            <a:r>
              <a:rPr sz="3300" b="1" spc="-145" dirty="0">
                <a:solidFill>
                  <a:srgbClr val="262425"/>
                </a:solidFill>
                <a:latin typeface="Trebuchet MS"/>
                <a:cs typeface="Trebuchet MS"/>
              </a:rPr>
              <a:t> </a:t>
            </a:r>
            <a:r>
              <a:rPr sz="3300" b="1" spc="-60" dirty="0">
                <a:solidFill>
                  <a:srgbClr val="262425"/>
                </a:solidFill>
                <a:latin typeface="Trebuchet MS"/>
                <a:cs typeface="Trebuchet MS"/>
              </a:rPr>
              <a:t>patterns</a:t>
            </a:r>
            <a:r>
              <a:rPr sz="3300" spc="-60" dirty="0">
                <a:solidFill>
                  <a:srgbClr val="262425"/>
                </a:solidFill>
                <a:latin typeface="Trebuchet MS"/>
                <a:cs typeface="Trebuchet MS"/>
              </a:rPr>
              <a:t>.</a:t>
            </a:r>
            <a:r>
              <a:rPr sz="3300" spc="-125" dirty="0">
                <a:solidFill>
                  <a:srgbClr val="262425"/>
                </a:solidFill>
                <a:latin typeface="Trebuchet MS"/>
                <a:cs typeface="Trebuchet MS"/>
              </a:rPr>
              <a:t> </a:t>
            </a:r>
            <a:r>
              <a:rPr sz="3300" spc="-20" dirty="0">
                <a:solidFill>
                  <a:srgbClr val="262425"/>
                </a:solidFill>
                <a:latin typeface="Trebuchet MS"/>
                <a:cs typeface="Trebuchet MS"/>
              </a:rPr>
              <a:t>Gain </a:t>
            </a:r>
            <a:r>
              <a:rPr sz="3300" spc="50" dirty="0">
                <a:solidFill>
                  <a:srgbClr val="262425"/>
                </a:solidFill>
                <a:latin typeface="Trebuchet MS"/>
                <a:cs typeface="Trebuchet MS"/>
              </a:rPr>
              <a:t>insights</a:t>
            </a:r>
            <a:r>
              <a:rPr sz="3300" spc="-135" dirty="0">
                <a:solidFill>
                  <a:srgbClr val="262425"/>
                </a:solidFill>
                <a:latin typeface="Trebuchet MS"/>
                <a:cs typeface="Trebuchet MS"/>
              </a:rPr>
              <a:t> </a:t>
            </a:r>
            <a:r>
              <a:rPr sz="3300" spc="-40" dirty="0">
                <a:solidFill>
                  <a:srgbClr val="262425"/>
                </a:solidFill>
                <a:latin typeface="Trebuchet MS"/>
                <a:cs typeface="Trebuchet MS"/>
              </a:rPr>
              <a:t>into</a:t>
            </a:r>
            <a:r>
              <a:rPr sz="3300" spc="-135" dirty="0">
                <a:solidFill>
                  <a:srgbClr val="262425"/>
                </a:solidFill>
                <a:latin typeface="Trebuchet MS"/>
                <a:cs typeface="Trebuchet MS"/>
              </a:rPr>
              <a:t> </a:t>
            </a:r>
            <a:r>
              <a:rPr sz="3300" dirty="0">
                <a:solidFill>
                  <a:srgbClr val="262425"/>
                </a:solidFill>
                <a:latin typeface="Trebuchet MS"/>
                <a:cs typeface="Trebuchet MS"/>
              </a:rPr>
              <a:t>the</a:t>
            </a:r>
            <a:r>
              <a:rPr sz="3300" spc="-130" dirty="0">
                <a:solidFill>
                  <a:srgbClr val="262425"/>
                </a:solidFill>
                <a:latin typeface="Trebuchet MS"/>
                <a:cs typeface="Trebuchet MS"/>
              </a:rPr>
              <a:t> </a:t>
            </a:r>
            <a:r>
              <a:rPr sz="3300" spc="-20" dirty="0">
                <a:solidFill>
                  <a:srgbClr val="262425"/>
                </a:solidFill>
                <a:latin typeface="Trebuchet MS"/>
                <a:cs typeface="Trebuchet MS"/>
              </a:rPr>
              <a:t>potential</a:t>
            </a:r>
            <a:r>
              <a:rPr sz="3300" spc="-240" dirty="0">
                <a:solidFill>
                  <a:srgbClr val="262425"/>
                </a:solidFill>
                <a:latin typeface="Trebuchet MS"/>
                <a:cs typeface="Trebuchet MS"/>
              </a:rPr>
              <a:t> </a:t>
            </a:r>
            <a:r>
              <a:rPr sz="3300" dirty="0">
                <a:solidFill>
                  <a:srgbClr val="262425"/>
                </a:solidFill>
                <a:latin typeface="Trebuchet MS"/>
                <a:cs typeface="Trebuchet MS"/>
              </a:rPr>
              <a:t>of</a:t>
            </a:r>
            <a:r>
              <a:rPr sz="3300" spc="-210" dirty="0">
                <a:solidFill>
                  <a:srgbClr val="262425"/>
                </a:solidFill>
                <a:latin typeface="Trebuchet MS"/>
                <a:cs typeface="Trebuchet MS"/>
              </a:rPr>
              <a:t> </a:t>
            </a:r>
            <a:r>
              <a:rPr sz="3300" spc="105" dirty="0">
                <a:solidFill>
                  <a:srgbClr val="262425"/>
                </a:solidFill>
                <a:latin typeface="Trebuchet MS"/>
                <a:cs typeface="Trebuchet MS"/>
              </a:rPr>
              <a:t>music </a:t>
            </a:r>
            <a:r>
              <a:rPr sz="3300" dirty="0">
                <a:solidFill>
                  <a:srgbClr val="262425"/>
                </a:solidFill>
                <a:latin typeface="Trebuchet MS"/>
                <a:cs typeface="Trebuchet MS"/>
              </a:rPr>
              <a:t>data</a:t>
            </a:r>
            <a:r>
              <a:rPr sz="3300" spc="-60" dirty="0">
                <a:solidFill>
                  <a:srgbClr val="262425"/>
                </a:solidFill>
                <a:latin typeface="Trebuchet MS"/>
                <a:cs typeface="Trebuchet MS"/>
              </a:rPr>
              <a:t> for</a:t>
            </a:r>
            <a:r>
              <a:rPr sz="3300" spc="-140" dirty="0">
                <a:solidFill>
                  <a:srgbClr val="262425"/>
                </a:solidFill>
                <a:latin typeface="Trebuchet MS"/>
                <a:cs typeface="Trebuchet MS"/>
              </a:rPr>
              <a:t> </a:t>
            </a:r>
            <a:r>
              <a:rPr sz="3300" b="1" dirty="0">
                <a:solidFill>
                  <a:srgbClr val="262425"/>
                </a:solidFill>
                <a:latin typeface="Trebuchet MS"/>
                <a:cs typeface="Trebuchet MS"/>
              </a:rPr>
              <a:t>analysis</a:t>
            </a:r>
            <a:r>
              <a:rPr sz="3300" b="1" spc="-55" dirty="0">
                <a:solidFill>
                  <a:srgbClr val="262425"/>
                </a:solidFill>
                <a:latin typeface="Trebuchet MS"/>
                <a:cs typeface="Trebuchet MS"/>
              </a:rPr>
              <a:t> </a:t>
            </a:r>
            <a:r>
              <a:rPr sz="3300" spc="125" dirty="0">
                <a:solidFill>
                  <a:srgbClr val="262425"/>
                </a:solidFill>
                <a:latin typeface="Trebuchet MS"/>
                <a:cs typeface="Trebuchet MS"/>
              </a:rPr>
              <a:t>and</a:t>
            </a:r>
            <a:r>
              <a:rPr sz="3300" spc="-55" dirty="0">
                <a:solidFill>
                  <a:srgbClr val="262425"/>
                </a:solidFill>
                <a:latin typeface="Trebuchet MS"/>
                <a:cs typeface="Trebuchet MS"/>
              </a:rPr>
              <a:t> </a:t>
            </a:r>
            <a:r>
              <a:rPr sz="3300" b="1" spc="-10" dirty="0">
                <a:solidFill>
                  <a:srgbClr val="262425"/>
                </a:solidFill>
                <a:latin typeface="Trebuchet MS"/>
                <a:cs typeface="Trebuchet MS"/>
              </a:rPr>
              <a:t>decision- making</a:t>
            </a:r>
            <a:r>
              <a:rPr sz="3300" spc="-10" dirty="0">
                <a:solidFill>
                  <a:srgbClr val="262425"/>
                </a:solidFill>
                <a:latin typeface="Trebuchet MS"/>
                <a:cs typeface="Trebuchet MS"/>
              </a:rPr>
              <a:t>.</a:t>
            </a:r>
            <a:endParaRPr sz="3300">
              <a:latin typeface="Trebuchet MS"/>
              <a:cs typeface="Trebuchet MS"/>
            </a:endParaRPr>
          </a:p>
        </p:txBody>
      </p:sp>
      <p:sp>
        <p:nvSpPr>
          <p:cNvPr id="11" name="object 11"/>
          <p:cNvSpPr txBox="1">
            <a:spLocks noGrp="1"/>
          </p:cNvSpPr>
          <p:nvPr>
            <p:ph type="title"/>
          </p:nvPr>
        </p:nvSpPr>
        <p:spPr>
          <a:xfrm>
            <a:off x="1987684" y="1533175"/>
            <a:ext cx="7141845" cy="646430"/>
          </a:xfrm>
          <a:prstGeom prst="rect">
            <a:avLst/>
          </a:prstGeom>
        </p:spPr>
        <p:txBody>
          <a:bodyPr vert="horz" wrap="square" lIns="0" tIns="15240" rIns="0" bIns="0" rtlCol="0">
            <a:spAutoFit/>
          </a:bodyPr>
          <a:lstStyle/>
          <a:p>
            <a:pPr marL="12700">
              <a:lnSpc>
                <a:spcPct val="100000"/>
              </a:lnSpc>
              <a:spcBef>
                <a:spcPts val="120"/>
              </a:spcBef>
            </a:pPr>
            <a:r>
              <a:rPr sz="4050" b="1" spc="-254" dirty="0">
                <a:latin typeface="Arial"/>
                <a:cs typeface="Arial"/>
              </a:rPr>
              <a:t>UNDERSTANDING</a:t>
            </a:r>
            <a:r>
              <a:rPr sz="4050" b="1" spc="-114" dirty="0">
                <a:latin typeface="Arial"/>
                <a:cs typeface="Arial"/>
              </a:rPr>
              <a:t> </a:t>
            </a:r>
            <a:r>
              <a:rPr sz="4050" b="1" spc="-225" dirty="0">
                <a:latin typeface="Arial"/>
                <a:cs typeface="Arial"/>
              </a:rPr>
              <a:t>MUSIC</a:t>
            </a:r>
            <a:r>
              <a:rPr sz="4050" b="1" spc="-120" dirty="0">
                <a:latin typeface="Arial"/>
                <a:cs typeface="Arial"/>
              </a:rPr>
              <a:t> </a:t>
            </a:r>
            <a:r>
              <a:rPr sz="4050" b="1" spc="-455" dirty="0">
                <a:latin typeface="Arial"/>
                <a:cs typeface="Arial"/>
              </a:rPr>
              <a:t>DATA</a:t>
            </a:r>
            <a:endParaRPr sz="4050">
              <a:latin typeface="Arial"/>
              <a:cs typeface="Arial"/>
            </a:endParaRPr>
          </a:p>
        </p:txBody>
      </p:sp>
      <p:sp>
        <p:nvSpPr>
          <p:cNvPr id="12" name="object 12"/>
          <p:cNvSpPr/>
          <p:nvPr/>
        </p:nvSpPr>
        <p:spPr>
          <a:xfrm>
            <a:off x="0" y="0"/>
            <a:ext cx="2038985" cy="2094864"/>
          </a:xfrm>
          <a:custGeom>
            <a:avLst/>
            <a:gdLst/>
            <a:ahLst/>
            <a:cxnLst/>
            <a:rect l="l" t="t" r="r" b="b"/>
            <a:pathLst>
              <a:path w="2038985" h="2094864">
                <a:moveTo>
                  <a:pt x="2038956" y="0"/>
                </a:moveTo>
                <a:lnTo>
                  <a:pt x="2025421" y="56350"/>
                </a:lnTo>
                <a:lnTo>
                  <a:pt x="1982952" y="201790"/>
                </a:lnTo>
                <a:lnTo>
                  <a:pt x="1932546" y="344347"/>
                </a:lnTo>
                <a:lnTo>
                  <a:pt x="1874227" y="484022"/>
                </a:lnTo>
                <a:lnTo>
                  <a:pt x="1809432" y="620814"/>
                </a:lnTo>
                <a:lnTo>
                  <a:pt x="1737436" y="753300"/>
                </a:lnTo>
                <a:lnTo>
                  <a:pt x="1658238" y="882180"/>
                </a:lnTo>
                <a:lnTo>
                  <a:pt x="1572551" y="1006729"/>
                </a:lnTo>
                <a:lnTo>
                  <a:pt x="1480400" y="1126972"/>
                </a:lnTo>
                <a:lnTo>
                  <a:pt x="1382483" y="1242161"/>
                </a:lnTo>
                <a:lnTo>
                  <a:pt x="1278089" y="1351610"/>
                </a:lnTo>
                <a:lnTo>
                  <a:pt x="1168647" y="1456004"/>
                </a:lnTo>
                <a:lnTo>
                  <a:pt x="1053449" y="1553921"/>
                </a:lnTo>
                <a:lnTo>
                  <a:pt x="933212" y="1646072"/>
                </a:lnTo>
                <a:lnTo>
                  <a:pt x="808657" y="1731759"/>
                </a:lnTo>
                <a:lnTo>
                  <a:pt x="679777" y="1810956"/>
                </a:lnTo>
                <a:lnTo>
                  <a:pt x="546581" y="1882952"/>
                </a:lnTo>
                <a:lnTo>
                  <a:pt x="410502" y="1948472"/>
                </a:lnTo>
                <a:lnTo>
                  <a:pt x="270827" y="2006066"/>
                </a:lnTo>
                <a:lnTo>
                  <a:pt x="128269" y="2056460"/>
                </a:lnTo>
                <a:lnTo>
                  <a:pt x="0" y="2094566"/>
                </a:lnTo>
              </a:path>
            </a:pathLst>
          </a:custGeom>
          <a:ln w="18719">
            <a:solidFill>
              <a:srgbClr val="262425"/>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9" y="-9358"/>
            <a:ext cx="2009775" cy="1737360"/>
            <a:chOff x="-9359" y="-9358"/>
            <a:chExt cx="2009775" cy="1737360"/>
          </a:xfrm>
        </p:grpSpPr>
        <p:sp>
          <p:nvSpPr>
            <p:cNvPr id="3" name="object 3"/>
            <p:cNvSpPr/>
            <p:nvPr/>
          </p:nvSpPr>
          <p:spPr>
            <a:xfrm>
              <a:off x="0" y="0"/>
              <a:ext cx="1991360" cy="1718945"/>
            </a:xfrm>
            <a:custGeom>
              <a:avLst/>
              <a:gdLst/>
              <a:ahLst/>
              <a:cxnLst/>
              <a:rect l="l" t="t" r="r" b="b"/>
              <a:pathLst>
                <a:path w="1991360" h="1718945">
                  <a:moveTo>
                    <a:pt x="1990594" y="0"/>
                  </a:moveTo>
                  <a:lnTo>
                    <a:pt x="1990750" y="6451"/>
                  </a:lnTo>
                  <a:lnTo>
                    <a:pt x="1990026" y="6451"/>
                  </a:lnTo>
                  <a:lnTo>
                    <a:pt x="1987867" y="95732"/>
                  </a:lnTo>
                  <a:lnTo>
                    <a:pt x="1980666" y="185737"/>
                  </a:lnTo>
                  <a:lnTo>
                    <a:pt x="1969147" y="274294"/>
                  </a:lnTo>
                  <a:lnTo>
                    <a:pt x="1952586" y="362127"/>
                  </a:lnTo>
                  <a:lnTo>
                    <a:pt x="1931707" y="449249"/>
                  </a:lnTo>
                  <a:lnTo>
                    <a:pt x="1906511" y="535647"/>
                  </a:lnTo>
                  <a:lnTo>
                    <a:pt x="1876272" y="619886"/>
                  </a:lnTo>
                  <a:lnTo>
                    <a:pt x="1842426" y="702690"/>
                  </a:lnTo>
                  <a:lnTo>
                    <a:pt x="1803552" y="783323"/>
                  </a:lnTo>
                  <a:lnTo>
                    <a:pt x="1761070" y="862520"/>
                  </a:lnTo>
                  <a:lnTo>
                    <a:pt x="1714271" y="938834"/>
                  </a:lnTo>
                  <a:lnTo>
                    <a:pt x="1663153" y="1012278"/>
                  </a:lnTo>
                  <a:lnTo>
                    <a:pt x="1608429" y="1083563"/>
                  </a:lnTo>
                  <a:lnTo>
                    <a:pt x="1550834" y="1151953"/>
                  </a:lnTo>
                  <a:lnTo>
                    <a:pt x="1488922" y="1216761"/>
                  </a:lnTo>
                  <a:lnTo>
                    <a:pt x="1424114" y="1278674"/>
                  </a:lnTo>
                  <a:lnTo>
                    <a:pt x="1355724" y="1336992"/>
                  </a:lnTo>
                  <a:lnTo>
                    <a:pt x="1284439" y="1390992"/>
                  </a:lnTo>
                  <a:lnTo>
                    <a:pt x="1210999" y="1442110"/>
                  </a:lnTo>
                  <a:lnTo>
                    <a:pt x="1134680" y="1488909"/>
                  </a:lnTo>
                  <a:lnTo>
                    <a:pt x="1055484" y="1531391"/>
                  </a:lnTo>
                  <a:lnTo>
                    <a:pt x="974844" y="1570278"/>
                  </a:lnTo>
                  <a:lnTo>
                    <a:pt x="892045" y="1604835"/>
                  </a:lnTo>
                  <a:lnTo>
                    <a:pt x="807808" y="1634350"/>
                  </a:lnTo>
                  <a:lnTo>
                    <a:pt x="721409" y="1660270"/>
                  </a:lnTo>
                  <a:lnTo>
                    <a:pt x="634290" y="1681149"/>
                  </a:lnTo>
                  <a:lnTo>
                    <a:pt x="546451" y="1697710"/>
                  </a:lnTo>
                  <a:lnTo>
                    <a:pt x="457170" y="1709229"/>
                  </a:lnTo>
                  <a:lnTo>
                    <a:pt x="367893" y="1716430"/>
                  </a:lnTo>
                  <a:lnTo>
                    <a:pt x="278616" y="1718589"/>
                  </a:lnTo>
                  <a:lnTo>
                    <a:pt x="278616" y="1717865"/>
                  </a:lnTo>
                  <a:lnTo>
                    <a:pt x="189334" y="1715706"/>
                  </a:lnTo>
                  <a:lnTo>
                    <a:pt x="99337" y="1708505"/>
                  </a:lnTo>
                  <a:lnTo>
                    <a:pt x="10780" y="1696986"/>
                  </a:lnTo>
                  <a:lnTo>
                    <a:pt x="0" y="1694954"/>
                  </a:lnTo>
                </a:path>
              </a:pathLst>
            </a:custGeom>
            <a:ln w="18719">
              <a:solidFill>
                <a:srgbClr val="262425"/>
              </a:solidFill>
            </a:ln>
          </p:spPr>
          <p:txBody>
            <a:bodyPr wrap="square" lIns="0" tIns="0" rIns="0" bIns="0" rtlCol="0"/>
            <a:lstStyle/>
            <a:p>
              <a:endParaRPr/>
            </a:p>
          </p:txBody>
        </p:sp>
        <p:sp>
          <p:nvSpPr>
            <p:cNvPr id="4" name="object 4"/>
            <p:cNvSpPr/>
            <p:nvPr/>
          </p:nvSpPr>
          <p:spPr>
            <a:xfrm>
              <a:off x="0" y="0"/>
              <a:ext cx="1362710" cy="1090295"/>
            </a:xfrm>
            <a:custGeom>
              <a:avLst/>
              <a:gdLst/>
              <a:ahLst/>
              <a:cxnLst/>
              <a:rect l="l" t="t" r="r" b="b"/>
              <a:pathLst>
                <a:path w="1362710" h="1090295">
                  <a:moveTo>
                    <a:pt x="1362037" y="0"/>
                  </a:moveTo>
                  <a:lnTo>
                    <a:pt x="0" y="0"/>
                  </a:lnTo>
                  <a:lnTo>
                    <a:pt x="0" y="1052946"/>
                  </a:lnTo>
                  <a:lnTo>
                    <a:pt x="53260" y="1065568"/>
                  </a:lnTo>
                  <a:lnTo>
                    <a:pt x="109418" y="1075639"/>
                  </a:lnTo>
                  <a:lnTo>
                    <a:pt x="165576" y="1083563"/>
                  </a:lnTo>
                  <a:lnTo>
                    <a:pt x="221734" y="1087881"/>
                  </a:lnTo>
                  <a:lnTo>
                    <a:pt x="278616" y="1089317"/>
                  </a:lnTo>
                  <a:lnTo>
                    <a:pt x="278616" y="1090040"/>
                  </a:lnTo>
                  <a:lnTo>
                    <a:pt x="335493" y="1088605"/>
                  </a:lnTo>
                  <a:lnTo>
                    <a:pt x="391651" y="1084275"/>
                  </a:lnTo>
                  <a:lnTo>
                    <a:pt x="447813" y="1076363"/>
                  </a:lnTo>
                  <a:lnTo>
                    <a:pt x="503971" y="1066279"/>
                  </a:lnTo>
                  <a:lnTo>
                    <a:pt x="558690" y="1053325"/>
                  </a:lnTo>
                  <a:lnTo>
                    <a:pt x="613409" y="1036764"/>
                  </a:lnTo>
                  <a:lnTo>
                    <a:pt x="666690" y="1018044"/>
                  </a:lnTo>
                  <a:lnTo>
                    <a:pt x="719246" y="996441"/>
                  </a:lnTo>
                  <a:lnTo>
                    <a:pt x="770369" y="971956"/>
                  </a:lnTo>
                  <a:lnTo>
                    <a:pt x="820047" y="944600"/>
                  </a:lnTo>
                  <a:lnTo>
                    <a:pt x="868287" y="915085"/>
                  </a:lnTo>
                  <a:lnTo>
                    <a:pt x="915084" y="882688"/>
                  </a:lnTo>
                  <a:lnTo>
                    <a:pt x="960447" y="848118"/>
                  </a:lnTo>
                  <a:lnTo>
                    <a:pt x="1002922" y="811402"/>
                  </a:lnTo>
                  <a:lnTo>
                    <a:pt x="1044684" y="772528"/>
                  </a:lnTo>
                  <a:lnTo>
                    <a:pt x="1083562" y="731481"/>
                  </a:lnTo>
                  <a:lnTo>
                    <a:pt x="1120283" y="688289"/>
                  </a:lnTo>
                  <a:lnTo>
                    <a:pt x="1154841" y="642924"/>
                  </a:lnTo>
                  <a:lnTo>
                    <a:pt x="1186522" y="596125"/>
                  </a:lnTo>
                  <a:lnTo>
                    <a:pt x="1216758" y="547890"/>
                  </a:lnTo>
                  <a:lnTo>
                    <a:pt x="1243399" y="498208"/>
                  </a:lnTo>
                  <a:lnTo>
                    <a:pt x="1267881" y="447090"/>
                  </a:lnTo>
                  <a:lnTo>
                    <a:pt x="1289481" y="394525"/>
                  </a:lnTo>
                  <a:lnTo>
                    <a:pt x="1308201" y="341248"/>
                  </a:lnTo>
                  <a:lnTo>
                    <a:pt x="1324762" y="286537"/>
                  </a:lnTo>
                  <a:lnTo>
                    <a:pt x="1337716" y="231813"/>
                  </a:lnTo>
                  <a:lnTo>
                    <a:pt x="1347800" y="175653"/>
                  </a:lnTo>
                  <a:lnTo>
                    <a:pt x="1355724" y="119494"/>
                  </a:lnTo>
                  <a:lnTo>
                    <a:pt x="1360042" y="63334"/>
                  </a:lnTo>
                  <a:lnTo>
                    <a:pt x="1361478" y="6451"/>
                  </a:lnTo>
                  <a:lnTo>
                    <a:pt x="1362201" y="6451"/>
                  </a:lnTo>
                  <a:lnTo>
                    <a:pt x="1362037" y="0"/>
                  </a:lnTo>
                  <a:close/>
                </a:path>
              </a:pathLst>
            </a:custGeom>
            <a:solidFill>
              <a:srgbClr val="4A86E8">
                <a:alpha val="27059"/>
              </a:srgbClr>
            </a:solidFill>
          </p:spPr>
          <p:txBody>
            <a:bodyPr wrap="square" lIns="0" tIns="0" rIns="0" bIns="0" rtlCol="0"/>
            <a:lstStyle/>
            <a:p>
              <a:endParaRPr/>
            </a:p>
          </p:txBody>
        </p:sp>
        <p:sp>
          <p:nvSpPr>
            <p:cNvPr id="5" name="object 5"/>
            <p:cNvSpPr/>
            <p:nvPr/>
          </p:nvSpPr>
          <p:spPr>
            <a:xfrm>
              <a:off x="0" y="0"/>
              <a:ext cx="1362710" cy="1090295"/>
            </a:xfrm>
            <a:custGeom>
              <a:avLst/>
              <a:gdLst/>
              <a:ahLst/>
              <a:cxnLst/>
              <a:rect l="l" t="t" r="r" b="b"/>
              <a:pathLst>
                <a:path w="1362710" h="1090295">
                  <a:moveTo>
                    <a:pt x="1362037" y="0"/>
                  </a:moveTo>
                  <a:lnTo>
                    <a:pt x="1362201" y="6451"/>
                  </a:lnTo>
                  <a:lnTo>
                    <a:pt x="1361478" y="6451"/>
                  </a:lnTo>
                  <a:lnTo>
                    <a:pt x="1360042" y="63334"/>
                  </a:lnTo>
                  <a:lnTo>
                    <a:pt x="1355724" y="119494"/>
                  </a:lnTo>
                  <a:lnTo>
                    <a:pt x="1347800" y="175653"/>
                  </a:lnTo>
                  <a:lnTo>
                    <a:pt x="1337716" y="231813"/>
                  </a:lnTo>
                  <a:lnTo>
                    <a:pt x="1324762" y="286537"/>
                  </a:lnTo>
                  <a:lnTo>
                    <a:pt x="1308201" y="341248"/>
                  </a:lnTo>
                  <a:lnTo>
                    <a:pt x="1289481" y="394525"/>
                  </a:lnTo>
                  <a:lnTo>
                    <a:pt x="1267881" y="447090"/>
                  </a:lnTo>
                  <a:lnTo>
                    <a:pt x="1243399" y="498208"/>
                  </a:lnTo>
                  <a:lnTo>
                    <a:pt x="1216758" y="547890"/>
                  </a:lnTo>
                  <a:lnTo>
                    <a:pt x="1186522" y="596125"/>
                  </a:lnTo>
                  <a:lnTo>
                    <a:pt x="1154841" y="642924"/>
                  </a:lnTo>
                  <a:lnTo>
                    <a:pt x="1120283" y="688289"/>
                  </a:lnTo>
                  <a:lnTo>
                    <a:pt x="1083562" y="731481"/>
                  </a:lnTo>
                  <a:lnTo>
                    <a:pt x="1044684" y="772528"/>
                  </a:lnTo>
                  <a:lnTo>
                    <a:pt x="1002922" y="811402"/>
                  </a:lnTo>
                  <a:lnTo>
                    <a:pt x="960447" y="848118"/>
                  </a:lnTo>
                  <a:lnTo>
                    <a:pt x="915084" y="882688"/>
                  </a:lnTo>
                  <a:lnTo>
                    <a:pt x="868287" y="915085"/>
                  </a:lnTo>
                  <a:lnTo>
                    <a:pt x="820047" y="944600"/>
                  </a:lnTo>
                  <a:lnTo>
                    <a:pt x="770369" y="971956"/>
                  </a:lnTo>
                  <a:lnTo>
                    <a:pt x="719246" y="996441"/>
                  </a:lnTo>
                  <a:lnTo>
                    <a:pt x="666690" y="1018044"/>
                  </a:lnTo>
                  <a:lnTo>
                    <a:pt x="613409" y="1036764"/>
                  </a:lnTo>
                  <a:lnTo>
                    <a:pt x="558690" y="1053325"/>
                  </a:lnTo>
                  <a:lnTo>
                    <a:pt x="503971" y="1066279"/>
                  </a:lnTo>
                  <a:lnTo>
                    <a:pt x="447813" y="1076363"/>
                  </a:lnTo>
                  <a:lnTo>
                    <a:pt x="391651" y="1084275"/>
                  </a:lnTo>
                  <a:lnTo>
                    <a:pt x="335493" y="1088605"/>
                  </a:lnTo>
                  <a:lnTo>
                    <a:pt x="278616" y="1090040"/>
                  </a:lnTo>
                  <a:lnTo>
                    <a:pt x="278616" y="1089317"/>
                  </a:lnTo>
                  <a:lnTo>
                    <a:pt x="221734" y="1087881"/>
                  </a:lnTo>
                  <a:lnTo>
                    <a:pt x="165576" y="1083563"/>
                  </a:lnTo>
                  <a:lnTo>
                    <a:pt x="109418" y="1075639"/>
                  </a:lnTo>
                  <a:lnTo>
                    <a:pt x="53260" y="1065568"/>
                  </a:lnTo>
                  <a:lnTo>
                    <a:pt x="0" y="1052946"/>
                  </a:lnTo>
                </a:path>
              </a:pathLst>
            </a:custGeom>
            <a:ln w="3175">
              <a:solidFill>
                <a:srgbClr val="FFFFFF"/>
              </a:solidFill>
            </a:ln>
          </p:spPr>
          <p:txBody>
            <a:bodyPr wrap="square" lIns="0" tIns="0" rIns="0" bIns="0" rtlCol="0"/>
            <a:lstStyle/>
            <a:p>
              <a:endParaRPr/>
            </a:p>
          </p:txBody>
        </p:sp>
        <p:sp>
          <p:nvSpPr>
            <p:cNvPr id="6" name="object 6"/>
            <p:cNvSpPr/>
            <p:nvPr/>
          </p:nvSpPr>
          <p:spPr>
            <a:xfrm>
              <a:off x="0" y="0"/>
              <a:ext cx="1362710" cy="1090295"/>
            </a:xfrm>
            <a:custGeom>
              <a:avLst/>
              <a:gdLst/>
              <a:ahLst/>
              <a:cxnLst/>
              <a:rect l="l" t="t" r="r" b="b"/>
              <a:pathLst>
                <a:path w="1362710" h="1090295">
                  <a:moveTo>
                    <a:pt x="1362037" y="0"/>
                  </a:moveTo>
                  <a:lnTo>
                    <a:pt x="1362201" y="6451"/>
                  </a:lnTo>
                  <a:lnTo>
                    <a:pt x="1361478" y="6451"/>
                  </a:lnTo>
                  <a:lnTo>
                    <a:pt x="1360042" y="63334"/>
                  </a:lnTo>
                  <a:lnTo>
                    <a:pt x="1355724" y="119494"/>
                  </a:lnTo>
                  <a:lnTo>
                    <a:pt x="1347800" y="175653"/>
                  </a:lnTo>
                  <a:lnTo>
                    <a:pt x="1337716" y="231813"/>
                  </a:lnTo>
                  <a:lnTo>
                    <a:pt x="1324762" y="286537"/>
                  </a:lnTo>
                  <a:lnTo>
                    <a:pt x="1308201" y="341248"/>
                  </a:lnTo>
                  <a:lnTo>
                    <a:pt x="1289481" y="394525"/>
                  </a:lnTo>
                  <a:lnTo>
                    <a:pt x="1267881" y="447090"/>
                  </a:lnTo>
                  <a:lnTo>
                    <a:pt x="1243399" y="498208"/>
                  </a:lnTo>
                  <a:lnTo>
                    <a:pt x="1216758" y="547890"/>
                  </a:lnTo>
                  <a:lnTo>
                    <a:pt x="1186522" y="596125"/>
                  </a:lnTo>
                  <a:lnTo>
                    <a:pt x="1154841" y="642924"/>
                  </a:lnTo>
                  <a:lnTo>
                    <a:pt x="1120283" y="688289"/>
                  </a:lnTo>
                  <a:lnTo>
                    <a:pt x="1083562" y="731481"/>
                  </a:lnTo>
                  <a:lnTo>
                    <a:pt x="1044684" y="772528"/>
                  </a:lnTo>
                  <a:lnTo>
                    <a:pt x="1002922" y="811402"/>
                  </a:lnTo>
                  <a:lnTo>
                    <a:pt x="960447" y="848118"/>
                  </a:lnTo>
                  <a:lnTo>
                    <a:pt x="915084" y="882688"/>
                  </a:lnTo>
                  <a:lnTo>
                    <a:pt x="868287" y="915085"/>
                  </a:lnTo>
                  <a:lnTo>
                    <a:pt x="820047" y="944600"/>
                  </a:lnTo>
                  <a:lnTo>
                    <a:pt x="770369" y="971956"/>
                  </a:lnTo>
                  <a:lnTo>
                    <a:pt x="719246" y="996441"/>
                  </a:lnTo>
                  <a:lnTo>
                    <a:pt x="666690" y="1018044"/>
                  </a:lnTo>
                  <a:lnTo>
                    <a:pt x="613409" y="1036764"/>
                  </a:lnTo>
                  <a:lnTo>
                    <a:pt x="558690" y="1053325"/>
                  </a:lnTo>
                  <a:lnTo>
                    <a:pt x="503971" y="1066279"/>
                  </a:lnTo>
                  <a:lnTo>
                    <a:pt x="447813" y="1076363"/>
                  </a:lnTo>
                  <a:lnTo>
                    <a:pt x="391651" y="1084275"/>
                  </a:lnTo>
                  <a:lnTo>
                    <a:pt x="335493" y="1088605"/>
                  </a:lnTo>
                  <a:lnTo>
                    <a:pt x="278616" y="1090040"/>
                  </a:lnTo>
                  <a:lnTo>
                    <a:pt x="278616" y="1089317"/>
                  </a:lnTo>
                  <a:lnTo>
                    <a:pt x="221734" y="1087881"/>
                  </a:lnTo>
                  <a:lnTo>
                    <a:pt x="165576" y="1083563"/>
                  </a:lnTo>
                  <a:lnTo>
                    <a:pt x="109418" y="1075639"/>
                  </a:lnTo>
                  <a:lnTo>
                    <a:pt x="53260" y="1065568"/>
                  </a:lnTo>
                  <a:lnTo>
                    <a:pt x="0" y="1052946"/>
                  </a:lnTo>
                </a:path>
              </a:pathLst>
            </a:custGeom>
            <a:ln w="18719">
              <a:solidFill>
                <a:srgbClr val="4A86E8"/>
              </a:solidFill>
            </a:ln>
          </p:spPr>
          <p:txBody>
            <a:bodyPr wrap="square" lIns="0" tIns="0" rIns="0" bIns="0" rtlCol="0"/>
            <a:lstStyle/>
            <a:p>
              <a:endParaRPr/>
            </a:p>
          </p:txBody>
        </p:sp>
      </p:grpSp>
      <p:sp>
        <p:nvSpPr>
          <p:cNvPr id="7" name="object 7"/>
          <p:cNvSpPr/>
          <p:nvPr/>
        </p:nvSpPr>
        <p:spPr>
          <a:xfrm>
            <a:off x="13759941" y="5695036"/>
            <a:ext cx="4528185" cy="4592320"/>
          </a:xfrm>
          <a:custGeom>
            <a:avLst/>
            <a:gdLst/>
            <a:ahLst/>
            <a:cxnLst/>
            <a:rect l="l" t="t" r="r" b="b"/>
            <a:pathLst>
              <a:path w="4528184" h="4592320">
                <a:moveTo>
                  <a:pt x="0" y="2889287"/>
                </a:moveTo>
                <a:lnTo>
                  <a:pt x="3555" y="2738094"/>
                </a:lnTo>
                <a:lnTo>
                  <a:pt x="15874" y="2587612"/>
                </a:lnTo>
                <a:lnTo>
                  <a:pt x="35305" y="2437142"/>
                </a:lnTo>
                <a:lnTo>
                  <a:pt x="63372" y="2288819"/>
                </a:lnTo>
                <a:lnTo>
                  <a:pt x="98678" y="2141219"/>
                </a:lnTo>
                <a:lnTo>
                  <a:pt x="141096" y="1996503"/>
                </a:lnTo>
                <a:lnTo>
                  <a:pt x="192277" y="1853945"/>
                </a:lnTo>
                <a:lnTo>
                  <a:pt x="249808" y="1714271"/>
                </a:lnTo>
                <a:lnTo>
                  <a:pt x="314578" y="1577479"/>
                </a:lnTo>
                <a:lnTo>
                  <a:pt x="387349" y="1444282"/>
                </a:lnTo>
                <a:lnTo>
                  <a:pt x="465835" y="1315402"/>
                </a:lnTo>
                <a:lnTo>
                  <a:pt x="551560" y="1190853"/>
                </a:lnTo>
                <a:lnTo>
                  <a:pt x="643635" y="1071333"/>
                </a:lnTo>
                <a:lnTo>
                  <a:pt x="742314" y="956132"/>
                </a:lnTo>
                <a:lnTo>
                  <a:pt x="845946" y="845972"/>
                </a:lnTo>
                <a:lnTo>
                  <a:pt x="956182" y="742302"/>
                </a:lnTo>
                <a:lnTo>
                  <a:pt x="1071371" y="643661"/>
                </a:lnTo>
                <a:lnTo>
                  <a:pt x="1190878" y="551497"/>
                </a:lnTo>
                <a:lnTo>
                  <a:pt x="1315338" y="465823"/>
                </a:lnTo>
                <a:lnTo>
                  <a:pt x="1445005" y="387349"/>
                </a:lnTo>
                <a:lnTo>
                  <a:pt x="1577466" y="314629"/>
                </a:lnTo>
                <a:lnTo>
                  <a:pt x="1714245" y="249821"/>
                </a:lnTo>
                <a:lnTo>
                  <a:pt x="1853945" y="192227"/>
                </a:lnTo>
                <a:lnTo>
                  <a:pt x="1996439" y="141109"/>
                </a:lnTo>
                <a:lnTo>
                  <a:pt x="2141219" y="98628"/>
                </a:lnTo>
                <a:lnTo>
                  <a:pt x="2288793" y="63360"/>
                </a:lnTo>
                <a:lnTo>
                  <a:pt x="2437129" y="35280"/>
                </a:lnTo>
                <a:lnTo>
                  <a:pt x="2587624" y="15836"/>
                </a:lnTo>
                <a:lnTo>
                  <a:pt x="2738119" y="3594"/>
                </a:lnTo>
                <a:lnTo>
                  <a:pt x="2889249" y="0"/>
                </a:lnTo>
                <a:lnTo>
                  <a:pt x="3040506" y="3594"/>
                </a:lnTo>
                <a:lnTo>
                  <a:pt x="3191001" y="15836"/>
                </a:lnTo>
                <a:lnTo>
                  <a:pt x="3341369" y="35280"/>
                </a:lnTo>
                <a:lnTo>
                  <a:pt x="3489705" y="63360"/>
                </a:lnTo>
                <a:lnTo>
                  <a:pt x="3637406" y="98628"/>
                </a:lnTo>
                <a:lnTo>
                  <a:pt x="3782059" y="141109"/>
                </a:lnTo>
                <a:lnTo>
                  <a:pt x="3924680" y="192227"/>
                </a:lnTo>
                <a:lnTo>
                  <a:pt x="4064253" y="249821"/>
                </a:lnTo>
                <a:lnTo>
                  <a:pt x="4201032" y="314629"/>
                </a:lnTo>
                <a:lnTo>
                  <a:pt x="4334255" y="387349"/>
                </a:lnTo>
                <a:lnTo>
                  <a:pt x="4463160" y="465823"/>
                </a:lnTo>
                <a:lnTo>
                  <a:pt x="4528019" y="510424"/>
                </a:lnTo>
              </a:path>
              <a:path w="4528184" h="4592320">
                <a:moveTo>
                  <a:pt x="555996" y="4591962"/>
                </a:moveTo>
                <a:lnTo>
                  <a:pt x="466597" y="4462446"/>
                </a:lnTo>
                <a:lnTo>
                  <a:pt x="387349" y="4333571"/>
                </a:lnTo>
                <a:lnTo>
                  <a:pt x="315340" y="4200374"/>
                </a:lnTo>
                <a:lnTo>
                  <a:pt x="249808" y="4064296"/>
                </a:lnTo>
                <a:lnTo>
                  <a:pt x="192277" y="3924622"/>
                </a:lnTo>
                <a:lnTo>
                  <a:pt x="141858" y="3782064"/>
                </a:lnTo>
                <a:lnTo>
                  <a:pt x="98678" y="3636629"/>
                </a:lnTo>
                <a:lnTo>
                  <a:pt x="63372" y="3489751"/>
                </a:lnTo>
                <a:lnTo>
                  <a:pt x="35940" y="3341433"/>
                </a:lnTo>
                <a:lnTo>
                  <a:pt x="15874" y="3190963"/>
                </a:lnTo>
                <a:lnTo>
                  <a:pt x="4317" y="3040481"/>
                </a:lnTo>
                <a:lnTo>
                  <a:pt x="0" y="2889287"/>
                </a:lnTo>
              </a:path>
            </a:pathLst>
          </a:custGeom>
          <a:ln w="18719">
            <a:solidFill>
              <a:srgbClr val="262425"/>
            </a:solidFill>
          </a:ln>
        </p:spPr>
        <p:txBody>
          <a:bodyPr wrap="square" lIns="0" tIns="0" rIns="0" bIns="0" rtlCol="0"/>
          <a:lstStyle/>
          <a:p>
            <a:endParaRPr/>
          </a:p>
        </p:txBody>
      </p:sp>
      <p:sp>
        <p:nvSpPr>
          <p:cNvPr id="8" name="object 8"/>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9" name="object 9"/>
          <p:cNvSpPr/>
          <p:nvPr/>
        </p:nvSpPr>
        <p:spPr>
          <a:xfrm>
            <a:off x="0" y="9739299"/>
            <a:ext cx="18288000" cy="1905"/>
          </a:xfrm>
          <a:custGeom>
            <a:avLst/>
            <a:gdLst/>
            <a:ahLst/>
            <a:cxnLst/>
            <a:rect l="l" t="t" r="r" b="b"/>
            <a:pathLst>
              <a:path w="18288000" h="1904">
                <a:moveTo>
                  <a:pt x="18287999" y="1437"/>
                </a:moveTo>
                <a:lnTo>
                  <a:pt x="0" y="0"/>
                </a:lnTo>
              </a:path>
            </a:pathLst>
          </a:custGeom>
          <a:ln w="18719">
            <a:solidFill>
              <a:srgbClr val="262425"/>
            </a:solidFill>
          </a:ln>
        </p:spPr>
        <p:txBody>
          <a:bodyPr wrap="square" lIns="0" tIns="0" rIns="0" bIns="0" rtlCol="0"/>
          <a:lstStyle/>
          <a:p>
            <a:endParaRPr/>
          </a:p>
        </p:txBody>
      </p:sp>
      <p:sp>
        <p:nvSpPr>
          <p:cNvPr id="10" name="object 10"/>
          <p:cNvSpPr txBox="1"/>
          <p:nvPr/>
        </p:nvSpPr>
        <p:spPr>
          <a:xfrm>
            <a:off x="1091585" y="3849579"/>
            <a:ext cx="8456930" cy="2823845"/>
          </a:xfrm>
          <a:prstGeom prst="rect">
            <a:avLst/>
          </a:prstGeom>
        </p:spPr>
        <p:txBody>
          <a:bodyPr vert="horz" wrap="square" lIns="0" tIns="15875" rIns="0" bIns="0" rtlCol="0">
            <a:spAutoFit/>
          </a:bodyPr>
          <a:lstStyle/>
          <a:p>
            <a:pPr marL="12700">
              <a:lnSpc>
                <a:spcPct val="100000"/>
              </a:lnSpc>
              <a:spcBef>
                <a:spcPts val="125"/>
              </a:spcBef>
            </a:pPr>
            <a:r>
              <a:rPr sz="3650" spc="105" dirty="0">
                <a:solidFill>
                  <a:srgbClr val="262425"/>
                </a:solidFill>
                <a:latin typeface="Trebuchet MS"/>
                <a:cs typeface="Trebuchet MS"/>
              </a:rPr>
              <a:t>Discover</a:t>
            </a:r>
            <a:r>
              <a:rPr sz="3650" spc="-195" dirty="0">
                <a:solidFill>
                  <a:srgbClr val="262425"/>
                </a:solidFill>
                <a:latin typeface="Trebuchet MS"/>
                <a:cs typeface="Trebuchet MS"/>
              </a:rPr>
              <a:t> </a:t>
            </a:r>
            <a:r>
              <a:rPr sz="3650" dirty="0">
                <a:solidFill>
                  <a:srgbClr val="262425"/>
                </a:solidFill>
                <a:latin typeface="Trebuchet MS"/>
                <a:cs typeface="Trebuchet MS"/>
              </a:rPr>
              <a:t>the</a:t>
            </a:r>
            <a:r>
              <a:rPr sz="3650" spc="-105" dirty="0">
                <a:solidFill>
                  <a:srgbClr val="262425"/>
                </a:solidFill>
                <a:latin typeface="Trebuchet MS"/>
                <a:cs typeface="Trebuchet MS"/>
              </a:rPr>
              <a:t> </a:t>
            </a:r>
            <a:r>
              <a:rPr sz="3650" dirty="0">
                <a:solidFill>
                  <a:srgbClr val="262425"/>
                </a:solidFill>
                <a:latin typeface="Trebuchet MS"/>
                <a:cs typeface="Trebuchet MS"/>
              </a:rPr>
              <a:t>capabilities</a:t>
            </a:r>
            <a:r>
              <a:rPr sz="3650" spc="-105" dirty="0">
                <a:solidFill>
                  <a:srgbClr val="262425"/>
                </a:solidFill>
                <a:latin typeface="Trebuchet MS"/>
                <a:cs typeface="Trebuchet MS"/>
              </a:rPr>
              <a:t> </a:t>
            </a:r>
            <a:r>
              <a:rPr sz="3650" dirty="0">
                <a:solidFill>
                  <a:srgbClr val="262425"/>
                </a:solidFill>
                <a:latin typeface="Trebuchet MS"/>
                <a:cs typeface="Trebuchet MS"/>
              </a:rPr>
              <a:t>of</a:t>
            </a:r>
            <a:r>
              <a:rPr sz="3650" spc="-190" dirty="0">
                <a:solidFill>
                  <a:srgbClr val="262425"/>
                </a:solidFill>
                <a:latin typeface="Trebuchet MS"/>
                <a:cs typeface="Trebuchet MS"/>
              </a:rPr>
              <a:t> </a:t>
            </a:r>
            <a:r>
              <a:rPr sz="3650" b="1" spc="60" dirty="0">
                <a:solidFill>
                  <a:srgbClr val="262425"/>
                </a:solidFill>
                <a:latin typeface="Trebuchet MS"/>
                <a:cs typeface="Trebuchet MS"/>
              </a:rPr>
              <a:t>PowerBI</a:t>
            </a:r>
            <a:r>
              <a:rPr sz="3650" b="1" spc="-100" dirty="0">
                <a:solidFill>
                  <a:srgbClr val="262425"/>
                </a:solidFill>
                <a:latin typeface="Trebuchet MS"/>
                <a:cs typeface="Trebuchet MS"/>
              </a:rPr>
              <a:t> </a:t>
            </a:r>
            <a:r>
              <a:rPr sz="3650" spc="-25" dirty="0">
                <a:solidFill>
                  <a:srgbClr val="262425"/>
                </a:solidFill>
                <a:latin typeface="Trebuchet MS"/>
                <a:cs typeface="Trebuchet MS"/>
              </a:rPr>
              <a:t>for</a:t>
            </a:r>
            <a:endParaRPr sz="3650">
              <a:latin typeface="Trebuchet MS"/>
              <a:cs typeface="Trebuchet MS"/>
            </a:endParaRPr>
          </a:p>
          <a:p>
            <a:pPr marL="12700" marR="5080">
              <a:lnSpc>
                <a:spcPct val="100499"/>
              </a:lnSpc>
              <a:spcBef>
                <a:spcPts val="20"/>
              </a:spcBef>
            </a:pPr>
            <a:r>
              <a:rPr sz="3650" b="1" spc="45" dirty="0">
                <a:solidFill>
                  <a:srgbClr val="262425"/>
                </a:solidFill>
                <a:latin typeface="Trebuchet MS"/>
                <a:cs typeface="Trebuchet MS"/>
              </a:rPr>
              <a:t>analyzing</a:t>
            </a:r>
            <a:r>
              <a:rPr sz="3650" b="1" spc="-110" dirty="0">
                <a:solidFill>
                  <a:srgbClr val="262425"/>
                </a:solidFill>
                <a:latin typeface="Trebuchet MS"/>
                <a:cs typeface="Trebuchet MS"/>
              </a:rPr>
              <a:t> </a:t>
            </a:r>
            <a:r>
              <a:rPr sz="3650" spc="150" dirty="0">
                <a:solidFill>
                  <a:srgbClr val="262425"/>
                </a:solidFill>
                <a:latin typeface="Trebuchet MS"/>
                <a:cs typeface="Trebuchet MS"/>
              </a:rPr>
              <a:t>and</a:t>
            </a:r>
            <a:r>
              <a:rPr sz="3650" spc="-105" dirty="0">
                <a:solidFill>
                  <a:srgbClr val="262425"/>
                </a:solidFill>
                <a:latin typeface="Trebuchet MS"/>
                <a:cs typeface="Trebuchet MS"/>
              </a:rPr>
              <a:t> </a:t>
            </a:r>
            <a:r>
              <a:rPr sz="3650" b="1" dirty="0">
                <a:solidFill>
                  <a:srgbClr val="262425"/>
                </a:solidFill>
                <a:latin typeface="Trebuchet MS"/>
                <a:cs typeface="Trebuchet MS"/>
              </a:rPr>
              <a:t>visualizing</a:t>
            </a:r>
            <a:r>
              <a:rPr sz="3650" b="1" spc="-105" dirty="0">
                <a:solidFill>
                  <a:srgbClr val="262425"/>
                </a:solidFill>
                <a:latin typeface="Trebuchet MS"/>
                <a:cs typeface="Trebuchet MS"/>
              </a:rPr>
              <a:t> </a:t>
            </a:r>
            <a:r>
              <a:rPr sz="3650" spc="145" dirty="0">
                <a:solidFill>
                  <a:srgbClr val="262425"/>
                </a:solidFill>
                <a:latin typeface="Trebuchet MS"/>
                <a:cs typeface="Trebuchet MS"/>
              </a:rPr>
              <a:t>music</a:t>
            </a:r>
            <a:r>
              <a:rPr sz="3650" spc="-105" dirty="0">
                <a:solidFill>
                  <a:srgbClr val="262425"/>
                </a:solidFill>
                <a:latin typeface="Trebuchet MS"/>
                <a:cs typeface="Trebuchet MS"/>
              </a:rPr>
              <a:t> </a:t>
            </a:r>
            <a:r>
              <a:rPr sz="3650" spc="-10" dirty="0">
                <a:solidFill>
                  <a:srgbClr val="262425"/>
                </a:solidFill>
                <a:latin typeface="Trebuchet MS"/>
                <a:cs typeface="Trebuchet MS"/>
              </a:rPr>
              <a:t>data. </a:t>
            </a:r>
            <a:r>
              <a:rPr sz="3650" spc="80" dirty="0">
                <a:solidFill>
                  <a:srgbClr val="262425"/>
                </a:solidFill>
                <a:latin typeface="Trebuchet MS"/>
                <a:cs typeface="Trebuchet MS"/>
              </a:rPr>
              <a:t>Explore</a:t>
            </a:r>
            <a:r>
              <a:rPr sz="3650" spc="-135" dirty="0">
                <a:solidFill>
                  <a:srgbClr val="262425"/>
                </a:solidFill>
                <a:latin typeface="Trebuchet MS"/>
                <a:cs typeface="Trebuchet MS"/>
              </a:rPr>
              <a:t> </a:t>
            </a:r>
            <a:r>
              <a:rPr sz="3650" spc="180" dirty="0">
                <a:solidFill>
                  <a:srgbClr val="262425"/>
                </a:solidFill>
                <a:latin typeface="Trebuchet MS"/>
                <a:cs typeface="Trebuchet MS"/>
              </a:rPr>
              <a:t>how</a:t>
            </a:r>
            <a:r>
              <a:rPr sz="3650" spc="-245" dirty="0">
                <a:solidFill>
                  <a:srgbClr val="262425"/>
                </a:solidFill>
                <a:latin typeface="Trebuchet MS"/>
                <a:cs typeface="Trebuchet MS"/>
              </a:rPr>
              <a:t> </a:t>
            </a:r>
            <a:r>
              <a:rPr sz="3650" spc="114" dirty="0">
                <a:solidFill>
                  <a:srgbClr val="262425"/>
                </a:solidFill>
                <a:latin typeface="Trebuchet MS"/>
                <a:cs typeface="Trebuchet MS"/>
              </a:rPr>
              <a:t>PowerBI</a:t>
            </a:r>
            <a:r>
              <a:rPr sz="3650" spc="-135" dirty="0">
                <a:solidFill>
                  <a:srgbClr val="262425"/>
                </a:solidFill>
                <a:latin typeface="Trebuchet MS"/>
                <a:cs typeface="Trebuchet MS"/>
              </a:rPr>
              <a:t> </a:t>
            </a:r>
            <a:r>
              <a:rPr sz="3650" spc="130" dirty="0">
                <a:solidFill>
                  <a:srgbClr val="262425"/>
                </a:solidFill>
                <a:latin typeface="Trebuchet MS"/>
                <a:cs typeface="Trebuchet MS"/>
              </a:rPr>
              <a:t>enables</a:t>
            </a:r>
            <a:r>
              <a:rPr sz="3650" spc="-135" dirty="0">
                <a:solidFill>
                  <a:srgbClr val="262425"/>
                </a:solidFill>
                <a:latin typeface="Trebuchet MS"/>
                <a:cs typeface="Trebuchet MS"/>
              </a:rPr>
              <a:t> </a:t>
            </a:r>
            <a:r>
              <a:rPr sz="3650" b="1" dirty="0">
                <a:solidFill>
                  <a:srgbClr val="262425"/>
                </a:solidFill>
                <a:latin typeface="Trebuchet MS"/>
                <a:cs typeface="Trebuchet MS"/>
              </a:rPr>
              <a:t>in-</a:t>
            </a:r>
            <a:r>
              <a:rPr sz="3650" b="1" spc="55" dirty="0">
                <a:solidFill>
                  <a:srgbClr val="262425"/>
                </a:solidFill>
                <a:latin typeface="Trebuchet MS"/>
                <a:cs typeface="Trebuchet MS"/>
              </a:rPr>
              <a:t>depth </a:t>
            </a:r>
            <a:r>
              <a:rPr sz="3650" b="1" dirty="0">
                <a:solidFill>
                  <a:srgbClr val="262425"/>
                </a:solidFill>
                <a:latin typeface="Trebuchet MS"/>
                <a:cs typeface="Trebuchet MS"/>
              </a:rPr>
              <a:t>exploration</a:t>
            </a:r>
            <a:r>
              <a:rPr sz="3650" b="1" spc="-170" dirty="0">
                <a:solidFill>
                  <a:srgbClr val="262425"/>
                </a:solidFill>
                <a:latin typeface="Trebuchet MS"/>
                <a:cs typeface="Trebuchet MS"/>
              </a:rPr>
              <a:t> </a:t>
            </a:r>
            <a:r>
              <a:rPr sz="3650" spc="150" dirty="0">
                <a:solidFill>
                  <a:srgbClr val="262425"/>
                </a:solidFill>
                <a:latin typeface="Trebuchet MS"/>
                <a:cs typeface="Trebuchet MS"/>
              </a:rPr>
              <a:t>and</a:t>
            </a:r>
            <a:r>
              <a:rPr sz="3650" spc="-165" dirty="0">
                <a:solidFill>
                  <a:srgbClr val="262425"/>
                </a:solidFill>
                <a:latin typeface="Trebuchet MS"/>
                <a:cs typeface="Trebuchet MS"/>
              </a:rPr>
              <a:t> </a:t>
            </a:r>
            <a:r>
              <a:rPr sz="3650" b="1" spc="45" dirty="0">
                <a:solidFill>
                  <a:srgbClr val="262425"/>
                </a:solidFill>
                <a:latin typeface="Trebuchet MS"/>
                <a:cs typeface="Trebuchet MS"/>
              </a:rPr>
              <a:t>insights</a:t>
            </a:r>
            <a:r>
              <a:rPr sz="3650" b="1" spc="-195" dirty="0">
                <a:solidFill>
                  <a:srgbClr val="262425"/>
                </a:solidFill>
                <a:latin typeface="Trebuchet MS"/>
                <a:cs typeface="Trebuchet MS"/>
              </a:rPr>
              <a:t> </a:t>
            </a:r>
            <a:r>
              <a:rPr sz="3650" b="1" spc="-10" dirty="0">
                <a:solidFill>
                  <a:srgbClr val="262425"/>
                </a:solidFill>
                <a:latin typeface="Trebuchet MS"/>
                <a:cs typeface="Trebuchet MS"/>
              </a:rPr>
              <a:t>extraction </a:t>
            </a:r>
            <a:r>
              <a:rPr sz="3650" spc="50" dirty="0">
                <a:solidFill>
                  <a:srgbClr val="262425"/>
                </a:solidFill>
                <a:latin typeface="Trebuchet MS"/>
                <a:cs typeface="Trebuchet MS"/>
              </a:rPr>
              <a:t>from</a:t>
            </a:r>
            <a:r>
              <a:rPr sz="3650" spc="-114" dirty="0">
                <a:solidFill>
                  <a:srgbClr val="262425"/>
                </a:solidFill>
                <a:latin typeface="Trebuchet MS"/>
                <a:cs typeface="Trebuchet MS"/>
              </a:rPr>
              <a:t> </a:t>
            </a:r>
            <a:r>
              <a:rPr sz="3650" spc="150" dirty="0">
                <a:solidFill>
                  <a:srgbClr val="262425"/>
                </a:solidFill>
                <a:latin typeface="Trebuchet MS"/>
                <a:cs typeface="Trebuchet MS"/>
              </a:rPr>
              <a:t>music-</a:t>
            </a:r>
            <a:r>
              <a:rPr sz="3650" dirty="0">
                <a:solidFill>
                  <a:srgbClr val="262425"/>
                </a:solidFill>
                <a:latin typeface="Trebuchet MS"/>
                <a:cs typeface="Trebuchet MS"/>
              </a:rPr>
              <a:t>related</a:t>
            </a:r>
            <a:r>
              <a:rPr sz="3650" spc="-114" dirty="0">
                <a:solidFill>
                  <a:srgbClr val="262425"/>
                </a:solidFill>
                <a:latin typeface="Trebuchet MS"/>
                <a:cs typeface="Trebuchet MS"/>
              </a:rPr>
              <a:t> </a:t>
            </a:r>
            <a:r>
              <a:rPr sz="3650" spc="-10" dirty="0">
                <a:solidFill>
                  <a:srgbClr val="262425"/>
                </a:solidFill>
                <a:latin typeface="Trebuchet MS"/>
                <a:cs typeface="Trebuchet MS"/>
              </a:rPr>
              <a:t>datasets.</a:t>
            </a:r>
            <a:endParaRPr sz="3650">
              <a:latin typeface="Trebuchet MS"/>
              <a:cs typeface="Trebuchet MS"/>
            </a:endParaRPr>
          </a:p>
        </p:txBody>
      </p:sp>
      <p:sp>
        <p:nvSpPr>
          <p:cNvPr id="11" name="object 11"/>
          <p:cNvSpPr txBox="1">
            <a:spLocks noGrp="1"/>
          </p:cNvSpPr>
          <p:nvPr>
            <p:ph type="title"/>
          </p:nvPr>
        </p:nvSpPr>
        <p:spPr>
          <a:xfrm>
            <a:off x="1607908" y="1080471"/>
            <a:ext cx="15084882" cy="762388"/>
          </a:xfrm>
          <a:prstGeom prst="rect">
            <a:avLst/>
          </a:prstGeom>
        </p:spPr>
        <p:txBody>
          <a:bodyPr vert="horz" wrap="square" lIns="0" tIns="15875" rIns="0" bIns="0" rtlCol="0">
            <a:spAutoFit/>
          </a:bodyPr>
          <a:lstStyle/>
          <a:p>
            <a:pPr marL="3244850">
              <a:lnSpc>
                <a:spcPct val="100000"/>
              </a:lnSpc>
              <a:spcBef>
                <a:spcPts val="125"/>
              </a:spcBef>
            </a:pPr>
            <a:r>
              <a:rPr sz="4850" b="1" spc="-150" dirty="0" smtClean="0">
                <a:latin typeface="Arial"/>
                <a:cs typeface="Arial"/>
              </a:rPr>
              <a:t>POWER</a:t>
            </a:r>
            <a:r>
              <a:rPr lang="en-US" sz="4850" b="1" spc="-150" dirty="0" smtClean="0">
                <a:latin typeface="Arial"/>
                <a:cs typeface="Arial"/>
              </a:rPr>
              <a:t> </a:t>
            </a:r>
            <a:r>
              <a:rPr sz="4850" b="1" spc="-150" dirty="0" smtClean="0">
                <a:latin typeface="Arial"/>
                <a:cs typeface="Arial"/>
              </a:rPr>
              <a:t>BI</a:t>
            </a:r>
            <a:r>
              <a:rPr sz="4850" b="1" spc="-150" dirty="0">
                <a:latin typeface="Arial"/>
                <a:cs typeface="Arial"/>
              </a:rPr>
              <a:t>: THE ULTIMATE TOOL</a:t>
            </a:r>
            <a:endParaRPr sz="4850" spc="-150" dirty="0">
              <a:latin typeface="Arial"/>
              <a:cs typeface="Arial"/>
            </a:endParaRPr>
          </a:p>
        </p:txBody>
      </p:sp>
      <p:pic>
        <p:nvPicPr>
          <p:cNvPr id="12" name="object 12"/>
          <p:cNvPicPr/>
          <p:nvPr/>
        </p:nvPicPr>
        <p:blipFill>
          <a:blip r:embed="rId2" cstate="print"/>
          <a:stretch>
            <a:fillRect/>
          </a:stretch>
        </p:blipFill>
        <p:spPr>
          <a:xfrm>
            <a:off x="10490428" y="2860243"/>
            <a:ext cx="7797571" cy="564817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9" y="-9358"/>
            <a:ext cx="2009775" cy="1737360"/>
            <a:chOff x="-9359" y="-9358"/>
            <a:chExt cx="2009775" cy="1737360"/>
          </a:xfrm>
        </p:grpSpPr>
        <p:sp>
          <p:nvSpPr>
            <p:cNvPr id="3" name="object 3"/>
            <p:cNvSpPr/>
            <p:nvPr/>
          </p:nvSpPr>
          <p:spPr>
            <a:xfrm>
              <a:off x="0" y="0"/>
              <a:ext cx="1991360" cy="1718945"/>
            </a:xfrm>
            <a:custGeom>
              <a:avLst/>
              <a:gdLst/>
              <a:ahLst/>
              <a:cxnLst/>
              <a:rect l="l" t="t" r="r" b="b"/>
              <a:pathLst>
                <a:path w="1991360" h="1718945">
                  <a:moveTo>
                    <a:pt x="1990594" y="0"/>
                  </a:moveTo>
                  <a:lnTo>
                    <a:pt x="1990750" y="6451"/>
                  </a:lnTo>
                  <a:lnTo>
                    <a:pt x="1990026" y="6451"/>
                  </a:lnTo>
                  <a:lnTo>
                    <a:pt x="1987867" y="95732"/>
                  </a:lnTo>
                  <a:lnTo>
                    <a:pt x="1980666" y="185737"/>
                  </a:lnTo>
                  <a:lnTo>
                    <a:pt x="1969147" y="274294"/>
                  </a:lnTo>
                  <a:lnTo>
                    <a:pt x="1952586" y="362127"/>
                  </a:lnTo>
                  <a:lnTo>
                    <a:pt x="1931707" y="449249"/>
                  </a:lnTo>
                  <a:lnTo>
                    <a:pt x="1906511" y="535647"/>
                  </a:lnTo>
                  <a:lnTo>
                    <a:pt x="1876272" y="619886"/>
                  </a:lnTo>
                  <a:lnTo>
                    <a:pt x="1842426" y="702690"/>
                  </a:lnTo>
                  <a:lnTo>
                    <a:pt x="1803552" y="783323"/>
                  </a:lnTo>
                  <a:lnTo>
                    <a:pt x="1761070" y="862520"/>
                  </a:lnTo>
                  <a:lnTo>
                    <a:pt x="1714271" y="938834"/>
                  </a:lnTo>
                  <a:lnTo>
                    <a:pt x="1663153" y="1012278"/>
                  </a:lnTo>
                  <a:lnTo>
                    <a:pt x="1608429" y="1083563"/>
                  </a:lnTo>
                  <a:lnTo>
                    <a:pt x="1550834" y="1151953"/>
                  </a:lnTo>
                  <a:lnTo>
                    <a:pt x="1488922" y="1216761"/>
                  </a:lnTo>
                  <a:lnTo>
                    <a:pt x="1424114" y="1278674"/>
                  </a:lnTo>
                  <a:lnTo>
                    <a:pt x="1355724" y="1336992"/>
                  </a:lnTo>
                  <a:lnTo>
                    <a:pt x="1284439" y="1390992"/>
                  </a:lnTo>
                  <a:lnTo>
                    <a:pt x="1210999" y="1442110"/>
                  </a:lnTo>
                  <a:lnTo>
                    <a:pt x="1134680" y="1488909"/>
                  </a:lnTo>
                  <a:lnTo>
                    <a:pt x="1055484" y="1531391"/>
                  </a:lnTo>
                  <a:lnTo>
                    <a:pt x="974844" y="1570278"/>
                  </a:lnTo>
                  <a:lnTo>
                    <a:pt x="892045" y="1604835"/>
                  </a:lnTo>
                  <a:lnTo>
                    <a:pt x="807808" y="1634350"/>
                  </a:lnTo>
                  <a:lnTo>
                    <a:pt x="721409" y="1660270"/>
                  </a:lnTo>
                  <a:lnTo>
                    <a:pt x="634290" y="1681149"/>
                  </a:lnTo>
                  <a:lnTo>
                    <a:pt x="546451" y="1697710"/>
                  </a:lnTo>
                  <a:lnTo>
                    <a:pt x="457170" y="1709229"/>
                  </a:lnTo>
                  <a:lnTo>
                    <a:pt x="367893" y="1716430"/>
                  </a:lnTo>
                  <a:lnTo>
                    <a:pt x="278616" y="1718589"/>
                  </a:lnTo>
                  <a:lnTo>
                    <a:pt x="278616" y="1717865"/>
                  </a:lnTo>
                  <a:lnTo>
                    <a:pt x="189334" y="1715706"/>
                  </a:lnTo>
                  <a:lnTo>
                    <a:pt x="99337" y="1708505"/>
                  </a:lnTo>
                  <a:lnTo>
                    <a:pt x="10780" y="1696986"/>
                  </a:lnTo>
                  <a:lnTo>
                    <a:pt x="0" y="1694954"/>
                  </a:lnTo>
                </a:path>
              </a:pathLst>
            </a:custGeom>
            <a:ln w="18719">
              <a:solidFill>
                <a:srgbClr val="262425"/>
              </a:solidFill>
            </a:ln>
          </p:spPr>
          <p:txBody>
            <a:bodyPr wrap="square" lIns="0" tIns="0" rIns="0" bIns="0" rtlCol="0"/>
            <a:lstStyle/>
            <a:p>
              <a:endParaRPr/>
            </a:p>
          </p:txBody>
        </p:sp>
        <p:sp>
          <p:nvSpPr>
            <p:cNvPr id="4" name="object 4"/>
            <p:cNvSpPr/>
            <p:nvPr/>
          </p:nvSpPr>
          <p:spPr>
            <a:xfrm>
              <a:off x="0" y="0"/>
              <a:ext cx="1362710" cy="1090295"/>
            </a:xfrm>
            <a:custGeom>
              <a:avLst/>
              <a:gdLst/>
              <a:ahLst/>
              <a:cxnLst/>
              <a:rect l="l" t="t" r="r" b="b"/>
              <a:pathLst>
                <a:path w="1362710" h="1090295">
                  <a:moveTo>
                    <a:pt x="1362037" y="0"/>
                  </a:moveTo>
                  <a:lnTo>
                    <a:pt x="0" y="0"/>
                  </a:lnTo>
                  <a:lnTo>
                    <a:pt x="0" y="1052946"/>
                  </a:lnTo>
                  <a:lnTo>
                    <a:pt x="53260" y="1065568"/>
                  </a:lnTo>
                  <a:lnTo>
                    <a:pt x="109418" y="1075639"/>
                  </a:lnTo>
                  <a:lnTo>
                    <a:pt x="165576" y="1083563"/>
                  </a:lnTo>
                  <a:lnTo>
                    <a:pt x="221734" y="1087881"/>
                  </a:lnTo>
                  <a:lnTo>
                    <a:pt x="278616" y="1089317"/>
                  </a:lnTo>
                  <a:lnTo>
                    <a:pt x="278616" y="1090040"/>
                  </a:lnTo>
                  <a:lnTo>
                    <a:pt x="335493" y="1088605"/>
                  </a:lnTo>
                  <a:lnTo>
                    <a:pt x="391651" y="1084275"/>
                  </a:lnTo>
                  <a:lnTo>
                    <a:pt x="447813" y="1076363"/>
                  </a:lnTo>
                  <a:lnTo>
                    <a:pt x="503971" y="1066279"/>
                  </a:lnTo>
                  <a:lnTo>
                    <a:pt x="558690" y="1053325"/>
                  </a:lnTo>
                  <a:lnTo>
                    <a:pt x="613409" y="1036764"/>
                  </a:lnTo>
                  <a:lnTo>
                    <a:pt x="666690" y="1018044"/>
                  </a:lnTo>
                  <a:lnTo>
                    <a:pt x="719246" y="996441"/>
                  </a:lnTo>
                  <a:lnTo>
                    <a:pt x="770369" y="971956"/>
                  </a:lnTo>
                  <a:lnTo>
                    <a:pt x="820047" y="944600"/>
                  </a:lnTo>
                  <a:lnTo>
                    <a:pt x="868287" y="915085"/>
                  </a:lnTo>
                  <a:lnTo>
                    <a:pt x="915084" y="882688"/>
                  </a:lnTo>
                  <a:lnTo>
                    <a:pt x="960447" y="848118"/>
                  </a:lnTo>
                  <a:lnTo>
                    <a:pt x="1002922" y="811402"/>
                  </a:lnTo>
                  <a:lnTo>
                    <a:pt x="1044684" y="772528"/>
                  </a:lnTo>
                  <a:lnTo>
                    <a:pt x="1083562" y="731481"/>
                  </a:lnTo>
                  <a:lnTo>
                    <a:pt x="1120283" y="688289"/>
                  </a:lnTo>
                  <a:lnTo>
                    <a:pt x="1154841" y="642924"/>
                  </a:lnTo>
                  <a:lnTo>
                    <a:pt x="1186522" y="596125"/>
                  </a:lnTo>
                  <a:lnTo>
                    <a:pt x="1216758" y="547890"/>
                  </a:lnTo>
                  <a:lnTo>
                    <a:pt x="1243399" y="498208"/>
                  </a:lnTo>
                  <a:lnTo>
                    <a:pt x="1267881" y="447090"/>
                  </a:lnTo>
                  <a:lnTo>
                    <a:pt x="1289481" y="394525"/>
                  </a:lnTo>
                  <a:lnTo>
                    <a:pt x="1308201" y="341248"/>
                  </a:lnTo>
                  <a:lnTo>
                    <a:pt x="1324762" y="286537"/>
                  </a:lnTo>
                  <a:lnTo>
                    <a:pt x="1337716" y="231813"/>
                  </a:lnTo>
                  <a:lnTo>
                    <a:pt x="1347800" y="175653"/>
                  </a:lnTo>
                  <a:lnTo>
                    <a:pt x="1355724" y="119494"/>
                  </a:lnTo>
                  <a:lnTo>
                    <a:pt x="1360042" y="63334"/>
                  </a:lnTo>
                  <a:lnTo>
                    <a:pt x="1361478" y="6451"/>
                  </a:lnTo>
                  <a:lnTo>
                    <a:pt x="1362201" y="6451"/>
                  </a:lnTo>
                  <a:lnTo>
                    <a:pt x="1362037" y="0"/>
                  </a:lnTo>
                  <a:close/>
                </a:path>
              </a:pathLst>
            </a:custGeom>
            <a:solidFill>
              <a:srgbClr val="4A86E8">
                <a:alpha val="27059"/>
              </a:srgbClr>
            </a:solidFill>
          </p:spPr>
          <p:txBody>
            <a:bodyPr wrap="square" lIns="0" tIns="0" rIns="0" bIns="0" rtlCol="0"/>
            <a:lstStyle/>
            <a:p>
              <a:endParaRPr/>
            </a:p>
          </p:txBody>
        </p:sp>
        <p:sp>
          <p:nvSpPr>
            <p:cNvPr id="5" name="object 5"/>
            <p:cNvSpPr/>
            <p:nvPr/>
          </p:nvSpPr>
          <p:spPr>
            <a:xfrm>
              <a:off x="0" y="0"/>
              <a:ext cx="1362710" cy="1090295"/>
            </a:xfrm>
            <a:custGeom>
              <a:avLst/>
              <a:gdLst/>
              <a:ahLst/>
              <a:cxnLst/>
              <a:rect l="l" t="t" r="r" b="b"/>
              <a:pathLst>
                <a:path w="1362710" h="1090295">
                  <a:moveTo>
                    <a:pt x="1362037" y="0"/>
                  </a:moveTo>
                  <a:lnTo>
                    <a:pt x="1362201" y="6451"/>
                  </a:lnTo>
                  <a:lnTo>
                    <a:pt x="1361478" y="6451"/>
                  </a:lnTo>
                  <a:lnTo>
                    <a:pt x="1360042" y="63334"/>
                  </a:lnTo>
                  <a:lnTo>
                    <a:pt x="1355724" y="119494"/>
                  </a:lnTo>
                  <a:lnTo>
                    <a:pt x="1347800" y="175653"/>
                  </a:lnTo>
                  <a:lnTo>
                    <a:pt x="1337716" y="231813"/>
                  </a:lnTo>
                  <a:lnTo>
                    <a:pt x="1324762" y="286537"/>
                  </a:lnTo>
                  <a:lnTo>
                    <a:pt x="1308201" y="341248"/>
                  </a:lnTo>
                  <a:lnTo>
                    <a:pt x="1289481" y="394525"/>
                  </a:lnTo>
                  <a:lnTo>
                    <a:pt x="1267881" y="447090"/>
                  </a:lnTo>
                  <a:lnTo>
                    <a:pt x="1243399" y="498208"/>
                  </a:lnTo>
                  <a:lnTo>
                    <a:pt x="1216758" y="547890"/>
                  </a:lnTo>
                  <a:lnTo>
                    <a:pt x="1186522" y="596125"/>
                  </a:lnTo>
                  <a:lnTo>
                    <a:pt x="1154841" y="642924"/>
                  </a:lnTo>
                  <a:lnTo>
                    <a:pt x="1120283" y="688289"/>
                  </a:lnTo>
                  <a:lnTo>
                    <a:pt x="1083562" y="731481"/>
                  </a:lnTo>
                  <a:lnTo>
                    <a:pt x="1044684" y="772528"/>
                  </a:lnTo>
                  <a:lnTo>
                    <a:pt x="1002922" y="811402"/>
                  </a:lnTo>
                  <a:lnTo>
                    <a:pt x="960447" y="848118"/>
                  </a:lnTo>
                  <a:lnTo>
                    <a:pt x="915084" y="882688"/>
                  </a:lnTo>
                  <a:lnTo>
                    <a:pt x="868287" y="915085"/>
                  </a:lnTo>
                  <a:lnTo>
                    <a:pt x="820047" y="944600"/>
                  </a:lnTo>
                  <a:lnTo>
                    <a:pt x="770369" y="971956"/>
                  </a:lnTo>
                  <a:lnTo>
                    <a:pt x="719246" y="996441"/>
                  </a:lnTo>
                  <a:lnTo>
                    <a:pt x="666690" y="1018044"/>
                  </a:lnTo>
                  <a:lnTo>
                    <a:pt x="613409" y="1036764"/>
                  </a:lnTo>
                  <a:lnTo>
                    <a:pt x="558690" y="1053325"/>
                  </a:lnTo>
                  <a:lnTo>
                    <a:pt x="503971" y="1066279"/>
                  </a:lnTo>
                  <a:lnTo>
                    <a:pt x="447813" y="1076363"/>
                  </a:lnTo>
                  <a:lnTo>
                    <a:pt x="391651" y="1084275"/>
                  </a:lnTo>
                  <a:lnTo>
                    <a:pt x="335493" y="1088605"/>
                  </a:lnTo>
                  <a:lnTo>
                    <a:pt x="278616" y="1090040"/>
                  </a:lnTo>
                  <a:lnTo>
                    <a:pt x="278616" y="1089317"/>
                  </a:lnTo>
                  <a:lnTo>
                    <a:pt x="221734" y="1087881"/>
                  </a:lnTo>
                  <a:lnTo>
                    <a:pt x="165576" y="1083563"/>
                  </a:lnTo>
                  <a:lnTo>
                    <a:pt x="109418" y="1075639"/>
                  </a:lnTo>
                  <a:lnTo>
                    <a:pt x="53260" y="1065568"/>
                  </a:lnTo>
                  <a:lnTo>
                    <a:pt x="0" y="1052946"/>
                  </a:lnTo>
                </a:path>
              </a:pathLst>
            </a:custGeom>
            <a:ln w="3175">
              <a:solidFill>
                <a:srgbClr val="FFFFFF"/>
              </a:solidFill>
            </a:ln>
          </p:spPr>
          <p:txBody>
            <a:bodyPr wrap="square" lIns="0" tIns="0" rIns="0" bIns="0" rtlCol="0"/>
            <a:lstStyle/>
            <a:p>
              <a:endParaRPr/>
            </a:p>
          </p:txBody>
        </p:sp>
        <p:sp>
          <p:nvSpPr>
            <p:cNvPr id="6" name="object 6"/>
            <p:cNvSpPr/>
            <p:nvPr/>
          </p:nvSpPr>
          <p:spPr>
            <a:xfrm>
              <a:off x="0" y="0"/>
              <a:ext cx="1362710" cy="1090295"/>
            </a:xfrm>
            <a:custGeom>
              <a:avLst/>
              <a:gdLst/>
              <a:ahLst/>
              <a:cxnLst/>
              <a:rect l="l" t="t" r="r" b="b"/>
              <a:pathLst>
                <a:path w="1362710" h="1090295">
                  <a:moveTo>
                    <a:pt x="1362037" y="0"/>
                  </a:moveTo>
                  <a:lnTo>
                    <a:pt x="1362201" y="6451"/>
                  </a:lnTo>
                  <a:lnTo>
                    <a:pt x="1361478" y="6451"/>
                  </a:lnTo>
                  <a:lnTo>
                    <a:pt x="1360042" y="63334"/>
                  </a:lnTo>
                  <a:lnTo>
                    <a:pt x="1355724" y="119494"/>
                  </a:lnTo>
                  <a:lnTo>
                    <a:pt x="1347800" y="175653"/>
                  </a:lnTo>
                  <a:lnTo>
                    <a:pt x="1337716" y="231813"/>
                  </a:lnTo>
                  <a:lnTo>
                    <a:pt x="1324762" y="286537"/>
                  </a:lnTo>
                  <a:lnTo>
                    <a:pt x="1308201" y="341248"/>
                  </a:lnTo>
                  <a:lnTo>
                    <a:pt x="1289481" y="394525"/>
                  </a:lnTo>
                  <a:lnTo>
                    <a:pt x="1267881" y="447090"/>
                  </a:lnTo>
                  <a:lnTo>
                    <a:pt x="1243399" y="498208"/>
                  </a:lnTo>
                  <a:lnTo>
                    <a:pt x="1216758" y="547890"/>
                  </a:lnTo>
                  <a:lnTo>
                    <a:pt x="1186522" y="596125"/>
                  </a:lnTo>
                  <a:lnTo>
                    <a:pt x="1154841" y="642924"/>
                  </a:lnTo>
                  <a:lnTo>
                    <a:pt x="1120283" y="688289"/>
                  </a:lnTo>
                  <a:lnTo>
                    <a:pt x="1083562" y="731481"/>
                  </a:lnTo>
                  <a:lnTo>
                    <a:pt x="1044684" y="772528"/>
                  </a:lnTo>
                  <a:lnTo>
                    <a:pt x="1002922" y="811402"/>
                  </a:lnTo>
                  <a:lnTo>
                    <a:pt x="960447" y="848118"/>
                  </a:lnTo>
                  <a:lnTo>
                    <a:pt x="915084" y="882688"/>
                  </a:lnTo>
                  <a:lnTo>
                    <a:pt x="868287" y="915085"/>
                  </a:lnTo>
                  <a:lnTo>
                    <a:pt x="820047" y="944600"/>
                  </a:lnTo>
                  <a:lnTo>
                    <a:pt x="770369" y="971956"/>
                  </a:lnTo>
                  <a:lnTo>
                    <a:pt x="719246" y="996441"/>
                  </a:lnTo>
                  <a:lnTo>
                    <a:pt x="666690" y="1018044"/>
                  </a:lnTo>
                  <a:lnTo>
                    <a:pt x="613409" y="1036764"/>
                  </a:lnTo>
                  <a:lnTo>
                    <a:pt x="558690" y="1053325"/>
                  </a:lnTo>
                  <a:lnTo>
                    <a:pt x="503971" y="1066279"/>
                  </a:lnTo>
                  <a:lnTo>
                    <a:pt x="447813" y="1076363"/>
                  </a:lnTo>
                  <a:lnTo>
                    <a:pt x="391651" y="1084275"/>
                  </a:lnTo>
                  <a:lnTo>
                    <a:pt x="335493" y="1088605"/>
                  </a:lnTo>
                  <a:lnTo>
                    <a:pt x="278616" y="1090040"/>
                  </a:lnTo>
                  <a:lnTo>
                    <a:pt x="278616" y="1089317"/>
                  </a:lnTo>
                  <a:lnTo>
                    <a:pt x="221734" y="1087881"/>
                  </a:lnTo>
                  <a:lnTo>
                    <a:pt x="165576" y="1083563"/>
                  </a:lnTo>
                  <a:lnTo>
                    <a:pt x="109418" y="1075639"/>
                  </a:lnTo>
                  <a:lnTo>
                    <a:pt x="53260" y="1065568"/>
                  </a:lnTo>
                  <a:lnTo>
                    <a:pt x="0" y="1052946"/>
                  </a:lnTo>
                </a:path>
              </a:pathLst>
            </a:custGeom>
            <a:ln w="18719">
              <a:solidFill>
                <a:srgbClr val="4A86E8"/>
              </a:solidFill>
            </a:ln>
          </p:spPr>
          <p:txBody>
            <a:bodyPr wrap="square" lIns="0" tIns="0" rIns="0" bIns="0" rtlCol="0"/>
            <a:lstStyle/>
            <a:p>
              <a:endParaRPr/>
            </a:p>
          </p:txBody>
        </p:sp>
      </p:grpSp>
      <p:sp>
        <p:nvSpPr>
          <p:cNvPr id="7" name="object 7"/>
          <p:cNvSpPr/>
          <p:nvPr/>
        </p:nvSpPr>
        <p:spPr>
          <a:xfrm>
            <a:off x="13759941" y="5695036"/>
            <a:ext cx="4528185" cy="4592320"/>
          </a:xfrm>
          <a:custGeom>
            <a:avLst/>
            <a:gdLst/>
            <a:ahLst/>
            <a:cxnLst/>
            <a:rect l="l" t="t" r="r" b="b"/>
            <a:pathLst>
              <a:path w="4528184" h="4592320">
                <a:moveTo>
                  <a:pt x="0" y="2889287"/>
                </a:moveTo>
                <a:lnTo>
                  <a:pt x="3555" y="2738094"/>
                </a:lnTo>
                <a:lnTo>
                  <a:pt x="15874" y="2587612"/>
                </a:lnTo>
                <a:lnTo>
                  <a:pt x="35305" y="2437142"/>
                </a:lnTo>
                <a:lnTo>
                  <a:pt x="63372" y="2288819"/>
                </a:lnTo>
                <a:lnTo>
                  <a:pt x="98678" y="2141219"/>
                </a:lnTo>
                <a:lnTo>
                  <a:pt x="141096" y="1996503"/>
                </a:lnTo>
                <a:lnTo>
                  <a:pt x="192277" y="1853945"/>
                </a:lnTo>
                <a:lnTo>
                  <a:pt x="249808" y="1714271"/>
                </a:lnTo>
                <a:lnTo>
                  <a:pt x="314578" y="1577479"/>
                </a:lnTo>
                <a:lnTo>
                  <a:pt x="387349" y="1444282"/>
                </a:lnTo>
                <a:lnTo>
                  <a:pt x="465835" y="1315402"/>
                </a:lnTo>
                <a:lnTo>
                  <a:pt x="551560" y="1190853"/>
                </a:lnTo>
                <a:lnTo>
                  <a:pt x="643635" y="1071333"/>
                </a:lnTo>
                <a:lnTo>
                  <a:pt x="742314" y="956132"/>
                </a:lnTo>
                <a:lnTo>
                  <a:pt x="845946" y="845972"/>
                </a:lnTo>
                <a:lnTo>
                  <a:pt x="956182" y="742302"/>
                </a:lnTo>
                <a:lnTo>
                  <a:pt x="1071371" y="643661"/>
                </a:lnTo>
                <a:lnTo>
                  <a:pt x="1190878" y="551497"/>
                </a:lnTo>
                <a:lnTo>
                  <a:pt x="1315338" y="465823"/>
                </a:lnTo>
                <a:lnTo>
                  <a:pt x="1445005" y="387349"/>
                </a:lnTo>
                <a:lnTo>
                  <a:pt x="1577466" y="314629"/>
                </a:lnTo>
                <a:lnTo>
                  <a:pt x="1714245" y="249821"/>
                </a:lnTo>
                <a:lnTo>
                  <a:pt x="1853945" y="192227"/>
                </a:lnTo>
                <a:lnTo>
                  <a:pt x="1996439" y="141109"/>
                </a:lnTo>
                <a:lnTo>
                  <a:pt x="2141219" y="98628"/>
                </a:lnTo>
                <a:lnTo>
                  <a:pt x="2288793" y="63360"/>
                </a:lnTo>
                <a:lnTo>
                  <a:pt x="2437129" y="35280"/>
                </a:lnTo>
                <a:lnTo>
                  <a:pt x="2587624" y="15836"/>
                </a:lnTo>
                <a:lnTo>
                  <a:pt x="2738119" y="3594"/>
                </a:lnTo>
                <a:lnTo>
                  <a:pt x="2889249" y="0"/>
                </a:lnTo>
                <a:lnTo>
                  <a:pt x="3040506" y="3594"/>
                </a:lnTo>
                <a:lnTo>
                  <a:pt x="3191001" y="15836"/>
                </a:lnTo>
                <a:lnTo>
                  <a:pt x="3341369" y="35280"/>
                </a:lnTo>
                <a:lnTo>
                  <a:pt x="3489705" y="63360"/>
                </a:lnTo>
                <a:lnTo>
                  <a:pt x="3637406" y="98628"/>
                </a:lnTo>
                <a:lnTo>
                  <a:pt x="3782059" y="141109"/>
                </a:lnTo>
                <a:lnTo>
                  <a:pt x="3924680" y="192227"/>
                </a:lnTo>
                <a:lnTo>
                  <a:pt x="4064253" y="249821"/>
                </a:lnTo>
                <a:lnTo>
                  <a:pt x="4201032" y="314629"/>
                </a:lnTo>
                <a:lnTo>
                  <a:pt x="4334255" y="387349"/>
                </a:lnTo>
                <a:lnTo>
                  <a:pt x="4463160" y="465823"/>
                </a:lnTo>
                <a:lnTo>
                  <a:pt x="4528019" y="510424"/>
                </a:lnTo>
              </a:path>
              <a:path w="4528184" h="4592320">
                <a:moveTo>
                  <a:pt x="555996" y="4591962"/>
                </a:moveTo>
                <a:lnTo>
                  <a:pt x="466597" y="4462446"/>
                </a:lnTo>
                <a:lnTo>
                  <a:pt x="387349" y="4333571"/>
                </a:lnTo>
                <a:lnTo>
                  <a:pt x="315340" y="4200374"/>
                </a:lnTo>
                <a:lnTo>
                  <a:pt x="249808" y="4064296"/>
                </a:lnTo>
                <a:lnTo>
                  <a:pt x="192277" y="3924622"/>
                </a:lnTo>
                <a:lnTo>
                  <a:pt x="141858" y="3782064"/>
                </a:lnTo>
                <a:lnTo>
                  <a:pt x="98678" y="3636629"/>
                </a:lnTo>
                <a:lnTo>
                  <a:pt x="63372" y="3489751"/>
                </a:lnTo>
                <a:lnTo>
                  <a:pt x="35940" y="3341433"/>
                </a:lnTo>
                <a:lnTo>
                  <a:pt x="15874" y="3190963"/>
                </a:lnTo>
                <a:lnTo>
                  <a:pt x="4317" y="3040481"/>
                </a:lnTo>
                <a:lnTo>
                  <a:pt x="0" y="2889287"/>
                </a:lnTo>
              </a:path>
            </a:pathLst>
          </a:custGeom>
          <a:ln w="18719">
            <a:solidFill>
              <a:srgbClr val="262425"/>
            </a:solidFill>
          </a:ln>
        </p:spPr>
        <p:txBody>
          <a:bodyPr wrap="square" lIns="0" tIns="0" rIns="0" bIns="0" rtlCol="0"/>
          <a:lstStyle/>
          <a:p>
            <a:endParaRPr/>
          </a:p>
        </p:txBody>
      </p:sp>
      <p:sp>
        <p:nvSpPr>
          <p:cNvPr id="8" name="object 8"/>
          <p:cNvSpPr/>
          <p:nvPr/>
        </p:nvSpPr>
        <p:spPr>
          <a:xfrm>
            <a:off x="1042550" y="2120191"/>
            <a:ext cx="14244955" cy="1270"/>
          </a:xfrm>
          <a:custGeom>
            <a:avLst/>
            <a:gdLst/>
            <a:ahLst/>
            <a:cxnLst/>
            <a:rect l="l" t="t" r="r" b="b"/>
            <a:pathLst>
              <a:path w="14244955" h="1269">
                <a:moveTo>
                  <a:pt x="14244464" y="1104"/>
                </a:moveTo>
                <a:lnTo>
                  <a:pt x="0" y="0"/>
                </a:lnTo>
              </a:path>
            </a:pathLst>
          </a:custGeom>
          <a:ln w="14512">
            <a:solidFill>
              <a:srgbClr val="262425"/>
            </a:solidFill>
          </a:ln>
        </p:spPr>
        <p:txBody>
          <a:bodyPr wrap="square" lIns="0" tIns="0" rIns="0" bIns="0" rtlCol="0"/>
          <a:lstStyle/>
          <a:p>
            <a:endParaRPr/>
          </a:p>
        </p:txBody>
      </p:sp>
      <p:sp>
        <p:nvSpPr>
          <p:cNvPr id="9" name="object 9"/>
          <p:cNvSpPr/>
          <p:nvPr/>
        </p:nvSpPr>
        <p:spPr>
          <a:xfrm>
            <a:off x="1042550" y="9248460"/>
            <a:ext cx="14244955" cy="1270"/>
          </a:xfrm>
          <a:custGeom>
            <a:avLst/>
            <a:gdLst/>
            <a:ahLst/>
            <a:cxnLst/>
            <a:rect l="l" t="t" r="r" b="b"/>
            <a:pathLst>
              <a:path w="14244955" h="1270">
                <a:moveTo>
                  <a:pt x="14244464" y="1116"/>
                </a:moveTo>
                <a:lnTo>
                  <a:pt x="0" y="0"/>
                </a:lnTo>
              </a:path>
            </a:pathLst>
          </a:custGeom>
          <a:ln w="14512">
            <a:solidFill>
              <a:srgbClr val="262425"/>
            </a:solidFill>
          </a:ln>
        </p:spPr>
        <p:txBody>
          <a:bodyPr wrap="square" lIns="0" tIns="0" rIns="0" bIns="0" rtlCol="0"/>
          <a:lstStyle/>
          <a:p>
            <a:endParaRPr/>
          </a:p>
        </p:txBody>
      </p:sp>
      <p:sp>
        <p:nvSpPr>
          <p:cNvPr id="10" name="object 10"/>
          <p:cNvSpPr txBox="1">
            <a:spLocks noGrp="1"/>
          </p:cNvSpPr>
          <p:nvPr>
            <p:ph type="title"/>
          </p:nvPr>
        </p:nvSpPr>
        <p:spPr>
          <a:xfrm>
            <a:off x="2825750" y="508895"/>
            <a:ext cx="13030200" cy="817880"/>
          </a:xfrm>
          <a:prstGeom prst="rect">
            <a:avLst/>
          </a:prstGeom>
        </p:spPr>
        <p:txBody>
          <a:bodyPr vert="horz" wrap="square" lIns="0" tIns="12065" rIns="0" bIns="0" rtlCol="0">
            <a:spAutoFit/>
          </a:bodyPr>
          <a:lstStyle/>
          <a:p>
            <a:pPr marL="12700" algn="ctr">
              <a:lnSpc>
                <a:spcPct val="100000"/>
              </a:lnSpc>
              <a:spcBef>
                <a:spcPts val="95"/>
              </a:spcBef>
            </a:pPr>
            <a:r>
              <a:rPr b="1" spc="-150" dirty="0">
                <a:latin typeface="Arial"/>
                <a:cs typeface="Arial"/>
              </a:rPr>
              <a:t>DASHBOARD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550" y="1593066"/>
            <a:ext cx="16413599" cy="8357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8997950" y="1694135"/>
            <a:ext cx="7848600" cy="627736"/>
          </a:xfrm>
          <a:prstGeom prst="rect">
            <a:avLst/>
          </a:prstGeom>
        </p:spPr>
        <p:txBody>
          <a:bodyPr vert="horz" wrap="square" lIns="0" tIns="12065" rIns="0" bIns="0" rtlCol="0">
            <a:spAutoFit/>
          </a:bodyPr>
          <a:lstStyle/>
          <a:p>
            <a:pPr marL="12700">
              <a:lnSpc>
                <a:spcPct val="100000"/>
              </a:lnSpc>
              <a:spcBef>
                <a:spcPts val="95"/>
              </a:spcBef>
            </a:pPr>
            <a:r>
              <a:rPr lang="en-US" sz="4000" dirty="0"/>
              <a:t>1</a:t>
            </a:r>
            <a:r>
              <a:rPr lang="en-US" sz="4000" dirty="0">
                <a:latin typeface="Trebuchet MS" pitchFamily="34" charset="0"/>
              </a:rPr>
              <a:t>. Data Cleaning and Preparation:</a:t>
            </a:r>
            <a:endParaRPr sz="4000" b="1" spc="-150" dirty="0">
              <a:latin typeface="Trebuchet MS" pitchFamily="34" charset="0"/>
            </a:endParaRPr>
          </a:p>
        </p:txBody>
      </p:sp>
      <p:pic>
        <p:nvPicPr>
          <p:cNvPr id="10" name="object 10"/>
          <p:cNvPicPr/>
          <p:nvPr/>
        </p:nvPicPr>
        <p:blipFill>
          <a:blip r:embed="rId2" cstate="print"/>
          <a:stretch>
            <a:fillRect/>
          </a:stretch>
        </p:blipFill>
        <p:spPr>
          <a:xfrm>
            <a:off x="0" y="1699260"/>
            <a:ext cx="8179079" cy="6886574"/>
          </a:xfrm>
          <a:prstGeom prst="rect">
            <a:avLst/>
          </a:prstGeom>
        </p:spPr>
      </p:pic>
      <p:sp>
        <p:nvSpPr>
          <p:cNvPr id="11" name="object 11"/>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12" name="object 12"/>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13" name="TextBox 12"/>
          <p:cNvSpPr txBox="1"/>
          <p:nvPr/>
        </p:nvSpPr>
        <p:spPr>
          <a:xfrm>
            <a:off x="9144000" y="3092450"/>
            <a:ext cx="7550150" cy="1384995"/>
          </a:xfrm>
          <a:prstGeom prst="rect">
            <a:avLst/>
          </a:prstGeom>
          <a:noFill/>
        </p:spPr>
        <p:txBody>
          <a:bodyPr wrap="square" rtlCol="0">
            <a:spAutoFit/>
          </a:bodyPr>
          <a:lstStyle/>
          <a:p>
            <a:pPr marL="457200" indent="-457200">
              <a:buFont typeface="Arial" pitchFamily="34" charset="0"/>
              <a:buChar char="•"/>
            </a:pPr>
            <a:r>
              <a:rPr lang="en-IN" sz="2800" dirty="0" smtClean="0">
                <a:latin typeface="Trebuchet MS" pitchFamily="34" charset="0"/>
                <a:cs typeface="Times New Roman" pitchFamily="18" charset="0"/>
              </a:rPr>
              <a:t>Remove Duplicate Rows</a:t>
            </a:r>
          </a:p>
          <a:p>
            <a:pPr marL="457200" indent="-457200">
              <a:buFont typeface="Arial" pitchFamily="34" charset="0"/>
              <a:buChar char="•"/>
            </a:pPr>
            <a:r>
              <a:rPr lang="en-IN" sz="2800" dirty="0" smtClean="0">
                <a:latin typeface="Trebuchet MS" pitchFamily="34" charset="0"/>
                <a:cs typeface="Times New Roman" pitchFamily="18" charset="0"/>
              </a:rPr>
              <a:t>Handle Missing Values</a:t>
            </a:r>
          </a:p>
          <a:p>
            <a:pPr marL="457200" indent="-457200">
              <a:buFont typeface="Arial" pitchFamily="34" charset="0"/>
              <a:buChar char="•"/>
            </a:pPr>
            <a:r>
              <a:rPr lang="en-IN" sz="2800" dirty="0" smtClean="0">
                <a:latin typeface="Trebuchet MS" pitchFamily="34" charset="0"/>
                <a:cs typeface="Times New Roman" pitchFamily="18" charset="0"/>
              </a:rPr>
              <a:t>Handle Outliers</a:t>
            </a:r>
            <a:endParaRPr lang="en-IN" sz="2800" dirty="0">
              <a:latin typeface="Trebuchet MS" pitchFamily="34" charset="0"/>
              <a:cs typeface="Times New Roman" pitchFamily="18" charset="0"/>
            </a:endParaRPr>
          </a:p>
        </p:txBody>
      </p:sp>
      <p:sp>
        <p:nvSpPr>
          <p:cNvPr id="14" name="TextBox 13"/>
          <p:cNvSpPr txBox="1"/>
          <p:nvPr/>
        </p:nvSpPr>
        <p:spPr>
          <a:xfrm>
            <a:off x="9157863" y="5530850"/>
            <a:ext cx="7550150" cy="1384995"/>
          </a:xfrm>
          <a:prstGeom prst="rect">
            <a:avLst/>
          </a:prstGeom>
          <a:noFill/>
        </p:spPr>
        <p:txBody>
          <a:bodyPr wrap="square" rtlCol="0">
            <a:spAutoFit/>
          </a:bodyPr>
          <a:lstStyle/>
          <a:p>
            <a:pPr marL="457200" indent="-457200">
              <a:buFont typeface="Arial" pitchFamily="34" charset="0"/>
              <a:buChar char="•"/>
            </a:pPr>
            <a:r>
              <a:rPr lang="en-IN" sz="2800" dirty="0" smtClean="0">
                <a:latin typeface="Trebuchet MS" pitchFamily="34" charset="0"/>
                <a:cs typeface="Times New Roman" pitchFamily="18" charset="0"/>
              </a:rPr>
              <a:t>Convert Data Types</a:t>
            </a:r>
          </a:p>
          <a:p>
            <a:pPr marL="457200" indent="-457200">
              <a:buFont typeface="Arial" pitchFamily="34" charset="0"/>
              <a:buChar char="•"/>
            </a:pPr>
            <a:r>
              <a:rPr lang="en-IN" sz="2800" dirty="0" smtClean="0">
                <a:latin typeface="Trebuchet MS" pitchFamily="34" charset="0"/>
                <a:cs typeface="Times New Roman" pitchFamily="18" charset="0"/>
              </a:rPr>
              <a:t>Normalize or Standardize Data</a:t>
            </a:r>
          </a:p>
          <a:p>
            <a:pPr marL="457200" indent="-457200">
              <a:buFont typeface="Arial" pitchFamily="34" charset="0"/>
              <a:buChar char="•"/>
            </a:pPr>
            <a:r>
              <a:rPr lang="en-IN" sz="2800" dirty="0" smtClean="0">
                <a:latin typeface="Trebuchet MS" pitchFamily="34" charset="0"/>
                <a:cs typeface="Times New Roman" pitchFamily="18" charset="0"/>
              </a:rPr>
              <a:t>Encoding Categorical Variables</a:t>
            </a:r>
            <a:endParaRPr lang="en-IN" sz="2800" dirty="0">
              <a:latin typeface="Trebuchet MS" pitchFamily="34"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9" y="-9358"/>
            <a:ext cx="2009775" cy="1737360"/>
            <a:chOff x="-9359" y="-9358"/>
            <a:chExt cx="2009775" cy="1737360"/>
          </a:xfrm>
        </p:grpSpPr>
        <p:sp>
          <p:nvSpPr>
            <p:cNvPr id="3" name="object 3"/>
            <p:cNvSpPr/>
            <p:nvPr/>
          </p:nvSpPr>
          <p:spPr>
            <a:xfrm>
              <a:off x="0" y="0"/>
              <a:ext cx="1991360" cy="1718945"/>
            </a:xfrm>
            <a:custGeom>
              <a:avLst/>
              <a:gdLst/>
              <a:ahLst/>
              <a:cxnLst/>
              <a:rect l="l" t="t" r="r" b="b"/>
              <a:pathLst>
                <a:path w="1991360" h="1718945">
                  <a:moveTo>
                    <a:pt x="1990594" y="0"/>
                  </a:moveTo>
                  <a:lnTo>
                    <a:pt x="1990750" y="6451"/>
                  </a:lnTo>
                  <a:lnTo>
                    <a:pt x="1990026" y="6451"/>
                  </a:lnTo>
                  <a:lnTo>
                    <a:pt x="1987867" y="95732"/>
                  </a:lnTo>
                  <a:lnTo>
                    <a:pt x="1980666" y="185724"/>
                  </a:lnTo>
                  <a:lnTo>
                    <a:pt x="1969147" y="274294"/>
                  </a:lnTo>
                  <a:lnTo>
                    <a:pt x="1952586" y="362127"/>
                  </a:lnTo>
                  <a:lnTo>
                    <a:pt x="1931707" y="449249"/>
                  </a:lnTo>
                  <a:lnTo>
                    <a:pt x="1906511" y="535647"/>
                  </a:lnTo>
                  <a:lnTo>
                    <a:pt x="1876272" y="619886"/>
                  </a:lnTo>
                  <a:lnTo>
                    <a:pt x="1842426" y="702690"/>
                  </a:lnTo>
                  <a:lnTo>
                    <a:pt x="1803552" y="783323"/>
                  </a:lnTo>
                  <a:lnTo>
                    <a:pt x="1761070" y="862520"/>
                  </a:lnTo>
                  <a:lnTo>
                    <a:pt x="1714271" y="938834"/>
                  </a:lnTo>
                  <a:lnTo>
                    <a:pt x="1663153" y="1012278"/>
                  </a:lnTo>
                  <a:lnTo>
                    <a:pt x="1608429" y="1083563"/>
                  </a:lnTo>
                  <a:lnTo>
                    <a:pt x="1550834" y="1151953"/>
                  </a:lnTo>
                  <a:lnTo>
                    <a:pt x="1488922" y="1216761"/>
                  </a:lnTo>
                  <a:lnTo>
                    <a:pt x="1424114" y="1278674"/>
                  </a:lnTo>
                  <a:lnTo>
                    <a:pt x="1355724" y="1336992"/>
                  </a:lnTo>
                  <a:lnTo>
                    <a:pt x="1284439" y="1390992"/>
                  </a:lnTo>
                  <a:lnTo>
                    <a:pt x="1210999" y="1442110"/>
                  </a:lnTo>
                  <a:lnTo>
                    <a:pt x="1134680" y="1488909"/>
                  </a:lnTo>
                  <a:lnTo>
                    <a:pt x="1055484" y="1531391"/>
                  </a:lnTo>
                  <a:lnTo>
                    <a:pt x="974844" y="1570278"/>
                  </a:lnTo>
                  <a:lnTo>
                    <a:pt x="892045" y="1604835"/>
                  </a:lnTo>
                  <a:lnTo>
                    <a:pt x="807808" y="1634350"/>
                  </a:lnTo>
                  <a:lnTo>
                    <a:pt x="721409" y="1660270"/>
                  </a:lnTo>
                  <a:lnTo>
                    <a:pt x="634290" y="1681149"/>
                  </a:lnTo>
                  <a:lnTo>
                    <a:pt x="546451" y="1697710"/>
                  </a:lnTo>
                  <a:lnTo>
                    <a:pt x="457170" y="1709229"/>
                  </a:lnTo>
                  <a:lnTo>
                    <a:pt x="367893" y="1716430"/>
                  </a:lnTo>
                  <a:lnTo>
                    <a:pt x="278616" y="1718589"/>
                  </a:lnTo>
                  <a:lnTo>
                    <a:pt x="278616" y="1717865"/>
                  </a:lnTo>
                  <a:lnTo>
                    <a:pt x="189334" y="1715706"/>
                  </a:lnTo>
                  <a:lnTo>
                    <a:pt x="99337" y="1708505"/>
                  </a:lnTo>
                  <a:lnTo>
                    <a:pt x="10780" y="1696986"/>
                  </a:lnTo>
                  <a:lnTo>
                    <a:pt x="0" y="1694954"/>
                  </a:lnTo>
                </a:path>
              </a:pathLst>
            </a:custGeom>
            <a:ln w="18719">
              <a:solidFill>
                <a:srgbClr val="262425"/>
              </a:solidFill>
            </a:ln>
          </p:spPr>
          <p:txBody>
            <a:bodyPr wrap="square" lIns="0" tIns="0" rIns="0" bIns="0" rtlCol="0"/>
            <a:lstStyle/>
            <a:p>
              <a:endParaRPr/>
            </a:p>
          </p:txBody>
        </p:sp>
        <p:sp>
          <p:nvSpPr>
            <p:cNvPr id="4" name="object 4"/>
            <p:cNvSpPr/>
            <p:nvPr/>
          </p:nvSpPr>
          <p:spPr>
            <a:xfrm>
              <a:off x="0" y="0"/>
              <a:ext cx="1362710" cy="1090295"/>
            </a:xfrm>
            <a:custGeom>
              <a:avLst/>
              <a:gdLst/>
              <a:ahLst/>
              <a:cxnLst/>
              <a:rect l="l" t="t" r="r" b="b"/>
              <a:pathLst>
                <a:path w="1362710" h="1090295">
                  <a:moveTo>
                    <a:pt x="1362037" y="0"/>
                  </a:moveTo>
                  <a:lnTo>
                    <a:pt x="0" y="0"/>
                  </a:lnTo>
                  <a:lnTo>
                    <a:pt x="0" y="1052946"/>
                  </a:lnTo>
                  <a:lnTo>
                    <a:pt x="53260" y="1065555"/>
                  </a:lnTo>
                  <a:lnTo>
                    <a:pt x="109418" y="1075639"/>
                  </a:lnTo>
                  <a:lnTo>
                    <a:pt x="165576" y="1083563"/>
                  </a:lnTo>
                  <a:lnTo>
                    <a:pt x="221734" y="1087881"/>
                  </a:lnTo>
                  <a:lnTo>
                    <a:pt x="278616" y="1089317"/>
                  </a:lnTo>
                  <a:lnTo>
                    <a:pt x="278616" y="1090040"/>
                  </a:lnTo>
                  <a:lnTo>
                    <a:pt x="335493" y="1088605"/>
                  </a:lnTo>
                  <a:lnTo>
                    <a:pt x="391651" y="1084275"/>
                  </a:lnTo>
                  <a:lnTo>
                    <a:pt x="447813" y="1076363"/>
                  </a:lnTo>
                  <a:lnTo>
                    <a:pt x="503971" y="1066279"/>
                  </a:lnTo>
                  <a:lnTo>
                    <a:pt x="558690" y="1053325"/>
                  </a:lnTo>
                  <a:lnTo>
                    <a:pt x="613409" y="1036764"/>
                  </a:lnTo>
                  <a:lnTo>
                    <a:pt x="666690" y="1018044"/>
                  </a:lnTo>
                  <a:lnTo>
                    <a:pt x="719246" y="996441"/>
                  </a:lnTo>
                  <a:lnTo>
                    <a:pt x="770369" y="971956"/>
                  </a:lnTo>
                  <a:lnTo>
                    <a:pt x="820047" y="944600"/>
                  </a:lnTo>
                  <a:lnTo>
                    <a:pt x="868287" y="915085"/>
                  </a:lnTo>
                  <a:lnTo>
                    <a:pt x="915084" y="882688"/>
                  </a:lnTo>
                  <a:lnTo>
                    <a:pt x="960447" y="848118"/>
                  </a:lnTo>
                  <a:lnTo>
                    <a:pt x="1002922" y="811402"/>
                  </a:lnTo>
                  <a:lnTo>
                    <a:pt x="1044684" y="772528"/>
                  </a:lnTo>
                  <a:lnTo>
                    <a:pt x="1083562" y="731481"/>
                  </a:lnTo>
                  <a:lnTo>
                    <a:pt x="1120283" y="688289"/>
                  </a:lnTo>
                  <a:lnTo>
                    <a:pt x="1154841" y="642924"/>
                  </a:lnTo>
                  <a:lnTo>
                    <a:pt x="1186522" y="596125"/>
                  </a:lnTo>
                  <a:lnTo>
                    <a:pt x="1216758" y="547890"/>
                  </a:lnTo>
                  <a:lnTo>
                    <a:pt x="1243399" y="498208"/>
                  </a:lnTo>
                  <a:lnTo>
                    <a:pt x="1267881" y="447090"/>
                  </a:lnTo>
                  <a:lnTo>
                    <a:pt x="1289481" y="394525"/>
                  </a:lnTo>
                  <a:lnTo>
                    <a:pt x="1308201" y="341248"/>
                  </a:lnTo>
                  <a:lnTo>
                    <a:pt x="1324762" y="286537"/>
                  </a:lnTo>
                  <a:lnTo>
                    <a:pt x="1337716" y="231813"/>
                  </a:lnTo>
                  <a:lnTo>
                    <a:pt x="1347800" y="175653"/>
                  </a:lnTo>
                  <a:lnTo>
                    <a:pt x="1355724" y="119494"/>
                  </a:lnTo>
                  <a:lnTo>
                    <a:pt x="1360042" y="63334"/>
                  </a:lnTo>
                  <a:lnTo>
                    <a:pt x="1361478" y="6451"/>
                  </a:lnTo>
                  <a:lnTo>
                    <a:pt x="1362201" y="6451"/>
                  </a:lnTo>
                  <a:lnTo>
                    <a:pt x="1362037" y="0"/>
                  </a:lnTo>
                  <a:close/>
                </a:path>
              </a:pathLst>
            </a:custGeom>
            <a:solidFill>
              <a:srgbClr val="4A86E8">
                <a:alpha val="27059"/>
              </a:srgbClr>
            </a:solidFill>
          </p:spPr>
          <p:txBody>
            <a:bodyPr wrap="square" lIns="0" tIns="0" rIns="0" bIns="0" rtlCol="0"/>
            <a:lstStyle/>
            <a:p>
              <a:endParaRPr/>
            </a:p>
          </p:txBody>
        </p:sp>
        <p:sp>
          <p:nvSpPr>
            <p:cNvPr id="5" name="object 5"/>
            <p:cNvSpPr/>
            <p:nvPr/>
          </p:nvSpPr>
          <p:spPr>
            <a:xfrm>
              <a:off x="0" y="0"/>
              <a:ext cx="1362710" cy="1090295"/>
            </a:xfrm>
            <a:custGeom>
              <a:avLst/>
              <a:gdLst/>
              <a:ahLst/>
              <a:cxnLst/>
              <a:rect l="l" t="t" r="r" b="b"/>
              <a:pathLst>
                <a:path w="1362710" h="1090295">
                  <a:moveTo>
                    <a:pt x="1362037" y="0"/>
                  </a:moveTo>
                  <a:lnTo>
                    <a:pt x="1362201" y="6451"/>
                  </a:lnTo>
                  <a:lnTo>
                    <a:pt x="1361478" y="6451"/>
                  </a:lnTo>
                  <a:lnTo>
                    <a:pt x="1360042" y="63334"/>
                  </a:lnTo>
                  <a:lnTo>
                    <a:pt x="1355724" y="119494"/>
                  </a:lnTo>
                  <a:lnTo>
                    <a:pt x="1347800" y="175653"/>
                  </a:lnTo>
                  <a:lnTo>
                    <a:pt x="1337716" y="231813"/>
                  </a:lnTo>
                  <a:lnTo>
                    <a:pt x="1324762" y="286537"/>
                  </a:lnTo>
                  <a:lnTo>
                    <a:pt x="1308201" y="341248"/>
                  </a:lnTo>
                  <a:lnTo>
                    <a:pt x="1289481" y="394525"/>
                  </a:lnTo>
                  <a:lnTo>
                    <a:pt x="1267881" y="447090"/>
                  </a:lnTo>
                  <a:lnTo>
                    <a:pt x="1243399" y="498208"/>
                  </a:lnTo>
                  <a:lnTo>
                    <a:pt x="1216758" y="547890"/>
                  </a:lnTo>
                  <a:lnTo>
                    <a:pt x="1186522" y="596125"/>
                  </a:lnTo>
                  <a:lnTo>
                    <a:pt x="1154841" y="642924"/>
                  </a:lnTo>
                  <a:lnTo>
                    <a:pt x="1120283" y="688289"/>
                  </a:lnTo>
                  <a:lnTo>
                    <a:pt x="1083562" y="731481"/>
                  </a:lnTo>
                  <a:lnTo>
                    <a:pt x="1044684" y="772528"/>
                  </a:lnTo>
                  <a:lnTo>
                    <a:pt x="1002922" y="811402"/>
                  </a:lnTo>
                  <a:lnTo>
                    <a:pt x="960447" y="848118"/>
                  </a:lnTo>
                  <a:lnTo>
                    <a:pt x="915084" y="882688"/>
                  </a:lnTo>
                  <a:lnTo>
                    <a:pt x="868287" y="915085"/>
                  </a:lnTo>
                  <a:lnTo>
                    <a:pt x="820047" y="944600"/>
                  </a:lnTo>
                  <a:lnTo>
                    <a:pt x="770369" y="971956"/>
                  </a:lnTo>
                  <a:lnTo>
                    <a:pt x="719246" y="996441"/>
                  </a:lnTo>
                  <a:lnTo>
                    <a:pt x="666690" y="1018044"/>
                  </a:lnTo>
                  <a:lnTo>
                    <a:pt x="613409" y="1036764"/>
                  </a:lnTo>
                  <a:lnTo>
                    <a:pt x="558690" y="1053325"/>
                  </a:lnTo>
                  <a:lnTo>
                    <a:pt x="503971" y="1066279"/>
                  </a:lnTo>
                  <a:lnTo>
                    <a:pt x="447813" y="1076363"/>
                  </a:lnTo>
                  <a:lnTo>
                    <a:pt x="391651" y="1084275"/>
                  </a:lnTo>
                  <a:lnTo>
                    <a:pt x="335493" y="1088605"/>
                  </a:lnTo>
                  <a:lnTo>
                    <a:pt x="278616" y="1090040"/>
                  </a:lnTo>
                  <a:lnTo>
                    <a:pt x="278616" y="1089317"/>
                  </a:lnTo>
                  <a:lnTo>
                    <a:pt x="221734" y="1087881"/>
                  </a:lnTo>
                  <a:lnTo>
                    <a:pt x="165576" y="1083563"/>
                  </a:lnTo>
                  <a:lnTo>
                    <a:pt x="109418" y="1075639"/>
                  </a:lnTo>
                  <a:lnTo>
                    <a:pt x="53260" y="1065555"/>
                  </a:lnTo>
                  <a:lnTo>
                    <a:pt x="0" y="1052946"/>
                  </a:lnTo>
                </a:path>
              </a:pathLst>
            </a:custGeom>
            <a:ln w="3175">
              <a:solidFill>
                <a:srgbClr val="FFFFFF"/>
              </a:solidFill>
            </a:ln>
          </p:spPr>
          <p:txBody>
            <a:bodyPr wrap="square" lIns="0" tIns="0" rIns="0" bIns="0" rtlCol="0"/>
            <a:lstStyle/>
            <a:p>
              <a:endParaRPr/>
            </a:p>
          </p:txBody>
        </p:sp>
        <p:sp>
          <p:nvSpPr>
            <p:cNvPr id="6" name="object 6"/>
            <p:cNvSpPr/>
            <p:nvPr/>
          </p:nvSpPr>
          <p:spPr>
            <a:xfrm>
              <a:off x="0" y="0"/>
              <a:ext cx="1362710" cy="1090295"/>
            </a:xfrm>
            <a:custGeom>
              <a:avLst/>
              <a:gdLst/>
              <a:ahLst/>
              <a:cxnLst/>
              <a:rect l="l" t="t" r="r" b="b"/>
              <a:pathLst>
                <a:path w="1362710" h="1090295">
                  <a:moveTo>
                    <a:pt x="1362037" y="0"/>
                  </a:moveTo>
                  <a:lnTo>
                    <a:pt x="1362201" y="6451"/>
                  </a:lnTo>
                  <a:lnTo>
                    <a:pt x="1361478" y="6451"/>
                  </a:lnTo>
                  <a:lnTo>
                    <a:pt x="1360042" y="63334"/>
                  </a:lnTo>
                  <a:lnTo>
                    <a:pt x="1355724" y="119494"/>
                  </a:lnTo>
                  <a:lnTo>
                    <a:pt x="1347800" y="175653"/>
                  </a:lnTo>
                  <a:lnTo>
                    <a:pt x="1337716" y="231813"/>
                  </a:lnTo>
                  <a:lnTo>
                    <a:pt x="1324762" y="286537"/>
                  </a:lnTo>
                  <a:lnTo>
                    <a:pt x="1308201" y="341248"/>
                  </a:lnTo>
                  <a:lnTo>
                    <a:pt x="1289481" y="394525"/>
                  </a:lnTo>
                  <a:lnTo>
                    <a:pt x="1267881" y="447090"/>
                  </a:lnTo>
                  <a:lnTo>
                    <a:pt x="1243399" y="498208"/>
                  </a:lnTo>
                  <a:lnTo>
                    <a:pt x="1216758" y="547890"/>
                  </a:lnTo>
                  <a:lnTo>
                    <a:pt x="1186522" y="596125"/>
                  </a:lnTo>
                  <a:lnTo>
                    <a:pt x="1154841" y="642924"/>
                  </a:lnTo>
                  <a:lnTo>
                    <a:pt x="1120283" y="688289"/>
                  </a:lnTo>
                  <a:lnTo>
                    <a:pt x="1083562" y="731481"/>
                  </a:lnTo>
                  <a:lnTo>
                    <a:pt x="1044684" y="772528"/>
                  </a:lnTo>
                  <a:lnTo>
                    <a:pt x="1002922" y="811402"/>
                  </a:lnTo>
                  <a:lnTo>
                    <a:pt x="960447" y="848118"/>
                  </a:lnTo>
                  <a:lnTo>
                    <a:pt x="915084" y="882688"/>
                  </a:lnTo>
                  <a:lnTo>
                    <a:pt x="868287" y="915085"/>
                  </a:lnTo>
                  <a:lnTo>
                    <a:pt x="820047" y="944600"/>
                  </a:lnTo>
                  <a:lnTo>
                    <a:pt x="770369" y="971956"/>
                  </a:lnTo>
                  <a:lnTo>
                    <a:pt x="719246" y="996441"/>
                  </a:lnTo>
                  <a:lnTo>
                    <a:pt x="666690" y="1018044"/>
                  </a:lnTo>
                  <a:lnTo>
                    <a:pt x="613409" y="1036764"/>
                  </a:lnTo>
                  <a:lnTo>
                    <a:pt x="558690" y="1053325"/>
                  </a:lnTo>
                  <a:lnTo>
                    <a:pt x="503971" y="1066279"/>
                  </a:lnTo>
                  <a:lnTo>
                    <a:pt x="447813" y="1076363"/>
                  </a:lnTo>
                  <a:lnTo>
                    <a:pt x="391651" y="1084275"/>
                  </a:lnTo>
                  <a:lnTo>
                    <a:pt x="335493" y="1088605"/>
                  </a:lnTo>
                  <a:lnTo>
                    <a:pt x="278616" y="1090040"/>
                  </a:lnTo>
                  <a:lnTo>
                    <a:pt x="278616" y="1089317"/>
                  </a:lnTo>
                  <a:lnTo>
                    <a:pt x="221734" y="1087881"/>
                  </a:lnTo>
                  <a:lnTo>
                    <a:pt x="165576" y="1083563"/>
                  </a:lnTo>
                  <a:lnTo>
                    <a:pt x="109418" y="1075639"/>
                  </a:lnTo>
                  <a:lnTo>
                    <a:pt x="53260" y="1065555"/>
                  </a:lnTo>
                  <a:lnTo>
                    <a:pt x="0" y="1052946"/>
                  </a:lnTo>
                </a:path>
              </a:pathLst>
            </a:custGeom>
            <a:ln w="18719">
              <a:solidFill>
                <a:srgbClr val="4A86E8"/>
              </a:solidFill>
            </a:ln>
          </p:spPr>
          <p:txBody>
            <a:bodyPr wrap="square" lIns="0" tIns="0" rIns="0" bIns="0" rtlCol="0"/>
            <a:lstStyle/>
            <a:p>
              <a:endParaRPr/>
            </a:p>
          </p:txBody>
        </p:sp>
      </p:grpSp>
      <p:sp>
        <p:nvSpPr>
          <p:cNvPr id="7" name="object 7"/>
          <p:cNvSpPr/>
          <p:nvPr/>
        </p:nvSpPr>
        <p:spPr>
          <a:xfrm>
            <a:off x="13759941" y="5695036"/>
            <a:ext cx="4528185" cy="4592320"/>
          </a:xfrm>
          <a:custGeom>
            <a:avLst/>
            <a:gdLst/>
            <a:ahLst/>
            <a:cxnLst/>
            <a:rect l="l" t="t" r="r" b="b"/>
            <a:pathLst>
              <a:path w="4528184" h="4592320">
                <a:moveTo>
                  <a:pt x="0" y="2889287"/>
                </a:moveTo>
                <a:lnTo>
                  <a:pt x="3555" y="2738094"/>
                </a:lnTo>
                <a:lnTo>
                  <a:pt x="15874" y="2587612"/>
                </a:lnTo>
                <a:lnTo>
                  <a:pt x="35305" y="2437142"/>
                </a:lnTo>
                <a:lnTo>
                  <a:pt x="63372" y="2288819"/>
                </a:lnTo>
                <a:lnTo>
                  <a:pt x="98678" y="2141219"/>
                </a:lnTo>
                <a:lnTo>
                  <a:pt x="141096" y="1996503"/>
                </a:lnTo>
                <a:lnTo>
                  <a:pt x="192277" y="1853945"/>
                </a:lnTo>
                <a:lnTo>
                  <a:pt x="249808" y="1714271"/>
                </a:lnTo>
                <a:lnTo>
                  <a:pt x="314578" y="1577479"/>
                </a:lnTo>
                <a:lnTo>
                  <a:pt x="387349" y="1444282"/>
                </a:lnTo>
                <a:lnTo>
                  <a:pt x="465835" y="1315402"/>
                </a:lnTo>
                <a:lnTo>
                  <a:pt x="551560" y="1190853"/>
                </a:lnTo>
                <a:lnTo>
                  <a:pt x="643635" y="1071333"/>
                </a:lnTo>
                <a:lnTo>
                  <a:pt x="742314" y="956132"/>
                </a:lnTo>
                <a:lnTo>
                  <a:pt x="845946" y="845972"/>
                </a:lnTo>
                <a:lnTo>
                  <a:pt x="956182" y="742302"/>
                </a:lnTo>
                <a:lnTo>
                  <a:pt x="1071371" y="643661"/>
                </a:lnTo>
                <a:lnTo>
                  <a:pt x="1190878" y="551497"/>
                </a:lnTo>
                <a:lnTo>
                  <a:pt x="1315338" y="465823"/>
                </a:lnTo>
                <a:lnTo>
                  <a:pt x="1445005" y="387349"/>
                </a:lnTo>
                <a:lnTo>
                  <a:pt x="1577466" y="314629"/>
                </a:lnTo>
                <a:lnTo>
                  <a:pt x="1714245" y="249821"/>
                </a:lnTo>
                <a:lnTo>
                  <a:pt x="1853945" y="192227"/>
                </a:lnTo>
                <a:lnTo>
                  <a:pt x="1996439" y="141109"/>
                </a:lnTo>
                <a:lnTo>
                  <a:pt x="2141219" y="98628"/>
                </a:lnTo>
                <a:lnTo>
                  <a:pt x="2288793" y="63360"/>
                </a:lnTo>
                <a:lnTo>
                  <a:pt x="2437129" y="35280"/>
                </a:lnTo>
                <a:lnTo>
                  <a:pt x="2587624" y="15836"/>
                </a:lnTo>
                <a:lnTo>
                  <a:pt x="2738119" y="3594"/>
                </a:lnTo>
                <a:lnTo>
                  <a:pt x="2889249" y="0"/>
                </a:lnTo>
                <a:lnTo>
                  <a:pt x="3040506" y="3594"/>
                </a:lnTo>
                <a:lnTo>
                  <a:pt x="3191001" y="15836"/>
                </a:lnTo>
                <a:lnTo>
                  <a:pt x="3341369" y="35280"/>
                </a:lnTo>
                <a:lnTo>
                  <a:pt x="3489705" y="63360"/>
                </a:lnTo>
                <a:lnTo>
                  <a:pt x="3637406" y="98628"/>
                </a:lnTo>
                <a:lnTo>
                  <a:pt x="3782059" y="141109"/>
                </a:lnTo>
                <a:lnTo>
                  <a:pt x="3924680" y="192227"/>
                </a:lnTo>
                <a:lnTo>
                  <a:pt x="4064253" y="249821"/>
                </a:lnTo>
                <a:lnTo>
                  <a:pt x="4201032" y="314629"/>
                </a:lnTo>
                <a:lnTo>
                  <a:pt x="4334255" y="387349"/>
                </a:lnTo>
                <a:lnTo>
                  <a:pt x="4463160" y="465823"/>
                </a:lnTo>
                <a:lnTo>
                  <a:pt x="4528019" y="510424"/>
                </a:lnTo>
              </a:path>
              <a:path w="4528184" h="4592320">
                <a:moveTo>
                  <a:pt x="555996" y="4591962"/>
                </a:moveTo>
                <a:lnTo>
                  <a:pt x="466597" y="4462446"/>
                </a:lnTo>
                <a:lnTo>
                  <a:pt x="387349" y="4333571"/>
                </a:lnTo>
                <a:lnTo>
                  <a:pt x="315340" y="4200374"/>
                </a:lnTo>
                <a:lnTo>
                  <a:pt x="249808" y="4064296"/>
                </a:lnTo>
                <a:lnTo>
                  <a:pt x="192277" y="3924622"/>
                </a:lnTo>
                <a:lnTo>
                  <a:pt x="141858" y="3782064"/>
                </a:lnTo>
                <a:lnTo>
                  <a:pt x="98678" y="3636629"/>
                </a:lnTo>
                <a:lnTo>
                  <a:pt x="63372" y="3489751"/>
                </a:lnTo>
                <a:lnTo>
                  <a:pt x="35940" y="3341433"/>
                </a:lnTo>
                <a:lnTo>
                  <a:pt x="15874" y="3190963"/>
                </a:lnTo>
                <a:lnTo>
                  <a:pt x="4317" y="3040481"/>
                </a:lnTo>
                <a:lnTo>
                  <a:pt x="0" y="2889287"/>
                </a:lnTo>
              </a:path>
            </a:pathLst>
          </a:custGeom>
          <a:ln w="18719">
            <a:solidFill>
              <a:srgbClr val="262425"/>
            </a:solidFill>
          </a:ln>
        </p:spPr>
        <p:txBody>
          <a:bodyPr wrap="square" lIns="0" tIns="0" rIns="0" bIns="0" rtlCol="0"/>
          <a:lstStyle/>
          <a:p>
            <a:endParaRPr/>
          </a:p>
        </p:txBody>
      </p:sp>
      <p:sp>
        <p:nvSpPr>
          <p:cNvPr id="8" name="object 8"/>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9" name="object 9"/>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21" name="object 21"/>
          <p:cNvSpPr txBox="1">
            <a:spLocks noGrp="1"/>
          </p:cNvSpPr>
          <p:nvPr>
            <p:ph type="title"/>
          </p:nvPr>
        </p:nvSpPr>
        <p:spPr>
          <a:xfrm>
            <a:off x="1607908" y="1080471"/>
            <a:ext cx="15084882" cy="627736"/>
          </a:xfrm>
          <a:prstGeom prst="rect">
            <a:avLst/>
          </a:prstGeom>
        </p:spPr>
        <p:txBody>
          <a:bodyPr vert="horz" wrap="square" lIns="0" tIns="12065" rIns="0" bIns="0" rtlCol="0">
            <a:spAutoFit/>
          </a:bodyPr>
          <a:lstStyle/>
          <a:p>
            <a:pPr marL="3069590">
              <a:lnSpc>
                <a:spcPct val="100000"/>
              </a:lnSpc>
              <a:spcBef>
                <a:spcPts val="95"/>
              </a:spcBef>
            </a:pPr>
            <a:r>
              <a:rPr lang="en-US" sz="4000" dirty="0"/>
              <a:t>2. </a:t>
            </a:r>
            <a:r>
              <a:rPr lang="en-US" sz="4000" dirty="0">
                <a:latin typeface="Trebuchet MS" pitchFamily="34" charset="0"/>
              </a:rPr>
              <a:t>Exploratory Data Analysis (EDA</a:t>
            </a:r>
            <a:r>
              <a:rPr lang="en-US" sz="4000" dirty="0" smtClean="0">
                <a:latin typeface="Trebuchet MS" pitchFamily="34" charset="0"/>
              </a:rPr>
              <a:t>)</a:t>
            </a:r>
            <a:endParaRPr sz="4000" spc="-150" dirty="0">
              <a:latin typeface="Trebuchet MS" pitchFamily="34" charset="0"/>
            </a:endParaRPr>
          </a:p>
        </p:txBody>
      </p:sp>
      <p:sp>
        <p:nvSpPr>
          <p:cNvPr id="24" name="TextBox 23"/>
          <p:cNvSpPr txBox="1"/>
          <p:nvPr/>
        </p:nvSpPr>
        <p:spPr>
          <a:xfrm>
            <a:off x="768350" y="2482850"/>
            <a:ext cx="8458200" cy="6370975"/>
          </a:xfrm>
          <a:prstGeom prst="rect">
            <a:avLst/>
          </a:prstGeom>
          <a:noFill/>
        </p:spPr>
        <p:txBody>
          <a:bodyPr wrap="square" rtlCol="0">
            <a:spAutoFit/>
          </a:bodyPr>
          <a:lstStyle/>
          <a:p>
            <a:r>
              <a:rPr lang="en-US" sz="2400" dirty="0" smtClean="0">
                <a:latin typeface="Trebuchet MS" pitchFamily="34" charset="0"/>
                <a:cs typeface="Times New Roman" pitchFamily="18" charset="0"/>
              </a:rPr>
              <a:t>Exploratory Data Analysis (EDA) is crucial for understanding the characteristics of your dataset. Here’s a detailed approach to performing EDA on an Excel dataset, specifically focusing on view counts, like counts, and comments of YouTube song videos.</a:t>
            </a:r>
          </a:p>
          <a:p>
            <a:endParaRPr lang="en-US" sz="2400" dirty="0">
              <a:latin typeface="Trebuchet MS" pitchFamily="34" charset="0"/>
              <a:cs typeface="Times New Roman" pitchFamily="18" charset="0"/>
            </a:endParaRPr>
          </a:p>
          <a:p>
            <a:pPr marL="342900" indent="-342900">
              <a:buFont typeface="Arial" pitchFamily="34" charset="0"/>
              <a:buChar char="•"/>
            </a:pPr>
            <a:r>
              <a:rPr lang="en-IN" sz="2400" b="1" dirty="0" smtClean="0">
                <a:latin typeface="Trebuchet MS" pitchFamily="34" charset="0"/>
                <a:cs typeface="Times New Roman" pitchFamily="18" charset="0"/>
              </a:rPr>
              <a:t>Exploring Patterns and Distributions</a:t>
            </a:r>
          </a:p>
          <a:p>
            <a:pPr marL="457200" lvl="7" indent="-457200">
              <a:buFont typeface="+mj-lt"/>
              <a:buAutoNum type="arabicPeriod"/>
            </a:pPr>
            <a:r>
              <a:rPr lang="en-IN" sz="2400" dirty="0" smtClean="0">
                <a:latin typeface="Trebuchet MS" pitchFamily="34" charset="0"/>
                <a:cs typeface="Times New Roman" pitchFamily="18" charset="0"/>
              </a:rPr>
              <a:t>Summary Statistics</a:t>
            </a:r>
          </a:p>
          <a:p>
            <a:pPr marL="457200" lvl="7" indent="-457200">
              <a:buFont typeface="+mj-lt"/>
              <a:buAutoNum type="arabicPeriod"/>
            </a:pPr>
            <a:r>
              <a:rPr lang="en-IN" sz="2400" dirty="0" smtClean="0">
                <a:latin typeface="Trebuchet MS" pitchFamily="34" charset="0"/>
                <a:cs typeface="Times New Roman" pitchFamily="18" charset="0"/>
              </a:rPr>
              <a:t>Frequency Distribution</a:t>
            </a:r>
          </a:p>
          <a:p>
            <a:pPr marL="457200" lvl="7" indent="-457200">
              <a:buFont typeface="+mj-lt"/>
              <a:buAutoNum type="arabicPeriod"/>
            </a:pPr>
            <a:r>
              <a:rPr lang="en-IN" sz="2400" dirty="0" smtClean="0">
                <a:latin typeface="Trebuchet MS" pitchFamily="34" charset="0"/>
                <a:cs typeface="Times New Roman" pitchFamily="18" charset="0"/>
              </a:rPr>
              <a:t>Visualize Distributions</a:t>
            </a:r>
          </a:p>
          <a:p>
            <a:pPr lvl="7"/>
            <a:endParaRPr lang="en-US" sz="2400" b="1" dirty="0">
              <a:latin typeface="Trebuchet MS" pitchFamily="34" charset="0"/>
              <a:cs typeface="Times New Roman" pitchFamily="18" charset="0"/>
            </a:endParaRPr>
          </a:p>
          <a:p>
            <a:pPr lvl="7"/>
            <a:endParaRPr lang="en-IN" sz="2400" b="1" dirty="0" smtClean="0">
              <a:latin typeface="Trebuchet MS" pitchFamily="34" charset="0"/>
              <a:cs typeface="Times New Roman" pitchFamily="18" charset="0"/>
            </a:endParaRPr>
          </a:p>
          <a:p>
            <a:pPr marL="342900" indent="-342900">
              <a:buFont typeface="Arial" pitchFamily="34" charset="0"/>
              <a:buChar char="•"/>
            </a:pPr>
            <a:r>
              <a:rPr lang="en-US" sz="2400" b="1" dirty="0" smtClean="0">
                <a:latin typeface="Trebuchet MS" pitchFamily="34" charset="0"/>
                <a:cs typeface="Times New Roman" pitchFamily="18" charset="0"/>
              </a:rPr>
              <a:t>Identifying Trends in Popularity and Engagement</a:t>
            </a:r>
          </a:p>
          <a:p>
            <a:pPr marL="457200" lvl="1" indent="-457200">
              <a:buFont typeface="+mj-lt"/>
              <a:buAutoNum type="arabicPeriod"/>
            </a:pPr>
            <a:r>
              <a:rPr lang="en-IN" sz="2400" dirty="0" smtClean="0">
                <a:latin typeface="Trebuchet MS" pitchFamily="34" charset="0"/>
                <a:cs typeface="Times New Roman" pitchFamily="18" charset="0"/>
              </a:rPr>
              <a:t>Time Series Analysis</a:t>
            </a:r>
          </a:p>
          <a:p>
            <a:pPr marL="457200" lvl="1" indent="-457200">
              <a:buFont typeface="+mj-lt"/>
              <a:buAutoNum type="arabicPeriod"/>
            </a:pPr>
            <a:r>
              <a:rPr lang="en-IN" sz="2400" dirty="0" smtClean="0">
                <a:latin typeface="Trebuchet MS" pitchFamily="34" charset="0"/>
                <a:cs typeface="Times New Roman" pitchFamily="18" charset="0"/>
              </a:rPr>
              <a:t>Correlation Analysis</a:t>
            </a:r>
          </a:p>
          <a:p>
            <a:pPr marL="457200" lvl="1" indent="-457200">
              <a:buFont typeface="+mj-lt"/>
              <a:buAutoNum type="arabicPeriod"/>
            </a:pPr>
            <a:r>
              <a:rPr lang="en-IN" sz="2400" dirty="0" smtClean="0">
                <a:latin typeface="Trebuchet MS" pitchFamily="34" charset="0"/>
                <a:cs typeface="Times New Roman" pitchFamily="18" charset="0"/>
              </a:rPr>
              <a:t>Scatter Plots</a:t>
            </a:r>
            <a:endParaRPr lang="en-US" sz="2400" b="1" dirty="0" smtClean="0">
              <a:latin typeface="Trebuchet MS" pitchFamily="34" charset="0"/>
              <a:cs typeface="Times New Roman" pitchFamily="18" charset="0"/>
            </a:endParaRPr>
          </a:p>
          <a:p>
            <a:pPr marL="342900" indent="-342900">
              <a:buFont typeface="Arial" pitchFamily="34" charset="0"/>
              <a:buChar char="•"/>
            </a:pPr>
            <a:endParaRPr lang="en-IN" sz="2400" dirty="0">
              <a:latin typeface="Times New Roman" pitchFamily="18" charset="0"/>
              <a:cs typeface="Times New Roman" pitchFamily="18" charset="0"/>
            </a:endParaRPr>
          </a:p>
        </p:txBody>
      </p:sp>
      <p:pic>
        <p:nvPicPr>
          <p:cNvPr id="26" name="object 22"/>
          <p:cNvPicPr/>
          <p:nvPr/>
        </p:nvPicPr>
        <p:blipFill>
          <a:blip r:embed="rId2" cstate="print"/>
          <a:stretch>
            <a:fillRect/>
          </a:stretch>
        </p:blipFill>
        <p:spPr>
          <a:xfrm>
            <a:off x="10979150" y="2432730"/>
            <a:ext cx="6210300" cy="65246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9" y="-8958"/>
            <a:ext cx="18307050" cy="2688590"/>
            <a:chOff x="-9359" y="-8958"/>
            <a:chExt cx="18307050" cy="2688590"/>
          </a:xfrm>
        </p:grpSpPr>
        <p:sp>
          <p:nvSpPr>
            <p:cNvPr id="3" name="object 3"/>
            <p:cNvSpPr/>
            <p:nvPr/>
          </p:nvSpPr>
          <p:spPr>
            <a:xfrm>
              <a:off x="0" y="544257"/>
              <a:ext cx="18288000" cy="1905"/>
            </a:xfrm>
            <a:custGeom>
              <a:avLst/>
              <a:gdLst/>
              <a:ahLst/>
              <a:cxnLst/>
              <a:rect l="l" t="t" r="r" b="b"/>
              <a:pathLst>
                <a:path w="18288000" h="1904">
                  <a:moveTo>
                    <a:pt x="18287999" y="1440"/>
                  </a:moveTo>
                  <a:lnTo>
                    <a:pt x="0" y="0"/>
                  </a:lnTo>
                </a:path>
              </a:pathLst>
            </a:custGeom>
            <a:ln w="18719">
              <a:solidFill>
                <a:srgbClr val="262425"/>
              </a:solidFill>
            </a:ln>
          </p:spPr>
          <p:txBody>
            <a:bodyPr wrap="square" lIns="0" tIns="0" rIns="0" bIns="0" rtlCol="0"/>
            <a:lstStyle/>
            <a:p>
              <a:endParaRPr/>
            </a:p>
          </p:txBody>
        </p:sp>
        <p:sp>
          <p:nvSpPr>
            <p:cNvPr id="4" name="object 4"/>
            <p:cNvSpPr/>
            <p:nvPr/>
          </p:nvSpPr>
          <p:spPr>
            <a:xfrm>
              <a:off x="15933291" y="0"/>
              <a:ext cx="2355215" cy="2670810"/>
            </a:xfrm>
            <a:custGeom>
              <a:avLst/>
              <a:gdLst/>
              <a:ahLst/>
              <a:cxnLst/>
              <a:rect l="l" t="t" r="r" b="b"/>
              <a:pathLst>
                <a:path w="2355215" h="2670810">
                  <a:moveTo>
                    <a:pt x="0" y="1031697"/>
                  </a:moveTo>
                  <a:lnTo>
                    <a:pt x="2031" y="946238"/>
                  </a:lnTo>
                  <a:lnTo>
                    <a:pt x="8889" y="860082"/>
                  </a:lnTo>
                  <a:lnTo>
                    <a:pt x="19938" y="775322"/>
                  </a:lnTo>
                  <a:lnTo>
                    <a:pt x="35813" y="691235"/>
                  </a:lnTo>
                  <a:lnTo>
                    <a:pt x="55752" y="607847"/>
                  </a:lnTo>
                  <a:lnTo>
                    <a:pt x="79882" y="525144"/>
                  </a:lnTo>
                  <a:lnTo>
                    <a:pt x="108838" y="444512"/>
                  </a:lnTo>
                  <a:lnTo>
                    <a:pt x="141858" y="365251"/>
                  </a:lnTo>
                  <a:lnTo>
                    <a:pt x="178434" y="287375"/>
                  </a:lnTo>
                  <a:lnTo>
                    <a:pt x="219836" y="212267"/>
                  </a:lnTo>
                  <a:lnTo>
                    <a:pt x="264540" y="139204"/>
                  </a:lnTo>
                  <a:lnTo>
                    <a:pt x="312800" y="68224"/>
                  </a:lnTo>
                  <a:lnTo>
                    <a:pt x="365242" y="0"/>
                  </a:lnTo>
                </a:path>
                <a:path w="2355215" h="2670810">
                  <a:moveTo>
                    <a:pt x="2354706" y="2504735"/>
                  </a:moveTo>
                  <a:lnTo>
                    <a:pt x="2305303" y="2528582"/>
                  </a:lnTo>
                  <a:lnTo>
                    <a:pt x="2225928" y="2561666"/>
                  </a:lnTo>
                  <a:lnTo>
                    <a:pt x="2145410" y="2589923"/>
                  </a:lnTo>
                  <a:lnTo>
                    <a:pt x="2062606" y="2614739"/>
                  </a:lnTo>
                  <a:lnTo>
                    <a:pt x="1979294" y="2634716"/>
                  </a:lnTo>
                  <a:lnTo>
                    <a:pt x="1895220" y="2650566"/>
                  </a:lnTo>
                  <a:lnTo>
                    <a:pt x="1809749" y="2661602"/>
                  </a:lnTo>
                  <a:lnTo>
                    <a:pt x="1724278" y="2668485"/>
                  </a:lnTo>
                  <a:lnTo>
                    <a:pt x="1638807" y="2670555"/>
                  </a:lnTo>
                  <a:lnTo>
                    <a:pt x="1638807" y="2669870"/>
                  </a:lnTo>
                  <a:lnTo>
                    <a:pt x="1553336" y="2667799"/>
                  </a:lnTo>
                  <a:lnTo>
                    <a:pt x="1467230" y="2660916"/>
                  </a:lnTo>
                  <a:lnTo>
                    <a:pt x="1382394" y="2649880"/>
                  </a:lnTo>
                  <a:lnTo>
                    <a:pt x="1298320" y="2634030"/>
                  </a:lnTo>
                  <a:lnTo>
                    <a:pt x="1215008" y="2614040"/>
                  </a:lnTo>
                  <a:lnTo>
                    <a:pt x="1132204" y="2589923"/>
                  </a:lnTo>
                  <a:lnTo>
                    <a:pt x="1051686" y="2560980"/>
                  </a:lnTo>
                  <a:lnTo>
                    <a:pt x="972311" y="2528582"/>
                  </a:lnTo>
                  <a:lnTo>
                    <a:pt x="895222" y="2491371"/>
                  </a:lnTo>
                  <a:lnTo>
                    <a:pt x="819403" y="2450706"/>
                  </a:lnTo>
                  <a:lnTo>
                    <a:pt x="746378" y="2405913"/>
                  </a:lnTo>
                  <a:lnTo>
                    <a:pt x="676020" y="2356980"/>
                  </a:lnTo>
                  <a:lnTo>
                    <a:pt x="607821" y="2304605"/>
                  </a:lnTo>
                  <a:lnTo>
                    <a:pt x="542289" y="2249474"/>
                  </a:lnTo>
                  <a:lnTo>
                    <a:pt x="480313" y="2190203"/>
                  </a:lnTo>
                  <a:lnTo>
                    <a:pt x="421004" y="2128176"/>
                  </a:lnTo>
                  <a:lnTo>
                    <a:pt x="365251" y="2062695"/>
                  </a:lnTo>
                  <a:lnTo>
                    <a:pt x="313562" y="1994471"/>
                  </a:lnTo>
                  <a:lnTo>
                    <a:pt x="264540" y="1924176"/>
                  </a:lnTo>
                  <a:lnTo>
                    <a:pt x="219836" y="1851126"/>
                  </a:lnTo>
                  <a:lnTo>
                    <a:pt x="179069" y="1775320"/>
                  </a:lnTo>
                  <a:lnTo>
                    <a:pt x="141858" y="1698129"/>
                  </a:lnTo>
                  <a:lnTo>
                    <a:pt x="108838" y="1618868"/>
                  </a:lnTo>
                  <a:lnTo>
                    <a:pt x="80517" y="1538236"/>
                  </a:lnTo>
                  <a:lnTo>
                    <a:pt x="55752" y="1455534"/>
                  </a:lnTo>
                  <a:lnTo>
                    <a:pt x="35813" y="1372146"/>
                  </a:lnTo>
                  <a:lnTo>
                    <a:pt x="19938" y="1288059"/>
                  </a:lnTo>
                  <a:lnTo>
                    <a:pt x="8889" y="1202613"/>
                  </a:lnTo>
                  <a:lnTo>
                    <a:pt x="2031" y="1117155"/>
                  </a:lnTo>
                  <a:lnTo>
                    <a:pt x="0" y="1031697"/>
                  </a:lnTo>
                </a:path>
              </a:pathLst>
            </a:custGeom>
            <a:ln w="17918">
              <a:solidFill>
                <a:srgbClr val="262425"/>
              </a:solidFill>
            </a:ln>
          </p:spPr>
          <p:txBody>
            <a:bodyPr wrap="square" lIns="0" tIns="0" rIns="0" bIns="0" rtlCol="0"/>
            <a:lstStyle/>
            <a:p>
              <a:endParaRPr/>
            </a:p>
          </p:txBody>
        </p:sp>
        <p:sp>
          <p:nvSpPr>
            <p:cNvPr id="5" name="object 5"/>
            <p:cNvSpPr/>
            <p:nvPr/>
          </p:nvSpPr>
          <p:spPr>
            <a:xfrm>
              <a:off x="16534890" y="0"/>
              <a:ext cx="1753235" cy="2069464"/>
            </a:xfrm>
            <a:custGeom>
              <a:avLst/>
              <a:gdLst/>
              <a:ahLst/>
              <a:cxnLst/>
              <a:rect l="l" t="t" r="r" b="b"/>
              <a:pathLst>
                <a:path w="1753234" h="2069464">
                  <a:moveTo>
                    <a:pt x="1145502" y="0"/>
                  </a:moveTo>
                  <a:lnTo>
                    <a:pt x="928914" y="0"/>
                  </a:lnTo>
                  <a:lnTo>
                    <a:pt x="875283" y="7569"/>
                  </a:lnTo>
                  <a:lnTo>
                    <a:pt x="821435" y="17221"/>
                  </a:lnTo>
                  <a:lnTo>
                    <a:pt x="768476" y="29629"/>
                  </a:lnTo>
                  <a:lnTo>
                    <a:pt x="716787" y="45478"/>
                  </a:lnTo>
                  <a:lnTo>
                    <a:pt x="665733" y="63398"/>
                  </a:lnTo>
                  <a:lnTo>
                    <a:pt x="615441" y="84073"/>
                  </a:lnTo>
                  <a:lnTo>
                    <a:pt x="566546" y="107505"/>
                  </a:lnTo>
                  <a:lnTo>
                    <a:pt x="518921" y="133692"/>
                  </a:lnTo>
                  <a:lnTo>
                    <a:pt x="472058" y="161950"/>
                  </a:lnTo>
                  <a:lnTo>
                    <a:pt x="427227" y="192277"/>
                  </a:lnTo>
                  <a:lnTo>
                    <a:pt x="384555" y="225348"/>
                  </a:lnTo>
                  <a:lnTo>
                    <a:pt x="343153" y="261188"/>
                  </a:lnTo>
                  <a:lnTo>
                    <a:pt x="303910" y="298411"/>
                  </a:lnTo>
                  <a:lnTo>
                    <a:pt x="266699" y="337692"/>
                  </a:lnTo>
                  <a:lnTo>
                    <a:pt x="230885" y="379044"/>
                  </a:lnTo>
                  <a:lnTo>
                    <a:pt x="197738" y="421766"/>
                  </a:lnTo>
                  <a:lnTo>
                    <a:pt x="167512" y="466572"/>
                  </a:lnTo>
                  <a:lnTo>
                    <a:pt x="139191" y="512737"/>
                  </a:lnTo>
                  <a:lnTo>
                    <a:pt x="113029" y="560984"/>
                  </a:lnTo>
                  <a:lnTo>
                    <a:pt x="89534" y="609917"/>
                  </a:lnTo>
                  <a:lnTo>
                    <a:pt x="68960" y="660222"/>
                  </a:lnTo>
                  <a:lnTo>
                    <a:pt x="51053" y="711225"/>
                  </a:lnTo>
                  <a:lnTo>
                    <a:pt x="35178" y="762914"/>
                  </a:lnTo>
                  <a:lnTo>
                    <a:pt x="22732" y="815974"/>
                  </a:lnTo>
                  <a:lnTo>
                    <a:pt x="13080" y="869734"/>
                  </a:lnTo>
                  <a:lnTo>
                    <a:pt x="5460" y="923493"/>
                  </a:lnTo>
                  <a:lnTo>
                    <a:pt x="1396" y="977252"/>
                  </a:lnTo>
                  <a:lnTo>
                    <a:pt x="0" y="1031697"/>
                  </a:lnTo>
                  <a:lnTo>
                    <a:pt x="1396" y="1086129"/>
                  </a:lnTo>
                  <a:lnTo>
                    <a:pt x="5460" y="1139888"/>
                  </a:lnTo>
                  <a:lnTo>
                    <a:pt x="13080" y="1193647"/>
                  </a:lnTo>
                  <a:lnTo>
                    <a:pt x="22732" y="1247406"/>
                  </a:lnTo>
                  <a:lnTo>
                    <a:pt x="35178" y="1299781"/>
                  </a:lnTo>
                  <a:lnTo>
                    <a:pt x="51053" y="1352156"/>
                  </a:lnTo>
                  <a:lnTo>
                    <a:pt x="68960" y="1403159"/>
                  </a:lnTo>
                  <a:lnTo>
                    <a:pt x="89534" y="1453464"/>
                  </a:lnTo>
                  <a:lnTo>
                    <a:pt x="113029" y="1502397"/>
                  </a:lnTo>
                  <a:lnTo>
                    <a:pt x="139191" y="1549958"/>
                  </a:lnTo>
                  <a:lnTo>
                    <a:pt x="167512" y="1596135"/>
                  </a:lnTo>
                  <a:lnTo>
                    <a:pt x="198500" y="1640928"/>
                  </a:lnTo>
                  <a:lnTo>
                    <a:pt x="231520" y="1684350"/>
                  </a:lnTo>
                  <a:lnTo>
                    <a:pt x="266699" y="1725002"/>
                  </a:lnTo>
                  <a:lnTo>
                    <a:pt x="303910" y="1764982"/>
                  </a:lnTo>
                  <a:lnTo>
                    <a:pt x="343153" y="1802193"/>
                  </a:lnTo>
                  <a:lnTo>
                    <a:pt x="384555" y="1837334"/>
                  </a:lnTo>
                  <a:lnTo>
                    <a:pt x="427989" y="1870430"/>
                  </a:lnTo>
                  <a:lnTo>
                    <a:pt x="472820" y="1900745"/>
                  </a:lnTo>
                  <a:lnTo>
                    <a:pt x="518921" y="1929688"/>
                  </a:lnTo>
                  <a:lnTo>
                    <a:pt x="566546" y="1955190"/>
                  </a:lnTo>
                  <a:lnTo>
                    <a:pt x="615441" y="1978621"/>
                  </a:lnTo>
                  <a:lnTo>
                    <a:pt x="665733" y="1999297"/>
                  </a:lnTo>
                  <a:lnTo>
                    <a:pt x="716787" y="2017217"/>
                  </a:lnTo>
                  <a:lnTo>
                    <a:pt x="769111" y="2033066"/>
                  </a:lnTo>
                  <a:lnTo>
                    <a:pt x="821435" y="2045474"/>
                  </a:lnTo>
                  <a:lnTo>
                    <a:pt x="875283" y="2055126"/>
                  </a:lnTo>
                  <a:lnTo>
                    <a:pt x="929004" y="2062695"/>
                  </a:lnTo>
                  <a:lnTo>
                    <a:pt x="982725" y="2066835"/>
                  </a:lnTo>
                  <a:lnTo>
                    <a:pt x="1037208" y="2068220"/>
                  </a:lnTo>
                  <a:lnTo>
                    <a:pt x="1037208" y="2068906"/>
                  </a:lnTo>
                  <a:lnTo>
                    <a:pt x="1091691" y="2067521"/>
                  </a:lnTo>
                  <a:lnTo>
                    <a:pt x="1145412" y="2063394"/>
                  </a:lnTo>
                  <a:lnTo>
                    <a:pt x="1199133" y="2055812"/>
                  </a:lnTo>
                  <a:lnTo>
                    <a:pt x="1252981" y="2046160"/>
                  </a:lnTo>
                  <a:lnTo>
                    <a:pt x="1305305" y="2033765"/>
                  </a:lnTo>
                  <a:lnTo>
                    <a:pt x="1357629" y="2017902"/>
                  </a:lnTo>
                  <a:lnTo>
                    <a:pt x="1408683" y="1999995"/>
                  </a:lnTo>
                  <a:lnTo>
                    <a:pt x="1458975" y="1979307"/>
                  </a:lnTo>
                  <a:lnTo>
                    <a:pt x="1507870" y="1955876"/>
                  </a:lnTo>
                  <a:lnTo>
                    <a:pt x="1555495" y="1929688"/>
                  </a:lnTo>
                  <a:lnTo>
                    <a:pt x="1601596" y="1901431"/>
                  </a:lnTo>
                  <a:lnTo>
                    <a:pt x="1646427" y="1870430"/>
                  </a:lnTo>
                  <a:lnTo>
                    <a:pt x="1689861" y="1837334"/>
                  </a:lnTo>
                  <a:lnTo>
                    <a:pt x="1730501" y="1802193"/>
                  </a:lnTo>
                  <a:lnTo>
                    <a:pt x="1753107" y="1781166"/>
                  </a:lnTo>
                  <a:lnTo>
                    <a:pt x="1753107" y="281908"/>
                  </a:lnTo>
                  <a:lnTo>
                    <a:pt x="1689861" y="225348"/>
                  </a:lnTo>
                  <a:lnTo>
                    <a:pt x="1647189" y="192277"/>
                  </a:lnTo>
                  <a:lnTo>
                    <a:pt x="1602358" y="161950"/>
                  </a:lnTo>
                  <a:lnTo>
                    <a:pt x="1556130" y="133692"/>
                  </a:lnTo>
                  <a:lnTo>
                    <a:pt x="1507870" y="107505"/>
                  </a:lnTo>
                  <a:lnTo>
                    <a:pt x="1458975" y="84073"/>
                  </a:lnTo>
                  <a:lnTo>
                    <a:pt x="1408683" y="63398"/>
                  </a:lnTo>
                  <a:lnTo>
                    <a:pt x="1357629" y="45478"/>
                  </a:lnTo>
                  <a:lnTo>
                    <a:pt x="1305940" y="29629"/>
                  </a:lnTo>
                  <a:lnTo>
                    <a:pt x="1252981" y="17221"/>
                  </a:lnTo>
                  <a:lnTo>
                    <a:pt x="1199133" y="7569"/>
                  </a:lnTo>
                  <a:lnTo>
                    <a:pt x="1145502" y="0"/>
                  </a:lnTo>
                  <a:close/>
                </a:path>
              </a:pathLst>
            </a:custGeom>
            <a:solidFill>
              <a:srgbClr val="4A86E8">
                <a:alpha val="27059"/>
              </a:srgbClr>
            </a:solidFill>
          </p:spPr>
          <p:txBody>
            <a:bodyPr wrap="square" lIns="0" tIns="0" rIns="0" bIns="0" rtlCol="0"/>
            <a:lstStyle/>
            <a:p>
              <a:endParaRPr/>
            </a:p>
          </p:txBody>
        </p:sp>
        <p:sp>
          <p:nvSpPr>
            <p:cNvPr id="6" name="object 6"/>
            <p:cNvSpPr/>
            <p:nvPr/>
          </p:nvSpPr>
          <p:spPr>
            <a:xfrm>
              <a:off x="16534890" y="0"/>
              <a:ext cx="1753235" cy="2069464"/>
            </a:xfrm>
            <a:custGeom>
              <a:avLst/>
              <a:gdLst/>
              <a:ahLst/>
              <a:cxnLst/>
              <a:rect l="l" t="t" r="r" b="b"/>
              <a:pathLst>
                <a:path w="1753234" h="2069464">
                  <a:moveTo>
                    <a:pt x="0" y="1031697"/>
                  </a:moveTo>
                  <a:lnTo>
                    <a:pt x="1396" y="977252"/>
                  </a:lnTo>
                  <a:lnTo>
                    <a:pt x="5460" y="923493"/>
                  </a:lnTo>
                  <a:lnTo>
                    <a:pt x="13080" y="869734"/>
                  </a:lnTo>
                  <a:lnTo>
                    <a:pt x="22732" y="815974"/>
                  </a:lnTo>
                  <a:lnTo>
                    <a:pt x="35178" y="762914"/>
                  </a:lnTo>
                  <a:lnTo>
                    <a:pt x="51053" y="711225"/>
                  </a:lnTo>
                  <a:lnTo>
                    <a:pt x="68960" y="660222"/>
                  </a:lnTo>
                  <a:lnTo>
                    <a:pt x="89534" y="609917"/>
                  </a:lnTo>
                  <a:lnTo>
                    <a:pt x="113029" y="560984"/>
                  </a:lnTo>
                  <a:lnTo>
                    <a:pt x="139191" y="512737"/>
                  </a:lnTo>
                  <a:lnTo>
                    <a:pt x="167512" y="466572"/>
                  </a:lnTo>
                  <a:lnTo>
                    <a:pt x="197738" y="421766"/>
                  </a:lnTo>
                  <a:lnTo>
                    <a:pt x="230885" y="379044"/>
                  </a:lnTo>
                  <a:lnTo>
                    <a:pt x="266699" y="337692"/>
                  </a:lnTo>
                  <a:lnTo>
                    <a:pt x="303910" y="298411"/>
                  </a:lnTo>
                  <a:lnTo>
                    <a:pt x="343153" y="261188"/>
                  </a:lnTo>
                  <a:lnTo>
                    <a:pt x="384555" y="225348"/>
                  </a:lnTo>
                  <a:lnTo>
                    <a:pt x="427227" y="192277"/>
                  </a:lnTo>
                  <a:lnTo>
                    <a:pt x="472058" y="161950"/>
                  </a:lnTo>
                  <a:lnTo>
                    <a:pt x="518921" y="133692"/>
                  </a:lnTo>
                  <a:lnTo>
                    <a:pt x="566546" y="107505"/>
                  </a:lnTo>
                  <a:lnTo>
                    <a:pt x="615441" y="84073"/>
                  </a:lnTo>
                  <a:lnTo>
                    <a:pt x="665733" y="63398"/>
                  </a:lnTo>
                  <a:lnTo>
                    <a:pt x="716787" y="45478"/>
                  </a:lnTo>
                  <a:lnTo>
                    <a:pt x="768476" y="29629"/>
                  </a:lnTo>
                  <a:lnTo>
                    <a:pt x="821435" y="17221"/>
                  </a:lnTo>
                  <a:lnTo>
                    <a:pt x="875283" y="7569"/>
                  </a:lnTo>
                  <a:lnTo>
                    <a:pt x="928914" y="0"/>
                  </a:lnTo>
                </a:path>
                <a:path w="1753234" h="2069464">
                  <a:moveTo>
                    <a:pt x="1145502" y="0"/>
                  </a:moveTo>
                  <a:lnTo>
                    <a:pt x="1199133" y="7569"/>
                  </a:lnTo>
                  <a:lnTo>
                    <a:pt x="1252981" y="17221"/>
                  </a:lnTo>
                  <a:lnTo>
                    <a:pt x="1305940" y="29629"/>
                  </a:lnTo>
                  <a:lnTo>
                    <a:pt x="1357629" y="45478"/>
                  </a:lnTo>
                  <a:lnTo>
                    <a:pt x="1408683" y="63398"/>
                  </a:lnTo>
                  <a:lnTo>
                    <a:pt x="1458975" y="84073"/>
                  </a:lnTo>
                  <a:lnTo>
                    <a:pt x="1507870" y="107505"/>
                  </a:lnTo>
                  <a:lnTo>
                    <a:pt x="1556130" y="133692"/>
                  </a:lnTo>
                  <a:lnTo>
                    <a:pt x="1602358" y="161950"/>
                  </a:lnTo>
                  <a:lnTo>
                    <a:pt x="1647189" y="192277"/>
                  </a:lnTo>
                  <a:lnTo>
                    <a:pt x="1689861" y="225348"/>
                  </a:lnTo>
                  <a:lnTo>
                    <a:pt x="1731263" y="261188"/>
                  </a:lnTo>
                  <a:lnTo>
                    <a:pt x="1753107" y="281908"/>
                  </a:lnTo>
                </a:path>
                <a:path w="1753234" h="2069464">
                  <a:moveTo>
                    <a:pt x="1753107" y="1781166"/>
                  </a:moveTo>
                  <a:lnTo>
                    <a:pt x="1689861" y="1837334"/>
                  </a:lnTo>
                  <a:lnTo>
                    <a:pt x="1646427" y="1870430"/>
                  </a:lnTo>
                  <a:lnTo>
                    <a:pt x="1601596" y="1901431"/>
                  </a:lnTo>
                  <a:lnTo>
                    <a:pt x="1555495" y="1929688"/>
                  </a:lnTo>
                  <a:lnTo>
                    <a:pt x="1507870" y="1955876"/>
                  </a:lnTo>
                  <a:lnTo>
                    <a:pt x="1458975" y="1979307"/>
                  </a:lnTo>
                  <a:lnTo>
                    <a:pt x="1408683" y="1999995"/>
                  </a:lnTo>
                  <a:lnTo>
                    <a:pt x="1357629" y="2017902"/>
                  </a:lnTo>
                  <a:lnTo>
                    <a:pt x="1305305" y="2033765"/>
                  </a:lnTo>
                  <a:lnTo>
                    <a:pt x="1252981" y="2046160"/>
                  </a:lnTo>
                  <a:lnTo>
                    <a:pt x="1199133" y="2055812"/>
                  </a:lnTo>
                  <a:lnTo>
                    <a:pt x="1145412" y="2063394"/>
                  </a:lnTo>
                  <a:lnTo>
                    <a:pt x="1091691" y="2067521"/>
                  </a:lnTo>
                  <a:lnTo>
                    <a:pt x="1037208" y="2068906"/>
                  </a:lnTo>
                  <a:lnTo>
                    <a:pt x="1037208" y="2068220"/>
                  </a:lnTo>
                  <a:lnTo>
                    <a:pt x="982725" y="2066835"/>
                  </a:lnTo>
                  <a:lnTo>
                    <a:pt x="929004" y="2062695"/>
                  </a:lnTo>
                  <a:lnTo>
                    <a:pt x="875283" y="2055126"/>
                  </a:lnTo>
                  <a:lnTo>
                    <a:pt x="821435" y="2045474"/>
                  </a:lnTo>
                  <a:lnTo>
                    <a:pt x="769111" y="2033066"/>
                  </a:lnTo>
                  <a:lnTo>
                    <a:pt x="716787" y="2017217"/>
                  </a:lnTo>
                  <a:lnTo>
                    <a:pt x="665733" y="1999297"/>
                  </a:lnTo>
                  <a:lnTo>
                    <a:pt x="615441" y="1978621"/>
                  </a:lnTo>
                  <a:lnTo>
                    <a:pt x="566546" y="1955190"/>
                  </a:lnTo>
                  <a:lnTo>
                    <a:pt x="518921" y="1929688"/>
                  </a:lnTo>
                  <a:lnTo>
                    <a:pt x="472820" y="1900745"/>
                  </a:lnTo>
                  <a:lnTo>
                    <a:pt x="427989" y="1870430"/>
                  </a:lnTo>
                  <a:lnTo>
                    <a:pt x="384555" y="1837334"/>
                  </a:lnTo>
                  <a:lnTo>
                    <a:pt x="343153" y="1802193"/>
                  </a:lnTo>
                  <a:lnTo>
                    <a:pt x="303910" y="1764982"/>
                  </a:lnTo>
                  <a:lnTo>
                    <a:pt x="266699" y="1725002"/>
                  </a:lnTo>
                  <a:lnTo>
                    <a:pt x="231520" y="1684350"/>
                  </a:lnTo>
                  <a:lnTo>
                    <a:pt x="198500" y="1640928"/>
                  </a:lnTo>
                  <a:lnTo>
                    <a:pt x="167512" y="1596135"/>
                  </a:lnTo>
                  <a:lnTo>
                    <a:pt x="139191" y="1549958"/>
                  </a:lnTo>
                  <a:lnTo>
                    <a:pt x="113029" y="1502397"/>
                  </a:lnTo>
                  <a:lnTo>
                    <a:pt x="89534" y="1453464"/>
                  </a:lnTo>
                  <a:lnTo>
                    <a:pt x="68960" y="1403159"/>
                  </a:lnTo>
                  <a:lnTo>
                    <a:pt x="51053" y="1352156"/>
                  </a:lnTo>
                  <a:lnTo>
                    <a:pt x="35178" y="1299781"/>
                  </a:lnTo>
                  <a:lnTo>
                    <a:pt x="22732" y="1247406"/>
                  </a:lnTo>
                  <a:lnTo>
                    <a:pt x="13080" y="1193647"/>
                  </a:lnTo>
                  <a:lnTo>
                    <a:pt x="5460" y="1139888"/>
                  </a:lnTo>
                  <a:lnTo>
                    <a:pt x="1396" y="1086129"/>
                  </a:lnTo>
                  <a:lnTo>
                    <a:pt x="0" y="1031697"/>
                  </a:lnTo>
                </a:path>
              </a:pathLst>
            </a:custGeom>
            <a:ln w="3175">
              <a:solidFill>
                <a:srgbClr val="FFFFFF"/>
              </a:solidFill>
            </a:ln>
          </p:spPr>
          <p:txBody>
            <a:bodyPr wrap="square" lIns="0" tIns="0" rIns="0" bIns="0" rtlCol="0"/>
            <a:lstStyle/>
            <a:p>
              <a:endParaRPr/>
            </a:p>
          </p:txBody>
        </p:sp>
        <p:sp>
          <p:nvSpPr>
            <p:cNvPr id="7" name="object 7"/>
            <p:cNvSpPr/>
            <p:nvPr/>
          </p:nvSpPr>
          <p:spPr>
            <a:xfrm>
              <a:off x="16534890" y="0"/>
              <a:ext cx="1753235" cy="2069464"/>
            </a:xfrm>
            <a:custGeom>
              <a:avLst/>
              <a:gdLst/>
              <a:ahLst/>
              <a:cxnLst/>
              <a:rect l="l" t="t" r="r" b="b"/>
              <a:pathLst>
                <a:path w="1753234" h="2069464">
                  <a:moveTo>
                    <a:pt x="0" y="1031697"/>
                  </a:moveTo>
                  <a:lnTo>
                    <a:pt x="1396" y="977252"/>
                  </a:lnTo>
                  <a:lnTo>
                    <a:pt x="5460" y="923493"/>
                  </a:lnTo>
                  <a:lnTo>
                    <a:pt x="13080" y="869734"/>
                  </a:lnTo>
                  <a:lnTo>
                    <a:pt x="22732" y="815974"/>
                  </a:lnTo>
                  <a:lnTo>
                    <a:pt x="35178" y="762914"/>
                  </a:lnTo>
                  <a:lnTo>
                    <a:pt x="51053" y="711225"/>
                  </a:lnTo>
                  <a:lnTo>
                    <a:pt x="68960" y="660222"/>
                  </a:lnTo>
                  <a:lnTo>
                    <a:pt x="89534" y="609917"/>
                  </a:lnTo>
                  <a:lnTo>
                    <a:pt x="113029" y="560984"/>
                  </a:lnTo>
                  <a:lnTo>
                    <a:pt x="139191" y="512737"/>
                  </a:lnTo>
                  <a:lnTo>
                    <a:pt x="167512" y="466572"/>
                  </a:lnTo>
                  <a:lnTo>
                    <a:pt x="197738" y="421766"/>
                  </a:lnTo>
                  <a:lnTo>
                    <a:pt x="230885" y="379044"/>
                  </a:lnTo>
                  <a:lnTo>
                    <a:pt x="266699" y="337692"/>
                  </a:lnTo>
                  <a:lnTo>
                    <a:pt x="303910" y="298411"/>
                  </a:lnTo>
                  <a:lnTo>
                    <a:pt x="343153" y="261188"/>
                  </a:lnTo>
                  <a:lnTo>
                    <a:pt x="384555" y="225348"/>
                  </a:lnTo>
                  <a:lnTo>
                    <a:pt x="427227" y="192277"/>
                  </a:lnTo>
                  <a:lnTo>
                    <a:pt x="472058" y="161950"/>
                  </a:lnTo>
                  <a:lnTo>
                    <a:pt x="518921" y="133692"/>
                  </a:lnTo>
                  <a:lnTo>
                    <a:pt x="566546" y="107505"/>
                  </a:lnTo>
                  <a:lnTo>
                    <a:pt x="615441" y="84073"/>
                  </a:lnTo>
                  <a:lnTo>
                    <a:pt x="665733" y="63398"/>
                  </a:lnTo>
                  <a:lnTo>
                    <a:pt x="716787" y="45478"/>
                  </a:lnTo>
                  <a:lnTo>
                    <a:pt x="768476" y="29629"/>
                  </a:lnTo>
                  <a:lnTo>
                    <a:pt x="821435" y="17221"/>
                  </a:lnTo>
                  <a:lnTo>
                    <a:pt x="875283" y="7569"/>
                  </a:lnTo>
                  <a:lnTo>
                    <a:pt x="928914" y="0"/>
                  </a:lnTo>
                </a:path>
                <a:path w="1753234" h="2069464">
                  <a:moveTo>
                    <a:pt x="1145502" y="0"/>
                  </a:moveTo>
                  <a:lnTo>
                    <a:pt x="1199133" y="7569"/>
                  </a:lnTo>
                  <a:lnTo>
                    <a:pt x="1252981" y="17221"/>
                  </a:lnTo>
                  <a:lnTo>
                    <a:pt x="1305940" y="29629"/>
                  </a:lnTo>
                  <a:lnTo>
                    <a:pt x="1357629" y="45478"/>
                  </a:lnTo>
                  <a:lnTo>
                    <a:pt x="1408683" y="63398"/>
                  </a:lnTo>
                  <a:lnTo>
                    <a:pt x="1458975" y="84073"/>
                  </a:lnTo>
                  <a:lnTo>
                    <a:pt x="1507870" y="107505"/>
                  </a:lnTo>
                  <a:lnTo>
                    <a:pt x="1556130" y="133692"/>
                  </a:lnTo>
                  <a:lnTo>
                    <a:pt x="1602358" y="161950"/>
                  </a:lnTo>
                  <a:lnTo>
                    <a:pt x="1647189" y="192277"/>
                  </a:lnTo>
                  <a:lnTo>
                    <a:pt x="1689861" y="225348"/>
                  </a:lnTo>
                  <a:lnTo>
                    <a:pt x="1731263" y="261188"/>
                  </a:lnTo>
                  <a:lnTo>
                    <a:pt x="1753107" y="281908"/>
                  </a:lnTo>
                </a:path>
                <a:path w="1753234" h="2069464">
                  <a:moveTo>
                    <a:pt x="1753107" y="1781166"/>
                  </a:moveTo>
                  <a:lnTo>
                    <a:pt x="1689861" y="1837334"/>
                  </a:lnTo>
                  <a:lnTo>
                    <a:pt x="1646427" y="1870430"/>
                  </a:lnTo>
                  <a:lnTo>
                    <a:pt x="1601596" y="1901431"/>
                  </a:lnTo>
                  <a:lnTo>
                    <a:pt x="1555495" y="1929688"/>
                  </a:lnTo>
                  <a:lnTo>
                    <a:pt x="1507870" y="1955876"/>
                  </a:lnTo>
                  <a:lnTo>
                    <a:pt x="1458975" y="1979307"/>
                  </a:lnTo>
                  <a:lnTo>
                    <a:pt x="1408683" y="1999995"/>
                  </a:lnTo>
                  <a:lnTo>
                    <a:pt x="1357629" y="2017902"/>
                  </a:lnTo>
                  <a:lnTo>
                    <a:pt x="1305305" y="2033765"/>
                  </a:lnTo>
                  <a:lnTo>
                    <a:pt x="1252981" y="2046160"/>
                  </a:lnTo>
                  <a:lnTo>
                    <a:pt x="1199133" y="2055812"/>
                  </a:lnTo>
                  <a:lnTo>
                    <a:pt x="1145412" y="2063394"/>
                  </a:lnTo>
                  <a:lnTo>
                    <a:pt x="1091691" y="2067521"/>
                  </a:lnTo>
                  <a:lnTo>
                    <a:pt x="1037208" y="2068906"/>
                  </a:lnTo>
                  <a:lnTo>
                    <a:pt x="1037208" y="2068220"/>
                  </a:lnTo>
                  <a:lnTo>
                    <a:pt x="982725" y="2066835"/>
                  </a:lnTo>
                  <a:lnTo>
                    <a:pt x="929004" y="2062695"/>
                  </a:lnTo>
                  <a:lnTo>
                    <a:pt x="875283" y="2055126"/>
                  </a:lnTo>
                  <a:lnTo>
                    <a:pt x="821435" y="2045474"/>
                  </a:lnTo>
                  <a:lnTo>
                    <a:pt x="769111" y="2033066"/>
                  </a:lnTo>
                  <a:lnTo>
                    <a:pt x="716787" y="2017217"/>
                  </a:lnTo>
                  <a:lnTo>
                    <a:pt x="665733" y="1999297"/>
                  </a:lnTo>
                  <a:lnTo>
                    <a:pt x="615441" y="1978621"/>
                  </a:lnTo>
                  <a:lnTo>
                    <a:pt x="566546" y="1955190"/>
                  </a:lnTo>
                  <a:lnTo>
                    <a:pt x="518921" y="1929688"/>
                  </a:lnTo>
                  <a:lnTo>
                    <a:pt x="472820" y="1900745"/>
                  </a:lnTo>
                  <a:lnTo>
                    <a:pt x="427989" y="1870430"/>
                  </a:lnTo>
                  <a:lnTo>
                    <a:pt x="384555" y="1837334"/>
                  </a:lnTo>
                  <a:lnTo>
                    <a:pt x="343153" y="1802193"/>
                  </a:lnTo>
                  <a:lnTo>
                    <a:pt x="303910" y="1764982"/>
                  </a:lnTo>
                  <a:lnTo>
                    <a:pt x="266699" y="1725002"/>
                  </a:lnTo>
                  <a:lnTo>
                    <a:pt x="231520" y="1684350"/>
                  </a:lnTo>
                  <a:lnTo>
                    <a:pt x="198500" y="1640928"/>
                  </a:lnTo>
                  <a:lnTo>
                    <a:pt x="167512" y="1596135"/>
                  </a:lnTo>
                  <a:lnTo>
                    <a:pt x="139191" y="1549958"/>
                  </a:lnTo>
                  <a:lnTo>
                    <a:pt x="113029" y="1502397"/>
                  </a:lnTo>
                  <a:lnTo>
                    <a:pt x="89534" y="1453464"/>
                  </a:lnTo>
                  <a:lnTo>
                    <a:pt x="68960" y="1403159"/>
                  </a:lnTo>
                  <a:lnTo>
                    <a:pt x="51053" y="1352156"/>
                  </a:lnTo>
                  <a:lnTo>
                    <a:pt x="35178" y="1299781"/>
                  </a:lnTo>
                  <a:lnTo>
                    <a:pt x="22732" y="1247406"/>
                  </a:lnTo>
                  <a:lnTo>
                    <a:pt x="13080" y="1193647"/>
                  </a:lnTo>
                  <a:lnTo>
                    <a:pt x="5460" y="1139888"/>
                  </a:lnTo>
                  <a:lnTo>
                    <a:pt x="1396" y="1086129"/>
                  </a:lnTo>
                  <a:lnTo>
                    <a:pt x="0" y="1031697"/>
                  </a:lnTo>
                </a:path>
              </a:pathLst>
            </a:custGeom>
            <a:ln w="17918">
              <a:solidFill>
                <a:srgbClr val="4A86E8"/>
              </a:solidFill>
            </a:ln>
          </p:spPr>
          <p:txBody>
            <a:bodyPr wrap="square" lIns="0" tIns="0" rIns="0" bIns="0" rtlCol="0"/>
            <a:lstStyle/>
            <a:p>
              <a:endParaRPr/>
            </a:p>
          </p:txBody>
        </p:sp>
      </p:grpSp>
      <p:sp>
        <p:nvSpPr>
          <p:cNvPr id="12" name="object 12"/>
          <p:cNvSpPr txBox="1"/>
          <p:nvPr/>
        </p:nvSpPr>
        <p:spPr>
          <a:xfrm>
            <a:off x="1051596" y="2276672"/>
            <a:ext cx="13848016" cy="6578789"/>
          </a:xfrm>
          <a:prstGeom prst="rect">
            <a:avLst/>
          </a:prstGeom>
        </p:spPr>
        <p:txBody>
          <a:bodyPr vert="horz" wrap="square" lIns="0" tIns="8255" rIns="0" bIns="0" rtlCol="0">
            <a:spAutoFit/>
          </a:bodyPr>
          <a:lstStyle/>
          <a:p>
            <a:pPr marL="469900" marR="5080" indent="-457200">
              <a:lnSpc>
                <a:spcPct val="101200"/>
              </a:lnSpc>
              <a:spcBef>
                <a:spcPts val="65"/>
              </a:spcBef>
              <a:buFont typeface="Arial" pitchFamily="34" charset="0"/>
              <a:buChar char="•"/>
              <a:tabLst>
                <a:tab pos="2654935" algn="l"/>
                <a:tab pos="4274820" algn="l"/>
                <a:tab pos="8237220" algn="l"/>
                <a:tab pos="9762490" algn="l"/>
              </a:tabLst>
            </a:pPr>
            <a:r>
              <a:rPr lang="en-US" sz="2800" dirty="0" smtClean="0">
                <a:latin typeface="Trebuchet MS" pitchFamily="34" charset="0"/>
              </a:rPr>
              <a:t>Distribution of Videos Across Different Channels</a:t>
            </a:r>
          </a:p>
          <a:p>
            <a:pPr marL="469900" marR="5080" indent="-457200">
              <a:lnSpc>
                <a:spcPct val="101200"/>
              </a:lnSpc>
              <a:spcBef>
                <a:spcPts val="65"/>
              </a:spcBef>
              <a:buFont typeface="Arial" pitchFamily="34" charset="0"/>
              <a:buChar char="•"/>
              <a:tabLst>
                <a:tab pos="2654935" algn="l"/>
                <a:tab pos="4274820" algn="l"/>
                <a:tab pos="8237220" algn="l"/>
                <a:tab pos="9762490" algn="l"/>
              </a:tabLst>
            </a:pPr>
            <a:endParaRPr lang="en-US" sz="2800" dirty="0" smtClean="0">
              <a:latin typeface="Trebuchet MS" pitchFamily="34" charset="0"/>
            </a:endParaRPr>
          </a:p>
          <a:p>
            <a:pPr marL="12700" marR="5080" algn="just">
              <a:lnSpc>
                <a:spcPct val="101200"/>
              </a:lnSpc>
              <a:spcBef>
                <a:spcPts val="65"/>
              </a:spcBef>
              <a:tabLst>
                <a:tab pos="2654935" algn="l"/>
                <a:tab pos="4274820" algn="l"/>
                <a:tab pos="8237220" algn="l"/>
                <a:tab pos="9762490" algn="l"/>
              </a:tabLst>
            </a:pPr>
            <a:r>
              <a:rPr lang="en-US" sz="2400" dirty="0" smtClean="0">
                <a:latin typeface="Trebuchet MS" pitchFamily="34" charset="0"/>
              </a:rPr>
              <a:t>To analyze the distribution of videos across different channels, you can utilize Excel and Power BI. Use excel functions and Power bi tools. These methods help you understand the distribution and volume of videos across various channels, aiding in channel performance analysis.</a:t>
            </a:r>
          </a:p>
          <a:p>
            <a:pPr marL="12700" marR="5080">
              <a:lnSpc>
                <a:spcPct val="101200"/>
              </a:lnSpc>
              <a:spcBef>
                <a:spcPts val="65"/>
              </a:spcBef>
              <a:tabLst>
                <a:tab pos="2654935" algn="l"/>
                <a:tab pos="4274820" algn="l"/>
                <a:tab pos="8237220" algn="l"/>
                <a:tab pos="9762490" algn="l"/>
              </a:tabLst>
            </a:pPr>
            <a:endParaRPr lang="en-US" sz="2400" dirty="0" smtClean="0">
              <a:latin typeface="Trebuchet MS" pitchFamily="34" charset="0"/>
              <a:cs typeface="Trebuchet MS"/>
            </a:endParaRPr>
          </a:p>
          <a:p>
            <a:pPr marL="12700" marR="5080">
              <a:lnSpc>
                <a:spcPct val="101200"/>
              </a:lnSpc>
              <a:spcBef>
                <a:spcPts val="65"/>
              </a:spcBef>
              <a:tabLst>
                <a:tab pos="2654935" algn="l"/>
                <a:tab pos="4274820" algn="l"/>
                <a:tab pos="8237220" algn="l"/>
                <a:tab pos="9762490" algn="l"/>
              </a:tabLst>
            </a:pPr>
            <a:endParaRPr lang="en-US" sz="2400" dirty="0" smtClean="0">
              <a:latin typeface="Trebuchet MS" pitchFamily="34" charset="0"/>
              <a:cs typeface="Trebuchet MS"/>
            </a:endParaRPr>
          </a:p>
          <a:p>
            <a:pPr marL="12700" marR="5080">
              <a:lnSpc>
                <a:spcPct val="101200"/>
              </a:lnSpc>
              <a:spcBef>
                <a:spcPts val="65"/>
              </a:spcBef>
              <a:tabLst>
                <a:tab pos="2654935" algn="l"/>
                <a:tab pos="4274820" algn="l"/>
                <a:tab pos="8237220" algn="l"/>
                <a:tab pos="9762490" algn="l"/>
              </a:tabLst>
            </a:pPr>
            <a:endParaRPr lang="en-US" sz="2400" dirty="0" smtClean="0">
              <a:latin typeface="Trebuchet MS" pitchFamily="34" charset="0"/>
              <a:cs typeface="Trebuchet MS"/>
            </a:endParaRPr>
          </a:p>
          <a:p>
            <a:pPr marL="469900" marR="5080" indent="-457200">
              <a:lnSpc>
                <a:spcPct val="101200"/>
              </a:lnSpc>
              <a:spcBef>
                <a:spcPts val="65"/>
              </a:spcBef>
              <a:buFont typeface="Arial" pitchFamily="34" charset="0"/>
              <a:buChar char="•"/>
              <a:tabLst>
                <a:tab pos="2654935" algn="l"/>
                <a:tab pos="4274820" algn="l"/>
                <a:tab pos="8237220" algn="l"/>
                <a:tab pos="9762490" algn="l"/>
              </a:tabLst>
            </a:pPr>
            <a:r>
              <a:rPr lang="en-US" sz="2800" dirty="0" smtClean="0">
                <a:latin typeface="Trebuchet MS" pitchFamily="34" charset="0"/>
              </a:rPr>
              <a:t>Identifying Popular Tags and </a:t>
            </a:r>
          </a:p>
          <a:p>
            <a:pPr marL="12700" marR="5080">
              <a:lnSpc>
                <a:spcPct val="101200"/>
              </a:lnSpc>
              <a:spcBef>
                <a:spcPts val="65"/>
              </a:spcBef>
              <a:tabLst>
                <a:tab pos="2654935" algn="l"/>
                <a:tab pos="4274820" algn="l"/>
                <a:tab pos="8237220" algn="l"/>
                <a:tab pos="9762490" algn="l"/>
              </a:tabLst>
            </a:pPr>
            <a:r>
              <a:rPr lang="en-US" sz="2800" dirty="0" smtClean="0">
                <a:latin typeface="Trebuchet MS" pitchFamily="34" charset="0"/>
              </a:rPr>
              <a:t>     Their Correlation with View Counts</a:t>
            </a:r>
          </a:p>
          <a:p>
            <a:pPr marL="12700" marR="5080">
              <a:lnSpc>
                <a:spcPct val="101200"/>
              </a:lnSpc>
              <a:spcBef>
                <a:spcPts val="65"/>
              </a:spcBef>
              <a:tabLst>
                <a:tab pos="2654935" algn="l"/>
                <a:tab pos="4274820" algn="l"/>
                <a:tab pos="8237220" algn="l"/>
                <a:tab pos="9762490" algn="l"/>
              </a:tabLst>
            </a:pPr>
            <a:endParaRPr lang="en-US" sz="2800" dirty="0" smtClean="0">
              <a:latin typeface="Trebuchet MS" pitchFamily="34" charset="0"/>
            </a:endParaRPr>
          </a:p>
          <a:p>
            <a:pPr marL="12700" marR="5080">
              <a:lnSpc>
                <a:spcPct val="101200"/>
              </a:lnSpc>
              <a:spcBef>
                <a:spcPts val="65"/>
              </a:spcBef>
              <a:tabLst>
                <a:tab pos="2654935" algn="l"/>
                <a:tab pos="4274820" algn="l"/>
                <a:tab pos="8237220" algn="l"/>
                <a:tab pos="9762490" algn="l"/>
              </a:tabLst>
            </a:pPr>
            <a:r>
              <a:rPr lang="en-US" sz="2400" dirty="0" smtClean="0">
                <a:latin typeface="Trebuchet MS" pitchFamily="34" charset="0"/>
              </a:rPr>
              <a:t>To identify popular tags and their correlation</a:t>
            </a:r>
          </a:p>
          <a:p>
            <a:pPr marL="12700" marR="5080">
              <a:lnSpc>
                <a:spcPct val="101200"/>
              </a:lnSpc>
              <a:spcBef>
                <a:spcPts val="65"/>
              </a:spcBef>
              <a:tabLst>
                <a:tab pos="2654935" algn="l"/>
                <a:tab pos="4274820" algn="l"/>
                <a:tab pos="8237220" algn="l"/>
                <a:tab pos="9762490" algn="l"/>
              </a:tabLst>
            </a:pPr>
            <a:r>
              <a:rPr lang="en-US" sz="2400" dirty="0" smtClean="0">
                <a:latin typeface="Trebuchet MS" pitchFamily="34" charset="0"/>
              </a:rPr>
              <a:t>with view counts, use Excel methods ,functions and </a:t>
            </a:r>
          </a:p>
          <a:p>
            <a:pPr marL="12700" marR="5080">
              <a:lnSpc>
                <a:spcPct val="101200"/>
              </a:lnSpc>
              <a:spcBef>
                <a:spcPts val="65"/>
              </a:spcBef>
              <a:tabLst>
                <a:tab pos="2654935" algn="l"/>
                <a:tab pos="4274820" algn="l"/>
                <a:tab pos="8237220" algn="l"/>
                <a:tab pos="9762490" algn="l"/>
              </a:tabLst>
            </a:pPr>
            <a:r>
              <a:rPr lang="en-US" sz="2400" dirty="0" smtClean="0">
                <a:latin typeface="Trebuchet MS" pitchFamily="34" charset="0"/>
              </a:rPr>
              <a:t>Power BI tools such as charts and graphs .</a:t>
            </a:r>
          </a:p>
          <a:p>
            <a:pPr marL="12700" marR="5080">
              <a:lnSpc>
                <a:spcPct val="101200"/>
              </a:lnSpc>
              <a:spcBef>
                <a:spcPts val="65"/>
              </a:spcBef>
              <a:tabLst>
                <a:tab pos="2654935" algn="l"/>
                <a:tab pos="4274820" algn="l"/>
                <a:tab pos="8237220" algn="l"/>
                <a:tab pos="9762490" algn="l"/>
              </a:tabLst>
            </a:pPr>
            <a:endParaRPr lang="en-US" sz="2800" dirty="0" smtClean="0">
              <a:latin typeface="Trebuchet MS" pitchFamily="34" charset="0"/>
            </a:endParaRPr>
          </a:p>
          <a:p>
            <a:pPr marL="12700" marR="5080">
              <a:lnSpc>
                <a:spcPct val="101200"/>
              </a:lnSpc>
              <a:spcBef>
                <a:spcPts val="65"/>
              </a:spcBef>
              <a:tabLst>
                <a:tab pos="2654935" algn="l"/>
                <a:tab pos="4274820" algn="l"/>
                <a:tab pos="8237220" algn="l"/>
                <a:tab pos="9762490" algn="l"/>
              </a:tabLst>
            </a:pPr>
            <a:endParaRPr sz="2800" dirty="0">
              <a:latin typeface="Trebuchet MS" pitchFamily="34" charset="0"/>
              <a:cs typeface="Trebuchet MS"/>
            </a:endParaRPr>
          </a:p>
        </p:txBody>
      </p:sp>
      <p:sp>
        <p:nvSpPr>
          <p:cNvPr id="13" name="object 13"/>
          <p:cNvSpPr txBox="1">
            <a:spLocks noGrp="1"/>
          </p:cNvSpPr>
          <p:nvPr>
            <p:ph type="title"/>
          </p:nvPr>
        </p:nvSpPr>
        <p:spPr>
          <a:xfrm>
            <a:off x="311150" y="720864"/>
            <a:ext cx="13790840" cy="627736"/>
          </a:xfrm>
          <a:prstGeom prst="rect">
            <a:avLst/>
          </a:prstGeom>
        </p:spPr>
        <p:txBody>
          <a:bodyPr vert="horz" wrap="square" lIns="0" tIns="12065" rIns="0" bIns="0" rtlCol="0">
            <a:spAutoFit/>
          </a:bodyPr>
          <a:lstStyle/>
          <a:p>
            <a:pPr marL="1642745" algn="l">
              <a:lnSpc>
                <a:spcPct val="100000"/>
              </a:lnSpc>
              <a:spcBef>
                <a:spcPts val="95"/>
              </a:spcBef>
            </a:pPr>
            <a:r>
              <a:rPr lang="en-US" sz="4000" spc="-150" dirty="0">
                <a:latin typeface="Trebuchet MS" pitchFamily="34" charset="0"/>
              </a:rPr>
              <a:t>3. Content and Channel Analysis:</a:t>
            </a:r>
            <a:endParaRPr sz="4000" spc="-150" dirty="0">
              <a:latin typeface="Trebuchet MS"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0413" y="4554649"/>
            <a:ext cx="9907587"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TotalTime>
  <Words>821</Words>
  <Application>Microsoft Office PowerPoint</Application>
  <PresentationFormat>Custom</PresentationFormat>
  <Paragraphs>86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Songs Analysis Using Power BI</vt:lpstr>
      <vt:lpstr>INTRODUCTION</vt:lpstr>
      <vt:lpstr>DATASET DESCRIPTION:</vt:lpstr>
      <vt:lpstr>UNDERSTANDING MUSIC DATA</vt:lpstr>
      <vt:lpstr>POWER BI: THE ULTIMATE TOOL</vt:lpstr>
      <vt:lpstr>DASHBOARD</vt:lpstr>
      <vt:lpstr>1. Data Cleaning and Preparation:</vt:lpstr>
      <vt:lpstr>2. Exploratory Data Analysis (EDA)</vt:lpstr>
      <vt:lpstr>3. Content and Channel Analysis:</vt:lpstr>
      <vt:lpstr>4. Temporal Trends:</vt:lpstr>
      <vt:lpstr>5. User Engagement Insights:</vt:lpstr>
      <vt:lpstr>CHALLENGES AND OPPORTUNITIES</vt:lpstr>
      <vt:lpstr>FUTURE OF MUSIC ANALYTICS</vt:lpstr>
      <vt:lpstr>CONCLUSION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Songs Analysis Using Power BI</dc:title>
  <dc:creator>Neelu</dc:creator>
  <cp:lastModifiedBy>Neelu</cp:lastModifiedBy>
  <cp:revision>11</cp:revision>
  <dcterms:created xsi:type="dcterms:W3CDTF">2024-07-03T13:53:51Z</dcterms:created>
  <dcterms:modified xsi:type="dcterms:W3CDTF">2024-07-04T06:28:17Z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2024-07-03T00:00:00Z</vt:filetime>
  </property>
  <property fmtid="{D5CDD505-2E9C-101B-9397-08002B2CF9AE}" pid="3" name="Creator">
    <vt:lpwstr>Chromium</vt:lpwstr>
  </property>
  <property fmtid="{D5CDD505-2E9C-101B-9397-08002B2CF9AE}" pid="4" name="LastSaved">
    <vt:filetime>2024-07-03T00:00:00Z</vt:filetime>
  </property>
  <property fmtid="{D5CDD505-2E9C-101B-9397-08002B2CF9AE}" pid="5" name="Producer">
    <vt:lpwstr>GPL Ghostscript 10.02.0</vt:lpwstr>
  </property>
</Properties>
</file>