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68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0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dirty="0" err="1">
                <a:latin typeface="Algerian" panose="04020705040A02060702" pitchFamily="82" charset="0"/>
              </a:rPr>
              <a:t>HelpHub</a:t>
            </a:r>
            <a:endParaRPr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BRIDGING KINDNESS</a:t>
            </a:r>
          </a:p>
          <a:p>
            <a:r>
              <a:rPr dirty="0"/>
              <a:t>A donation platform connecting donors with those in need.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Location capture via GPS</a:t>
            </a:r>
          </a:p>
          <a:p>
            <a:r>
              <a:t>• Dynamic donor-acceptor matching</a:t>
            </a:r>
          </a:p>
          <a:p>
            <a:r>
              <a:t>• Real-time notifications</a:t>
            </a:r>
          </a:p>
          <a:p>
            <a:r>
              <a:t>• Visual dashboards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IntelliJ IDEA</a:t>
            </a:r>
          </a:p>
          <a:p>
            <a:r>
              <a:t>• Visual Studio Code</a:t>
            </a:r>
          </a:p>
          <a:p>
            <a:r>
              <a:t>• Postman</a:t>
            </a:r>
          </a:p>
          <a:p>
            <a:r>
              <a:t>• Git &amp; GitHub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</a:t>
            </a:r>
          </a:p>
          <a:p>
            <a:r>
              <a:t>• Spring Boot</a:t>
            </a:r>
          </a:p>
          <a:p>
            <a:r>
              <a:t>• Spring Data JPA</a:t>
            </a:r>
          </a:p>
          <a:p>
            <a:r>
              <a:t>• MySQL</a:t>
            </a:r>
          </a:p>
          <a:p>
            <a:r>
              <a:t>• RESTful APIs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HTML5</a:t>
            </a:r>
          </a:p>
          <a:p>
            <a:r>
              <a:t>• CSS3</a:t>
            </a:r>
          </a:p>
          <a:p>
            <a:r>
              <a:t>• JavaScript</a:t>
            </a:r>
          </a:p>
          <a:p>
            <a:r>
              <a:t>• Thymeleaf Templates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Styling &amp;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 CSS</a:t>
            </a:r>
          </a:p>
          <a:p>
            <a:r>
              <a:t>• Carousel design</a:t>
            </a:r>
          </a:p>
          <a:p>
            <a:r>
              <a:t>• Vertical image scrolls</a:t>
            </a:r>
          </a:p>
          <a:p>
            <a:r>
              <a:t>• Responsive layout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Submission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→ Select Role → Fill Form → Select Categories → Location Captured → Submit → Redirect to Confirmation Page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Donor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Choose donation categories</a:t>
            </a:r>
          </a:p>
          <a:p>
            <a:r>
              <a:t>• Use current location or manual entry</a:t>
            </a:r>
          </a:p>
          <a:p>
            <a:r>
              <a:t>• View matching acceptors</a:t>
            </a:r>
          </a:p>
          <a:p>
            <a:r>
              <a:t>• Accept requests and send notifications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Acceptor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Submit requests with category and location</a:t>
            </a:r>
          </a:p>
          <a:p>
            <a:r>
              <a:t>• View potential donors</a:t>
            </a:r>
          </a:p>
          <a:p>
            <a:r>
              <a:t>• Manage request status (pending, accepted)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Category selection</a:t>
            </a:r>
          </a:p>
          <a:p>
            <a:r>
              <a:t>• Map/location support</a:t>
            </a:r>
          </a:p>
          <a:p>
            <a:r>
              <a:t>• Real-time acceptor filtering</a:t>
            </a:r>
          </a:p>
          <a:p>
            <a:r>
              <a:t>• Submission confirmation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Acceptor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Request entry form</a:t>
            </a:r>
          </a:p>
          <a:p>
            <a:r>
              <a:t>• Nearby donor suggestions</a:t>
            </a:r>
          </a:p>
          <a:p>
            <a:r>
              <a:t>• Request tracking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HelpHub is a full-stack donation management platform that connects donors and acceptors for essential items. It simplifies the giving process with smart matching and location support.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After donor accepts a request, a notification is sent to the acceptor</a:t>
            </a:r>
          </a:p>
          <a:p>
            <a:r>
              <a:t>• Acceptors are alerted in real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sign-up and login</a:t>
            </a:r>
          </a:p>
          <a:p>
            <a:r>
              <a:t>• Role selection (donor or acceptor)</a:t>
            </a:r>
          </a:p>
          <a:p>
            <a:r>
              <a:t>• Session-based access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Future scope includes admin panel to manage users, requests, and donations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Entities include: Donor, Acceptor, Request, Category, Location</a:t>
            </a:r>
          </a:p>
          <a:p>
            <a:r>
              <a:t>Relationships define how users interact with the system.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One-to-many: Users → Requests</a:t>
            </a:r>
          </a:p>
          <a:p>
            <a:r>
              <a:t>• Donor ↔ Acceptor (via matching logic)</a:t>
            </a:r>
          </a:p>
          <a:p>
            <a:r>
              <a:t>• Category ↔ Requests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Donation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Clothes</a:t>
            </a:r>
          </a:p>
          <a:p>
            <a:r>
              <a:t>• Food</a:t>
            </a:r>
          </a:p>
          <a:p>
            <a:r>
              <a:t>• Books</a:t>
            </a:r>
          </a:p>
          <a:p>
            <a:r>
              <a:t>• Money</a:t>
            </a:r>
          </a:p>
          <a:p>
            <a:r>
              <a:t>• Toys</a:t>
            </a:r>
          </a:p>
          <a:p>
            <a:r>
              <a:t>• Stationery</a:t>
            </a:r>
          </a:p>
          <a:p>
            <a:r>
              <a:t>• Custom 'Other' option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browser GPS</a:t>
            </a:r>
          </a:p>
          <a:p>
            <a:r>
              <a:t>• Reverse geocoding for human-readable addresses</a:t>
            </a:r>
          </a:p>
          <a:p>
            <a:r>
              <a:t>• Manual override possible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Frontend-Backend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fills form (HTML)</a:t>
            </a:r>
          </a:p>
          <a:p>
            <a:r>
              <a:t>2. JS captures data</a:t>
            </a:r>
          </a:p>
          <a:p>
            <a:r>
              <a:t>3. POST to Spring Boot</a:t>
            </a:r>
          </a:p>
          <a:p>
            <a:r>
              <a:t>4. Saved to MySQL</a:t>
            </a:r>
          </a:p>
          <a:p>
            <a:r>
              <a:t>5. Redirect/response returned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log in with credentials</a:t>
            </a:r>
          </a:p>
          <a:p>
            <a:r>
              <a:t>• Role-based redirection</a:t>
            </a:r>
          </a:p>
          <a:p>
            <a:r>
              <a:t>• Session maintained across dashboard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validations</a:t>
            </a:r>
          </a:p>
          <a:p>
            <a:r>
              <a:t>• Session management</a:t>
            </a:r>
          </a:p>
          <a:p>
            <a:r>
              <a:t>• Protected endpoints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 bridge the gap between people who want to donate and those in need</a:t>
            </a:r>
          </a:p>
          <a:p>
            <a:r>
              <a:t>• Simplify donation management</a:t>
            </a:r>
          </a:p>
          <a:p>
            <a:r>
              <a:t>• Encourage kindness</a:t>
            </a:r>
          </a:p>
          <a:p>
            <a:r>
              <a:t>• Real-world web application experience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testing via Postman and browser</a:t>
            </a:r>
          </a:p>
          <a:p>
            <a:r>
              <a:t>• Unit testing backend controllers and services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Location API integration</a:t>
            </a:r>
          </a:p>
          <a:p>
            <a:r>
              <a:t>• Dynamic UI updates</a:t>
            </a:r>
          </a:p>
          <a:p>
            <a:r>
              <a:t>• Category matching logic</a:t>
            </a:r>
          </a:p>
          <a:p>
            <a:r>
              <a:t>• Styling consistency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Admin dashboard</a:t>
            </a:r>
          </a:p>
          <a:p>
            <a:r>
              <a:t>• Email/SMS notifications</a:t>
            </a:r>
          </a:p>
          <a:p>
            <a:r>
              <a:t>• Real-time chat between donor and acceptor</a:t>
            </a:r>
          </a:p>
          <a:p>
            <a:r>
              <a:t>• NGO registration and verification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Simplifies donation process</a:t>
            </a:r>
          </a:p>
          <a:p>
            <a:r>
              <a:t>• Encourages more people to give</a:t>
            </a:r>
          </a:p>
          <a:p>
            <a:r>
              <a:t>• Helps reach those truly in need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Can be deployed on any Spring-supported platform</a:t>
            </a:r>
          </a:p>
          <a:p>
            <a:r>
              <a:t>• Future integration with cloud for scalability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HelpHub is a meaningful, user-friendly, and scalable donation platform that connects help with need.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Thanks for exploring HelpHub!</a:t>
            </a:r>
          </a:p>
          <a:p>
            <a:r>
              <a:t>Let’s build a better world, one donation at a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Justifying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'Help' stands for assistance and goodwill</a:t>
            </a:r>
          </a:p>
          <a:p>
            <a:r>
              <a:t>'Hub' implies a central point connecting donors and acceptors</a:t>
            </a:r>
          </a:p>
          <a:p>
            <a:r>
              <a:t>Together: A digital platform enabling impactful giving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centralized platform for local donations</a:t>
            </a:r>
          </a:p>
          <a:p>
            <a:r>
              <a:t>• Manual matching of donors and acceptors is inefficient</a:t>
            </a:r>
          </a:p>
          <a:p>
            <a:r>
              <a:t>• Difficult to manage donation requests and responses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donation matching platform that allows:</a:t>
            </a:r>
          </a:p>
          <a:p>
            <a:r>
              <a:t>• Donors to select categories and see nearby requests</a:t>
            </a:r>
          </a:p>
          <a:p>
            <a:r>
              <a:t>• Acceptors to request items with location and need</a:t>
            </a:r>
          </a:p>
          <a:p>
            <a:r>
              <a:t>• Automated match and notification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NGOs and community centers</a:t>
            </a:r>
          </a:p>
          <a:p>
            <a:r>
              <a:t>• Individuals looking to donate</a:t>
            </a:r>
          </a:p>
          <a:p>
            <a:r>
              <a:t>• People in need of specific items</a:t>
            </a:r>
          </a:p>
          <a:p>
            <a:r>
              <a:t>• Volunteers and social workers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 (HTML/CSS/JS) → Spring Boot Backend → MySQL Database</a:t>
            </a:r>
          </a:p>
          <a:p>
            <a:r>
              <a:rPr dirty="0"/>
              <a:t>Geolocation + REST APIs power location-aware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location-based matching</a:t>
            </a:r>
          </a:p>
          <a:p>
            <a:r>
              <a:t>• Secure and easy user flow</a:t>
            </a:r>
          </a:p>
          <a:p>
            <a:r>
              <a:t>• Clear dashboards for both donors and acceptors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724</Words>
  <Application>Microsoft Office PowerPoint</Application>
  <PresentationFormat>On-screen Show (4:3)</PresentationFormat>
  <Paragraphs>148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Algerian</vt:lpstr>
      <vt:lpstr>Arial</vt:lpstr>
      <vt:lpstr>Trebuchet MS</vt:lpstr>
      <vt:lpstr>Wingdings 3</vt:lpstr>
      <vt:lpstr>Facet</vt:lpstr>
      <vt:lpstr>HelpHub</vt:lpstr>
      <vt:lpstr>Project Overview</vt:lpstr>
      <vt:lpstr>Why This Project?</vt:lpstr>
      <vt:lpstr>Justifying the Title</vt:lpstr>
      <vt:lpstr>Problem Statement</vt:lpstr>
      <vt:lpstr>Our Solution</vt:lpstr>
      <vt:lpstr>Target Audience</vt:lpstr>
      <vt:lpstr>System Architecture</vt:lpstr>
      <vt:lpstr>High-Level Goals</vt:lpstr>
      <vt:lpstr>Unique Features</vt:lpstr>
      <vt:lpstr>Development Tools</vt:lpstr>
      <vt:lpstr>Backend Technologies</vt:lpstr>
      <vt:lpstr>Frontend Technologies</vt:lpstr>
      <vt:lpstr>Styling &amp; UI</vt:lpstr>
      <vt:lpstr>Form Submission Flow</vt:lpstr>
      <vt:lpstr>Donor Dashboard</vt:lpstr>
      <vt:lpstr>Acceptor Dashboard</vt:lpstr>
      <vt:lpstr>Donor Features</vt:lpstr>
      <vt:lpstr>Acceptor Features</vt:lpstr>
      <vt:lpstr>Notification System</vt:lpstr>
      <vt:lpstr>User Authentication</vt:lpstr>
      <vt:lpstr>Admin Overview</vt:lpstr>
      <vt:lpstr>Entity Diagram</vt:lpstr>
      <vt:lpstr>User Relationships</vt:lpstr>
      <vt:lpstr>Donation Categories</vt:lpstr>
      <vt:lpstr>Location Handling</vt:lpstr>
      <vt:lpstr>Frontend-Backend Flow</vt:lpstr>
      <vt:lpstr>Authentication Flow</vt:lpstr>
      <vt:lpstr>Security Layers</vt:lpstr>
      <vt:lpstr>Testing Strategy</vt:lpstr>
      <vt:lpstr>Challenges Faced</vt:lpstr>
      <vt:lpstr>Future Enhancements</vt:lpstr>
      <vt:lpstr>Impact</vt:lpstr>
      <vt:lpstr>Deployment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Gopika Addala</dc:creator>
  <cp:keywords/>
  <dc:description>generated using python-pptx</dc:description>
  <cp:lastModifiedBy>Gopika Addala</cp:lastModifiedBy>
  <cp:revision>2</cp:revision>
  <dcterms:created xsi:type="dcterms:W3CDTF">2013-01-27T09:14:16Z</dcterms:created>
  <dcterms:modified xsi:type="dcterms:W3CDTF">2025-07-02T09:16:24Z</dcterms:modified>
  <cp:category/>
</cp:coreProperties>
</file>