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4/10/2016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4/10/2016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2325710"/>
          </a:xfrm>
        </p:spPr>
        <p:txBody>
          <a:bodyPr/>
          <a:lstStyle/>
          <a:p>
            <a:r>
              <a:rPr lang="en-US" sz="4800" dirty="0" smtClean="0"/>
              <a:t>Music Studio Appointment </a:t>
            </a:r>
            <a:r>
              <a:rPr lang="en-US" sz="4800" dirty="0"/>
              <a:t>S</a:t>
            </a:r>
            <a:r>
              <a:rPr lang="en-US" sz="4800" dirty="0" smtClean="0"/>
              <a:t>cheduling System</a:t>
            </a:r>
            <a:endParaRPr lang="en-US" sz="4800" dirty="0"/>
          </a:p>
        </p:txBody>
      </p:sp>
      <p:sp>
        <p:nvSpPr>
          <p:cNvPr id="3" name="Subtitle 2"/>
          <p:cNvSpPr>
            <a:spLocks noGrp="1"/>
          </p:cNvSpPr>
          <p:nvPr>
            <p:ph type="subTitle" idx="1"/>
          </p:nvPr>
        </p:nvSpPr>
        <p:spPr>
          <a:xfrm>
            <a:off x="1154955" y="4107679"/>
            <a:ext cx="8825658" cy="2280242"/>
          </a:xfrm>
        </p:spPr>
        <p:txBody>
          <a:bodyPr>
            <a:normAutofit/>
          </a:bodyPr>
          <a:lstStyle/>
          <a:p>
            <a:pPr algn="r"/>
            <a:r>
              <a:rPr lang="en-US" sz="3200" b="1" i="1" dirty="0" smtClean="0"/>
              <a:t>Avengers</a:t>
            </a:r>
          </a:p>
          <a:p>
            <a:pPr algn="r"/>
            <a:r>
              <a:rPr lang="en-US" sz="1600" i="1" dirty="0" smtClean="0"/>
              <a:t>Gupta, Arunit</a:t>
            </a:r>
          </a:p>
          <a:p>
            <a:pPr algn="r"/>
            <a:r>
              <a:rPr lang="en-US" sz="1600" i="1" dirty="0"/>
              <a:t>Krishna, Naga</a:t>
            </a:r>
          </a:p>
          <a:p>
            <a:pPr algn="r"/>
            <a:r>
              <a:rPr lang="en-US" sz="1600" i="1" dirty="0" smtClean="0"/>
              <a:t> Patel, Marmikumar </a:t>
            </a:r>
          </a:p>
          <a:p>
            <a:pPr algn="r"/>
            <a:r>
              <a:rPr lang="en-US" sz="1600" i="1" dirty="0" smtClean="0"/>
              <a:t>Prabhakar, Manoj</a:t>
            </a:r>
            <a:endParaRPr lang="en-US" sz="1600" i="1" dirty="0"/>
          </a:p>
        </p:txBody>
      </p:sp>
    </p:spTree>
    <p:extLst>
      <p:ext uri="{BB962C8B-B14F-4D97-AF65-F5344CB8AC3E}">
        <p14:creationId xmlns:p14="http://schemas.microsoft.com/office/powerpoint/2010/main" val="340381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lgn="just">
              <a:buNone/>
            </a:pPr>
            <a:r>
              <a:rPr lang="en-US" sz="1600" dirty="0" smtClean="0"/>
              <a:t>John’s  Music Studio is an Interactive Application compatible with </a:t>
            </a:r>
            <a:r>
              <a:rPr lang="en-US" sz="1600" smtClean="0"/>
              <a:t>Android, IOS </a:t>
            </a:r>
            <a:r>
              <a:rPr lang="en-US" sz="1600" dirty="0" smtClean="0"/>
              <a:t>devices devices and web browser friendly. It is useful for bands and musicians where they can book the studio on the go. User can register in the firebase database with email-id and password and can login with same credentials. It allows user to retrieve password using forgot password.</a:t>
            </a:r>
          </a:p>
          <a:p>
            <a:pPr marL="0" indent="0">
              <a:buNone/>
            </a:pPr>
            <a:endParaRPr lang="en-US" sz="1600" dirty="0"/>
          </a:p>
          <a:p>
            <a:pPr marL="0" indent="0" algn="just">
              <a:buNone/>
            </a:pPr>
            <a:r>
              <a:rPr lang="en-US" sz="1600" dirty="0" smtClean="0"/>
              <a:t>After login, Users can book the studio for a particular date and for a particular room. All the requests will be going to admin to view the requests. John has the Admin access and ability to view all the requests. User and Admin both have the ability to logoff from the application and App gives feature to deactivate the user after three login failures.</a:t>
            </a:r>
          </a:p>
          <a:p>
            <a:pPr marL="0" indent="0" algn="just">
              <a:buNone/>
            </a:pPr>
            <a:endParaRPr lang="en-US" sz="1600" b="1" dirty="0" smtClean="0"/>
          </a:p>
          <a:p>
            <a:pPr marL="0" indent="0" algn="just">
              <a:buNone/>
            </a:pPr>
            <a:r>
              <a:rPr lang="en-US" sz="1600" b="1" dirty="0" smtClean="0"/>
              <a:t>Technologies: </a:t>
            </a:r>
            <a:r>
              <a:rPr lang="en-US" sz="1600" dirty="0"/>
              <a:t>Ionic </a:t>
            </a:r>
            <a:r>
              <a:rPr lang="en-US" sz="1600" dirty="0" smtClean="0"/>
              <a:t>Framework, Java, Firebase, Amazon web Services, MongoDB, Angular JS.</a:t>
            </a:r>
            <a:endParaRPr lang="en-US" sz="1600" dirty="0"/>
          </a:p>
        </p:txBody>
      </p:sp>
    </p:spTree>
    <p:extLst>
      <p:ext uri="{BB962C8B-B14F-4D97-AF65-F5344CB8AC3E}">
        <p14:creationId xmlns:p14="http://schemas.microsoft.com/office/powerpoint/2010/main" val="129836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07" y="1349298"/>
            <a:ext cx="2942331" cy="476157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816" y="1366025"/>
            <a:ext cx="2947291" cy="476157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3085" y="1366025"/>
            <a:ext cx="2947291" cy="4761570"/>
          </a:xfrm>
          <a:prstGeom prst="rect">
            <a:avLst/>
          </a:prstGeom>
        </p:spPr>
      </p:pic>
    </p:spTree>
    <p:extLst>
      <p:ext uri="{BB962C8B-B14F-4D97-AF65-F5344CB8AC3E}">
        <p14:creationId xmlns:p14="http://schemas.microsoft.com/office/powerpoint/2010/main" val="255310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909" y="1349298"/>
            <a:ext cx="2843807" cy="46946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5691" y="1349298"/>
            <a:ext cx="2977376" cy="46946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042" y="1349297"/>
            <a:ext cx="2977376" cy="4694663"/>
          </a:xfrm>
          <a:prstGeom prst="rect">
            <a:avLst/>
          </a:prstGeom>
        </p:spPr>
      </p:pic>
    </p:spTree>
    <p:extLst>
      <p:ext uri="{BB962C8B-B14F-4D97-AF65-F5344CB8AC3E}">
        <p14:creationId xmlns:p14="http://schemas.microsoft.com/office/powerpoint/2010/main" val="264272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22" y="1594622"/>
            <a:ext cx="2843807" cy="469466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0045" y="1594620"/>
            <a:ext cx="2991896" cy="469466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6689" y="1594621"/>
            <a:ext cx="2991896" cy="4694663"/>
          </a:xfrm>
          <a:prstGeom prst="rect">
            <a:avLst/>
          </a:prstGeom>
        </p:spPr>
      </p:pic>
    </p:spTree>
    <p:extLst>
      <p:ext uri="{BB962C8B-B14F-4D97-AF65-F5344CB8AC3E}">
        <p14:creationId xmlns:p14="http://schemas.microsoft.com/office/powerpoint/2010/main" val="2648390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120</TotalTime>
  <Words>171</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Music Studio Appointment Scheduling System</vt:lpstr>
      <vt:lpstr>Introduction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Studio Appointment Scheduling System</dc:title>
  <dc:creator>Gupta, Arunit  . (UMKC-Student)</dc:creator>
  <cp:lastModifiedBy>Gupta, Arunit  . (UMKC-Student)</cp:lastModifiedBy>
  <cp:revision>12</cp:revision>
  <dcterms:created xsi:type="dcterms:W3CDTF">2016-04-11T02:42:29Z</dcterms:created>
  <dcterms:modified xsi:type="dcterms:W3CDTF">2016-04-11T04:43:16Z</dcterms:modified>
</cp:coreProperties>
</file>