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2P31A0214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CCB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135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92990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2684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4866" y="1873956"/>
            <a:ext cx="10007600" cy="302824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Student name </a:t>
            </a:r>
            <a:r>
              <a:rPr lang="en-US" u="sng" dirty="0" smtClean="0">
                <a:solidFill>
                  <a:schemeClr val="tx1"/>
                </a:solidFill>
              </a:rPr>
              <a:t>: GOLLA NAGA LAKSHMI</a:t>
            </a: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>Final Project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42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66422"/>
            <a:ext cx="2301917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7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  <a:endParaRPr b="1" spc="-175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515" y="1392016"/>
            <a:ext cx="8052434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proven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highly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50" spc="-4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breaches.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collected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 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measures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client'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systems.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5" y="2407813"/>
            <a:ext cx="4064000" cy="485775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70"/>
              </a:spcBef>
            </a:pP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3"/>
            <a:ext cx="4064000" cy="332141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70"/>
              </a:spcBef>
            </a:pP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3" y="2994698"/>
            <a:ext cx="168465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100"/>
              </a:spcBef>
            </a:pP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keystrokes,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including 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5" y="3882963"/>
            <a:ext cx="4064000" cy="999490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70"/>
              </a:spcBef>
            </a:pP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0" cy="999490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90" rIns="0" bIns="0" rtlCol="0">
            <a:spAutoFit/>
          </a:bodyPr>
          <a:lstStyle/>
          <a:p>
            <a:pPr marL="166370" marR="485775">
              <a:lnSpc>
                <a:spcPct val="125000"/>
              </a:lnSpc>
              <a:spcBef>
                <a:spcPts val="570"/>
              </a:spcBef>
            </a:pP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Identified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127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unusua</a:t>
            </a:r>
            <a:r>
              <a:rPr sz="135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leadin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several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3" y="4993282"/>
            <a:ext cx="1853564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  <a:spcBef>
                <a:spcPts val="100"/>
              </a:spcBef>
            </a:pP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detailed 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 </a:t>
            </a:r>
            <a:r>
              <a:rPr sz="135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03" y="140546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Link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7" y="1574800"/>
            <a:ext cx="10131425" cy="3843867"/>
          </a:xfrm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https://github.com/nagalakshmi-nag/keyloggerandsecuritymain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1089025"/>
            <a:ext cx="5301615" cy="1546577"/>
          </a:xfrm>
        </p:spPr>
        <p:txBody>
          <a:bodyPr/>
          <a:lstStyle/>
          <a:p>
            <a:b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b="1" dirty="0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3535" y="3409484"/>
            <a:ext cx="4900588" cy="21558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Exploring the potential risks and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countermeasures of keylogging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technology  to enhance cybersecurity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awareness.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23" y="2410240"/>
            <a:ext cx="5626442" cy="3827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0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548105"/>
            <a:ext cx="222228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u="sng" spc="-229" dirty="0">
                <a:solidFill>
                  <a:schemeClr val="accent2"/>
                </a:solidFill>
              </a:rPr>
              <a:t>Agen</a:t>
            </a:r>
            <a:r>
              <a:rPr lang="en-US" b="1" u="sng" spc="-229" dirty="0">
                <a:solidFill>
                  <a:schemeClr val="accent2"/>
                </a:solidFill>
              </a:rPr>
              <a:t>da</a:t>
            </a:r>
            <a:endParaRPr b="1" u="sng" spc="-229" dirty="0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8146" y="2806180"/>
            <a:ext cx="2866921" cy="14477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650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290"/>
              </a:spcBef>
            </a:pPr>
            <a:r>
              <a:rPr sz="135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presentation </a:t>
            </a:r>
            <a:r>
              <a:rPr sz="1350" spc="-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in-depth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mitigation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50" spc="-4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critica</a:t>
            </a:r>
            <a:r>
              <a:rPr sz="135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vulnerability.</a:t>
            </a:r>
            <a:endParaRPr sz="135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825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65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Topics</a:t>
            </a:r>
            <a:endParaRPr sz="16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1350" y="2876680"/>
            <a:ext cx="4455583" cy="18921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86385" indent="-27305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1350">
              <a:latin typeface="Verdana" panose="020B0604030504040204"/>
              <a:cs typeface="Verdana" panose="020B0604030504040204"/>
            </a:endParaRPr>
          </a:p>
          <a:p>
            <a:pPr marL="286385" indent="-27241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impacts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</a:t>
            </a:r>
            <a:endParaRPr sz="1350">
              <a:latin typeface="Verdana" panose="020B0604030504040204"/>
              <a:cs typeface="Verdana" panose="020B0604030504040204"/>
            </a:endParaRPr>
          </a:p>
          <a:p>
            <a:pPr marL="286385" marR="316865" indent="-274320">
              <a:lnSpc>
                <a:spcPct val="125000"/>
              </a:lnSpc>
              <a:spcBef>
                <a:spcPts val="45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practices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prevention</a:t>
            </a:r>
            <a:endParaRPr sz="1350">
              <a:latin typeface="Verdana" panose="020B0604030504040204"/>
              <a:cs typeface="Verdana" panose="020B0604030504040204"/>
            </a:endParaRPr>
          </a:p>
          <a:p>
            <a:pPr marL="286385" indent="-27241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Cas</a:t>
            </a:r>
            <a:r>
              <a:rPr sz="135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studie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incidents</a:t>
            </a:r>
            <a:endParaRPr sz="1350">
              <a:latin typeface="Verdana" panose="020B0604030504040204"/>
              <a:cs typeface="Verdana" panose="020B0604030504040204"/>
            </a:endParaRPr>
          </a:p>
          <a:p>
            <a:pPr marL="286385" indent="-27432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Q&amp;</a:t>
            </a:r>
            <a:r>
              <a:rPr sz="135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audience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90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258" y="1922985"/>
            <a:ext cx="4808741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50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b="1" spc="-36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265" dirty="0">
                <a:solidFill>
                  <a:schemeClr val="accent2">
                    <a:lumMod val="75000"/>
                  </a:schemeClr>
                </a:solidFill>
              </a:rPr>
              <a:t>Statement</a:t>
            </a:r>
            <a:endParaRPr b="1" spc="-265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957" y="3408864"/>
            <a:ext cx="2105672" cy="21869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Keylogge</a:t>
            </a:r>
            <a:r>
              <a:rPr sz="165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65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pose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serious 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secretly 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recording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user's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potentiall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exposing 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like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password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financial 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135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2727" y="3361024"/>
            <a:ext cx="2119630" cy="19297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sz="165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50" spc="-5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650" spc="-1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Awareness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unawar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lack 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effectively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onlin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activities.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2266" y="3361024"/>
            <a:ext cx="2014855" cy="21869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650" spc="-10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Inadequate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Security  Measures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Existin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solutions  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 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sophisticated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leaving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vulnerable.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7629" y="381665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877" y="2468810"/>
            <a:ext cx="1449091" cy="345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7866" y="3623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0647" y="3239817"/>
            <a:ext cx="3238285" cy="232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5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35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35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1350" spc="6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5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350" spc="8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350" spc="6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1350" spc="6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35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35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8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35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35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13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135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6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concerns </a:t>
            </a:r>
            <a:r>
              <a:rPr sz="135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faced </a:t>
            </a:r>
            <a:r>
              <a:rPr sz="1350" spc="3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35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350" spc="1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50" spc="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organizations. </a:t>
            </a:r>
            <a:r>
              <a:rPr sz="135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5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1350" spc="1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35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350" spc="6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35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135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350" spc="6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50" spc="6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350" spc="1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50" spc="6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135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1350" spc="7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access, </a:t>
            </a:r>
            <a:r>
              <a:rPr sz="135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safeguarding </a:t>
            </a:r>
            <a:r>
              <a:rPr sz="135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135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1350" spc="1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50" spc="10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6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350" spc="-2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1350" spc="-1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02866" y="2692400"/>
            <a:ext cx="5173133" cy="316653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1767" y="1925722"/>
            <a:ext cx="8165668" cy="5155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Project Overview 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99" y="784732"/>
            <a:ext cx="1089671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35" dirty="0">
                <a:solidFill>
                  <a:schemeClr val="accent2"/>
                </a:solidFill>
              </a:rPr>
              <a:t>Who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45" dirty="0">
                <a:solidFill>
                  <a:schemeClr val="accent2"/>
                </a:solidFill>
              </a:rPr>
              <a:t>are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20" dirty="0">
                <a:solidFill>
                  <a:schemeClr val="accent2"/>
                </a:solidFill>
              </a:rPr>
              <a:t>th</a:t>
            </a:r>
            <a:r>
              <a:rPr b="1" spc="-250" dirty="0">
                <a:solidFill>
                  <a:schemeClr val="accent2"/>
                </a:solidFill>
              </a:rPr>
              <a:t>e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20" dirty="0">
                <a:solidFill>
                  <a:schemeClr val="accent2"/>
                </a:solidFill>
              </a:rPr>
              <a:t>end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40" dirty="0">
                <a:solidFill>
                  <a:schemeClr val="accent2"/>
                </a:solidFill>
              </a:rPr>
              <a:t>users</a:t>
            </a:r>
            <a:r>
              <a:rPr lang="en-US" b="1" spc="-240" dirty="0">
                <a:solidFill>
                  <a:schemeClr val="accent2"/>
                </a:solidFill>
              </a:rPr>
              <a:t>?</a:t>
            </a:r>
            <a:endParaRPr b="1" spc="-240" dirty="0">
              <a:solidFill>
                <a:schemeClr val="accent2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51631" y="2191809"/>
            <a:ext cx="2541054" cy="1641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5581" y="4069165"/>
            <a:ext cx="254508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650" spc="-1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endParaRPr sz="165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 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protectin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organization's 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cyber 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5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35883" y="2191809"/>
            <a:ext cx="2355474" cy="16411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54557" y="4069164"/>
            <a:ext cx="233680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Executives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leaders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decision-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makers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safeguard 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overal</a:t>
            </a:r>
            <a:r>
              <a:rPr sz="135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thei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5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benefi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53538" y="2261324"/>
            <a:ext cx="2541053" cy="15716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68694" y="4069163"/>
            <a:ext cx="256540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Employees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5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5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employee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accessing 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from  thei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persona</a:t>
            </a:r>
            <a:r>
              <a:rPr sz="135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outsid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offic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TextBox 8"/>
          <p:cNvSpPr txBox="1"/>
          <p:nvPr/>
        </p:nvSpPr>
        <p:spPr>
          <a:xfrm rot="2753319" flipH="1">
            <a:off x="4110365" y="5971672"/>
            <a:ext cx="1541336" cy="7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743" y="1259301"/>
            <a:ext cx="9353857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14" dirty="0">
                <a:solidFill>
                  <a:schemeClr val="accent2"/>
                </a:solidFill>
              </a:rPr>
              <a:t>Your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140" dirty="0">
                <a:solidFill>
                  <a:schemeClr val="accent2"/>
                </a:solidFill>
              </a:rPr>
              <a:t>solution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00" dirty="0">
                <a:solidFill>
                  <a:schemeClr val="accent2"/>
                </a:solidFill>
              </a:rPr>
              <a:t>and</a:t>
            </a:r>
            <a:r>
              <a:rPr b="1" spc="-360" dirty="0">
                <a:solidFill>
                  <a:schemeClr val="accent2"/>
                </a:solidFill>
              </a:rPr>
              <a:t> </a:t>
            </a:r>
            <a:r>
              <a:rPr b="1" spc="-130" dirty="0">
                <a:solidFill>
                  <a:schemeClr val="accent2"/>
                </a:solidFill>
              </a:rPr>
              <a:t>its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25">
                <a:solidFill>
                  <a:schemeClr val="accent2"/>
                </a:solidFill>
              </a:rPr>
              <a:t>value</a:t>
            </a:r>
            <a:r>
              <a:rPr b="1" spc="-365">
                <a:solidFill>
                  <a:schemeClr val="accent2"/>
                </a:solidFill>
              </a:rPr>
              <a:t> </a:t>
            </a:r>
            <a:r>
              <a:rPr b="1" spc="-155">
                <a:solidFill>
                  <a:schemeClr val="accent2"/>
                </a:solidFill>
              </a:rPr>
              <a:t>pr</a:t>
            </a:r>
            <a:r>
              <a:rPr lang="en-US" b="1" spc="-155">
                <a:solidFill>
                  <a:schemeClr val="accent2"/>
                </a:solidFill>
              </a:rPr>
              <a:t>o</a:t>
            </a:r>
            <a:r>
              <a:rPr b="1" spc="-155">
                <a:solidFill>
                  <a:schemeClr val="accent2"/>
                </a:solidFill>
              </a:rPr>
              <a:t>position</a:t>
            </a:r>
            <a:br>
              <a:rPr lang="en-US" b="1" spc="-155">
                <a:solidFill>
                  <a:schemeClr val="accent2"/>
                </a:solidFill>
              </a:rPr>
            </a:br>
            <a:endParaRPr b="1" spc="-155" dirty="0">
              <a:solidFill>
                <a:schemeClr val="accent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974" y="2972139"/>
            <a:ext cx="2120900" cy="2431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905" rIns="0" bIns="0" rtlCol="0">
            <a:spAutoFit/>
          </a:bodyPr>
          <a:lstStyle/>
          <a:p>
            <a:pPr marL="12700" marR="470535">
              <a:lnSpc>
                <a:spcPct val="106000"/>
              </a:lnSpc>
              <a:spcBef>
                <a:spcPts val="15"/>
              </a:spcBef>
            </a:pPr>
            <a:r>
              <a:rPr sz="165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Comprehensive  Security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5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comprehensive 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 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 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8972" y="2972139"/>
            <a:ext cx="2644756" cy="16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65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Privacy</a:t>
            </a:r>
            <a:endParaRPr sz="165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loggin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5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 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unauthorize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information, 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ensurin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5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privacy  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protected.</a:t>
            </a:r>
            <a:endParaRPr sz="135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6827" y="2972139"/>
            <a:ext cx="2120900" cy="1920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Customizable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1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12700" marR="37465">
              <a:lnSpc>
                <a:spcPct val="1250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5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flexible 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options, 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tailo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 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capabilitie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specific 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434" y="1617418"/>
            <a:ext cx="6363766" cy="66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70" dirty="0">
                <a:solidFill>
                  <a:schemeClr val="accent2"/>
                </a:solidFill>
              </a:rPr>
              <a:t>The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165" dirty="0">
                <a:solidFill>
                  <a:schemeClr val="accent2"/>
                </a:solidFill>
              </a:rPr>
              <a:t>Wow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30" dirty="0">
                <a:solidFill>
                  <a:schemeClr val="accent2"/>
                </a:solidFill>
              </a:rPr>
              <a:t>in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125" dirty="0">
                <a:solidFill>
                  <a:schemeClr val="accent2"/>
                </a:solidFill>
              </a:rPr>
              <a:t>You</a:t>
            </a:r>
            <a:r>
              <a:rPr b="1" spc="-85" dirty="0">
                <a:solidFill>
                  <a:schemeClr val="accent2"/>
                </a:solidFill>
              </a:rPr>
              <a:t>r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155" dirty="0">
                <a:solidFill>
                  <a:schemeClr val="accent2"/>
                </a:solidFill>
              </a:rPr>
              <a:t>Solution</a:t>
            </a:r>
            <a:endParaRPr b="1" spc="-155" dirty="0">
              <a:solidFill>
                <a:schemeClr val="accent2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058" y="2793728"/>
            <a:ext cx="4141475" cy="18016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beyond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 </a:t>
            </a:r>
            <a:r>
              <a:rPr sz="135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proactively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50" spc="-1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5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neutralize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evolvin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cutting-edg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technolog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provides 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unparalleled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protection,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delivering 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5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experience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compromising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7533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7533" y="307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17" y="2813746"/>
            <a:ext cx="4598401" cy="2350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18468" y="265836"/>
            <a:ext cx="7675022" cy="19006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5" y="2612582"/>
            <a:ext cx="3059865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9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Modelling</a:t>
            </a:r>
            <a:endParaRPr b="1" spc="-95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5965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74643" y="5376340"/>
            <a:ext cx="1358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8"/>
            <a:ext cx="3505200" cy="1149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Gathering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25000"/>
              </a:lnSpc>
              <a:spcBef>
                <a:spcPts val="765"/>
              </a:spcBef>
            </a:pP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 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developmen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process.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4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35231" y="5381090"/>
            <a:ext cx="16954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4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49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45085" marR="5080" indent="-33020" algn="just">
              <a:lnSpc>
                <a:spcPct val="1250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extrac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features 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buil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predictiv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that 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intrusions.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8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6" y="3370619"/>
            <a:ext cx="3652520" cy="1406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1650" spc="-1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5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-4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Training</a:t>
            </a:r>
            <a:endParaRPr sz="165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5000"/>
              </a:lnSpc>
              <a:spcBef>
                <a:spcPts val="765"/>
              </a:spcBef>
            </a:pPr>
            <a:r>
              <a:rPr sz="135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50" spc="-1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35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anomaly  detectio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135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indicative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50" spc="-10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4228</Words>
  <Application>WPS Presentation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Verdana</vt:lpstr>
      <vt:lpstr>Lucida Sans Unicode</vt:lpstr>
      <vt:lpstr>Times New Roman</vt:lpstr>
      <vt:lpstr>Calibri</vt:lpstr>
      <vt:lpstr>Calibri Light</vt:lpstr>
      <vt:lpstr>Microsoft YaHei</vt:lpstr>
      <vt:lpstr>Arial Unicode MS</vt:lpstr>
      <vt:lpstr>Celestial</vt:lpstr>
      <vt:lpstr>Student name : SHAIK MUZAHID BASHA     Final Project </vt:lpstr>
      <vt:lpstr> Keylogger and security</vt:lpstr>
      <vt:lpstr>Agenda</vt:lpstr>
      <vt:lpstr>Problem Statement</vt:lpstr>
      <vt:lpstr>Project Overview </vt:lpstr>
      <vt:lpstr>Who are the end users?</vt:lpstr>
      <vt:lpstr>Your solution and its value proposition </vt:lpstr>
      <vt:lpstr>The Wow in Your Solution</vt:lpstr>
      <vt:lpstr>Modelling</vt:lpstr>
      <vt:lpstr>Results</vt:lpstr>
      <vt:lpstr>Project Link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rkgol</cp:lastModifiedBy>
  <cp:revision>17</cp:revision>
  <dcterms:created xsi:type="dcterms:W3CDTF">2024-06-10T10:19:00Z</dcterms:created>
  <dcterms:modified xsi:type="dcterms:W3CDTF">2024-06-25T17:13:49Z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2024-06-10T05:30:00Z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2024-06-10T05:30:00Z</vt:filetime>
  </property>
  <property fmtid="{D5CDD505-2E9C-101B-9397-08002B2CF9AE}" pid="5" name="ICV">
    <vt:lpwstr>29F04804041D4A689A5B1AD2CC09D645_13</vt:lpwstr>
  </property>
  <property fmtid="{D5CDD505-2E9C-101B-9397-08002B2CF9AE}" pid="6" name="KSOProductBuildVer">
    <vt:lpwstr>1033-12.2.0.17119</vt:lpwstr>
  </property>
</Properties>
</file>