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1: Modern Portfolio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by Nagalakshmi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modern single-page personal portfolio website</a:t>
            </a:r>
          </a:p>
          <a:p>
            <a:r>
              <a:t>• Technologies used: HTML, CSS, JavaScript</a:t>
            </a:r>
          </a:p>
          <a:p>
            <a:r>
              <a:t>• Features:</a:t>
            </a:r>
          </a:p>
          <a:p>
            <a:r>
              <a:t>   - Real-time typewriter effect</a:t>
            </a:r>
          </a:p>
          <a:p>
            <a:r>
              <a:t>   - Responsive and mobile-friendly design</a:t>
            </a:r>
          </a:p>
          <a:p>
            <a:r>
              <a:t>   - Background image and glass UI</a:t>
            </a:r>
          </a:p>
          <a:p>
            <a:r>
              <a:t>   - Animated navbar and sections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HTML5: Structure and content</a:t>
            </a:r>
          </a:p>
          <a:p>
            <a:r>
              <a:t>• CSS3: Styling, layout, animations</a:t>
            </a:r>
          </a:p>
          <a:p>
            <a:r>
              <a:t>• JavaScript: Typewriter effect and dynamic interactions</a:t>
            </a:r>
          </a:p>
          <a:p>
            <a:r>
              <a:t>• Google Fonts &amp; Responsive Design</a:t>
            </a:r>
          </a:p>
          <a:p>
            <a:r>
              <a:t>• Unsplash: Background image (via external link)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UI/UX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Full-page background with overlay</a:t>
            </a:r>
          </a:p>
          <a:p>
            <a:r>
              <a:t>• Glassmorphism card-style sections</a:t>
            </a:r>
          </a:p>
          <a:p>
            <a:r>
              <a:t>• Animated navigation bar with hover effects</a:t>
            </a:r>
          </a:p>
          <a:p>
            <a:r>
              <a:t>• Responsive layout using Flexbox and media queries</a:t>
            </a:r>
          </a:p>
          <a:p>
            <a:r>
              <a:t>• Typography with Poppins font for clean look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 Section: Profile image, animated name, tagline</a:t>
            </a:r>
          </a:p>
          <a:p>
            <a:r>
              <a:t>• About Section: Bio, skills, education</a:t>
            </a:r>
          </a:p>
          <a:p>
            <a:r>
              <a:t>• Projects Section: Responsive project cards</a:t>
            </a:r>
          </a:p>
          <a:p>
            <a:r>
              <a:t>• Contact Section: Email, GitHub, LinkedIn</a:t>
            </a:r>
          </a:p>
          <a:p>
            <a:r>
              <a:t>• Footer: Copyright with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Choosing the right UI design and theme</a:t>
            </a:r>
          </a:p>
          <a:p>
            <a:r>
              <a:t>• Creating mobile-first design with responsiveness</a:t>
            </a:r>
          </a:p>
          <a:p>
            <a:r>
              <a:t>• Implementing typewriter animation smoothly</a:t>
            </a:r>
          </a:p>
          <a:p>
            <a:r>
              <a:t>• Using transparency and overlay with background</a:t>
            </a:r>
          </a:p>
          <a:p>
            <a:r>
              <a:t>• Learned better use of Flex/Grid and animations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GitHub Repo: github.com/yourusername/modern-portfolio</a:t>
            </a:r>
          </a:p>
          <a:p>
            <a:r>
              <a:t>• Live Demo: Available via GitHub Pages or Netlify</a:t>
            </a:r>
          </a:p>
          <a:p>
            <a:r>
              <a:t>• View the project and code anytime from the repository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