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7"/>
  </p:notesMasterIdLst>
  <p:handoutMasterIdLst>
    <p:handoutMasterId r:id="rId58"/>
  </p:handoutMasterIdLst>
  <p:sldIdLst>
    <p:sldId id="760" r:id="rId2"/>
    <p:sldId id="821" r:id="rId3"/>
    <p:sldId id="761" r:id="rId4"/>
    <p:sldId id="762" r:id="rId5"/>
    <p:sldId id="763" r:id="rId6"/>
    <p:sldId id="764" r:id="rId7"/>
    <p:sldId id="703" r:id="rId8"/>
    <p:sldId id="770" r:id="rId9"/>
    <p:sldId id="774" r:id="rId10"/>
    <p:sldId id="775" r:id="rId11"/>
    <p:sldId id="776" r:id="rId12"/>
    <p:sldId id="777" r:id="rId13"/>
    <p:sldId id="778" r:id="rId14"/>
    <p:sldId id="779" r:id="rId15"/>
    <p:sldId id="783" r:id="rId16"/>
    <p:sldId id="780" r:id="rId17"/>
    <p:sldId id="784" r:id="rId18"/>
    <p:sldId id="781" r:id="rId19"/>
    <p:sldId id="785" r:id="rId20"/>
    <p:sldId id="786" r:id="rId21"/>
    <p:sldId id="787" r:id="rId22"/>
    <p:sldId id="788" r:id="rId23"/>
    <p:sldId id="789" r:id="rId24"/>
    <p:sldId id="790" r:id="rId25"/>
    <p:sldId id="791" r:id="rId26"/>
    <p:sldId id="792" r:id="rId27"/>
    <p:sldId id="793" r:id="rId28"/>
    <p:sldId id="794" r:id="rId29"/>
    <p:sldId id="795" r:id="rId30"/>
    <p:sldId id="796" r:id="rId31"/>
    <p:sldId id="797" r:id="rId32"/>
    <p:sldId id="798" r:id="rId33"/>
    <p:sldId id="799" r:id="rId34"/>
    <p:sldId id="772" r:id="rId35"/>
    <p:sldId id="800" r:id="rId36"/>
    <p:sldId id="767" r:id="rId37"/>
    <p:sldId id="804" r:id="rId38"/>
    <p:sldId id="805" r:id="rId39"/>
    <p:sldId id="807" r:id="rId40"/>
    <p:sldId id="811" r:id="rId41"/>
    <p:sldId id="812" r:id="rId42"/>
    <p:sldId id="813" r:id="rId43"/>
    <p:sldId id="814" r:id="rId44"/>
    <p:sldId id="815" r:id="rId45"/>
    <p:sldId id="816" r:id="rId46"/>
    <p:sldId id="817" r:id="rId47"/>
    <p:sldId id="818" r:id="rId48"/>
    <p:sldId id="819" r:id="rId49"/>
    <p:sldId id="820" r:id="rId50"/>
    <p:sldId id="808" r:id="rId51"/>
    <p:sldId id="810" r:id="rId52"/>
    <p:sldId id="822" r:id="rId53"/>
    <p:sldId id="823" r:id="rId54"/>
    <p:sldId id="824" r:id="rId55"/>
    <p:sldId id="825" r:id="rId56"/>
  </p:sldIdLst>
  <p:sldSz cx="9144000" cy="6858000" type="screen4x3"/>
  <p:notesSz cx="6858000" cy="919956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99FFCC"/>
    <a:srgbClr val="66FF99"/>
    <a:srgbClr val="66FF66"/>
    <a:srgbClr val="CC3300"/>
    <a:srgbClr val="990000"/>
    <a:srgbClr val="FF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8" autoAdjust="0"/>
    <p:restoredTop sz="52100" autoAdjust="0"/>
  </p:normalViewPr>
  <p:slideViewPr>
    <p:cSldViewPr snapToGrid="0">
      <p:cViewPr varScale="1">
        <p:scale>
          <a:sx n="82" d="100"/>
          <a:sy n="82" d="100"/>
        </p:scale>
        <p:origin x="132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36" y="-96"/>
      </p:cViewPr>
      <p:guideLst>
        <p:guide orient="horz" pos="289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251" tIns="45126" rIns="90251" bIns="45126" numCol="1" anchor="ctr" anchorCtr="0" compatLnSpc="1">
            <a:prstTxWarp prst="textNoShape">
              <a:avLst/>
            </a:prstTxWarp>
          </a:bodyPr>
          <a:lstStyle>
            <a:lvl1pPr algn="l" defTabSz="903288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963" y="0"/>
            <a:ext cx="2992437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251" tIns="45126" rIns="90251" bIns="45126" numCol="1" anchor="ctr" anchorCtr="0" compatLnSpc="1">
            <a:prstTxWarp prst="textNoShape">
              <a:avLst/>
            </a:prstTxWarp>
          </a:bodyPr>
          <a:lstStyle>
            <a:lvl1pPr algn="r" defTabSz="903288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7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251" tIns="45126" rIns="90251" bIns="45126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7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963" y="8759825"/>
            <a:ext cx="2992437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251" tIns="45126" rIns="90251" bIns="45126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 b="0">
                <a:solidFill>
                  <a:schemeClr val="tx1"/>
                </a:solidFill>
              </a:defRPr>
            </a:lvl1pPr>
          </a:lstStyle>
          <a:p>
            <a:fld id="{7A3A9B3D-C3E2-4A6C-AE9D-2242E8F9F9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21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251" tIns="45126" rIns="90251" bIns="45126" numCol="1" anchor="ctr" anchorCtr="0" compatLnSpc="1">
            <a:prstTxWarp prst="textNoShape">
              <a:avLst/>
            </a:prstTxWarp>
          </a:bodyPr>
          <a:lstStyle>
            <a:lvl1pPr algn="l" defTabSz="903288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963" y="0"/>
            <a:ext cx="2992437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251" tIns="45126" rIns="90251" bIns="45126" numCol="1" anchor="ctr" anchorCtr="0" compatLnSpc="1">
            <a:prstTxWarp prst="textNoShape">
              <a:avLst/>
            </a:prstTxWarp>
          </a:bodyPr>
          <a:lstStyle>
            <a:lvl1pPr algn="r" defTabSz="903288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33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9025" y="679450"/>
            <a:ext cx="4630738" cy="3473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3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379913"/>
            <a:ext cx="5011738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251" tIns="45126" rIns="90251" bIns="451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3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1413"/>
            <a:ext cx="2992438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251" tIns="45126" rIns="90251" bIns="45126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33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963" y="8761413"/>
            <a:ext cx="29924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251" tIns="45126" rIns="90251" bIns="45126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 b="0">
                <a:solidFill>
                  <a:schemeClr val="tx1"/>
                </a:solidFill>
              </a:defRPr>
            </a:lvl1pPr>
          </a:lstStyle>
          <a:p>
            <a:fld id="{981C5FA0-42DF-4875-99E9-69D097A9FB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08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1CA0D9-BBEA-4031-B0AF-D692A81B9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38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E3714A-3B87-4081-9A17-C8E18E31DB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464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55D62A-4F49-470D-8FD5-B2D5510A26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3143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58200" y="6515100"/>
            <a:ext cx="685800" cy="342900"/>
          </a:xfrm>
        </p:spPr>
        <p:txBody>
          <a:bodyPr/>
          <a:lstStyle>
            <a:lvl1pPr>
              <a:defRPr/>
            </a:lvl1pPr>
          </a:lstStyle>
          <a:p>
            <a:fld id="{29FEE4F7-687F-4AAA-83E2-B0249E5EDC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62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141C6D-7C47-4CF6-9B2F-3A8D2D3863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77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D3B8F9-8932-42A5-9F00-064542CAB9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11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771557-6003-4222-810F-C93B0D2535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9826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704C07-A2E8-45A6-A1A2-3235305EF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670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C2B1B3-A50E-45C1-B24F-43B9240814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596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79A7A4-0D36-4209-85F8-BCC8B3DEE5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90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458379-1C67-4A96-8941-11D06C6F9F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6267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6BD91B-0BC5-417F-AD3A-C1777DC9FF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311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" name="Rectangle 54"/>
          <p:cNvSpPr>
            <a:spLocks noChangeArrowheads="1"/>
          </p:cNvSpPr>
          <p:nvPr userDrawn="1"/>
        </p:nvSpPr>
        <p:spPr bwMode="auto">
          <a:xfrm>
            <a:off x="130175" y="6575425"/>
            <a:ext cx="8890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7" name="Rectangle 55"/>
          <p:cNvSpPr>
            <a:spLocks noChangeArrowheads="1"/>
          </p:cNvSpPr>
          <p:nvPr userDrawn="1"/>
        </p:nvSpPr>
        <p:spPr bwMode="auto">
          <a:xfrm>
            <a:off x="130175" y="6584950"/>
            <a:ext cx="9604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" name="Rectangle 56"/>
          <p:cNvSpPr>
            <a:spLocks noChangeArrowheads="1"/>
          </p:cNvSpPr>
          <p:nvPr userDrawn="1"/>
        </p:nvSpPr>
        <p:spPr bwMode="auto">
          <a:xfrm>
            <a:off x="130175" y="6594475"/>
            <a:ext cx="885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" name="Rectangle 57"/>
          <p:cNvSpPr>
            <a:spLocks noChangeArrowheads="1"/>
          </p:cNvSpPr>
          <p:nvPr userDrawn="1"/>
        </p:nvSpPr>
        <p:spPr bwMode="auto">
          <a:xfrm>
            <a:off x="130175" y="6604000"/>
            <a:ext cx="957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0" name="Rectangle 58"/>
          <p:cNvSpPr>
            <a:spLocks noChangeArrowheads="1"/>
          </p:cNvSpPr>
          <p:nvPr userDrawn="1"/>
        </p:nvSpPr>
        <p:spPr bwMode="auto">
          <a:xfrm>
            <a:off x="130175" y="6613525"/>
            <a:ext cx="955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1" name="Rectangle 59"/>
          <p:cNvSpPr>
            <a:spLocks noChangeArrowheads="1"/>
          </p:cNvSpPr>
          <p:nvPr userDrawn="1"/>
        </p:nvSpPr>
        <p:spPr bwMode="auto">
          <a:xfrm>
            <a:off x="130175" y="6623050"/>
            <a:ext cx="881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2" name="Rectangle 60"/>
          <p:cNvSpPr>
            <a:spLocks noChangeArrowheads="1"/>
          </p:cNvSpPr>
          <p:nvPr userDrawn="1"/>
        </p:nvSpPr>
        <p:spPr bwMode="auto">
          <a:xfrm>
            <a:off x="130175" y="6632575"/>
            <a:ext cx="1789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i="1">
                <a:solidFill>
                  <a:srgbClr val="FFFFFF"/>
                </a:solidFill>
              </a:rPr>
              <a:t>Dr. Ahmad R. Hadaegh </a:t>
            </a: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3133" name="Rectangle 61"/>
          <p:cNvSpPr>
            <a:spLocks noChangeArrowheads="1"/>
          </p:cNvSpPr>
          <p:nvPr userDrawn="1"/>
        </p:nvSpPr>
        <p:spPr bwMode="auto">
          <a:xfrm>
            <a:off x="0" y="6534150"/>
            <a:ext cx="9112250" cy="323850"/>
          </a:xfrm>
          <a:prstGeom prst="rect">
            <a:avLst/>
          </a:prstGeom>
          <a:solidFill>
            <a:srgbClr val="FF3300"/>
          </a:solidFill>
          <a:ln w="76200">
            <a:solidFill>
              <a:srgbClr val="5E574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 userDrawn="1"/>
        </p:nvSpPr>
        <p:spPr bwMode="auto">
          <a:xfrm>
            <a:off x="8329613" y="6575425"/>
            <a:ext cx="3746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 userDrawn="1"/>
        </p:nvSpPr>
        <p:spPr bwMode="auto">
          <a:xfrm>
            <a:off x="8329613" y="6584950"/>
            <a:ext cx="4460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6" name="Rectangle 64"/>
          <p:cNvSpPr>
            <a:spLocks noChangeArrowheads="1"/>
          </p:cNvSpPr>
          <p:nvPr userDrawn="1"/>
        </p:nvSpPr>
        <p:spPr bwMode="auto">
          <a:xfrm>
            <a:off x="8329613" y="6594475"/>
            <a:ext cx="3714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 userDrawn="1"/>
        </p:nvSpPr>
        <p:spPr bwMode="auto">
          <a:xfrm>
            <a:off x="8329613" y="6604000"/>
            <a:ext cx="4429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 userDrawn="1"/>
        </p:nvSpPr>
        <p:spPr bwMode="auto">
          <a:xfrm>
            <a:off x="8329613" y="6613525"/>
            <a:ext cx="441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9" name="Rectangle 67"/>
          <p:cNvSpPr>
            <a:spLocks noChangeArrowheads="1"/>
          </p:cNvSpPr>
          <p:nvPr userDrawn="1"/>
        </p:nvSpPr>
        <p:spPr bwMode="auto">
          <a:xfrm>
            <a:off x="8329613" y="6623050"/>
            <a:ext cx="3667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0" name="Rectangle 68"/>
          <p:cNvSpPr>
            <a:spLocks noChangeArrowheads="1"/>
          </p:cNvSpPr>
          <p:nvPr userDrawn="1"/>
        </p:nvSpPr>
        <p:spPr bwMode="auto">
          <a:xfrm>
            <a:off x="0" y="6569075"/>
            <a:ext cx="8851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sz="1400" i="1">
                <a:solidFill>
                  <a:srgbClr val="FFFFFF"/>
                </a:solidFill>
              </a:rPr>
              <a:t>  A.R. Hadaegh                                         California State University San Marcos (CSUSM)                                        Page                                             </a:t>
            </a: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3141" name="Rectangle 69"/>
          <p:cNvSpPr>
            <a:spLocks noChangeArrowheads="1"/>
          </p:cNvSpPr>
          <p:nvPr userDrawn="1"/>
        </p:nvSpPr>
        <p:spPr bwMode="auto">
          <a:xfrm>
            <a:off x="8850313" y="6565900"/>
            <a:ext cx="539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2" name="Rectangle 70"/>
          <p:cNvSpPr>
            <a:spLocks noChangeArrowheads="1"/>
          </p:cNvSpPr>
          <p:nvPr userDrawn="1"/>
        </p:nvSpPr>
        <p:spPr bwMode="auto">
          <a:xfrm>
            <a:off x="8850313" y="6573838"/>
            <a:ext cx="1285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3" name="Rectangle 71"/>
          <p:cNvSpPr>
            <a:spLocks noChangeArrowheads="1"/>
          </p:cNvSpPr>
          <p:nvPr userDrawn="1"/>
        </p:nvSpPr>
        <p:spPr bwMode="auto">
          <a:xfrm>
            <a:off x="8850313" y="6581775"/>
            <a:ext cx="508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4" name="Rectangle 72"/>
          <p:cNvSpPr>
            <a:spLocks noChangeArrowheads="1"/>
          </p:cNvSpPr>
          <p:nvPr userDrawn="1"/>
        </p:nvSpPr>
        <p:spPr bwMode="auto">
          <a:xfrm>
            <a:off x="8850313" y="6589713"/>
            <a:ext cx="1254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5" name="Rectangle 73"/>
          <p:cNvSpPr>
            <a:spLocks noChangeArrowheads="1"/>
          </p:cNvSpPr>
          <p:nvPr userDrawn="1"/>
        </p:nvSpPr>
        <p:spPr bwMode="auto">
          <a:xfrm>
            <a:off x="8850313" y="6597650"/>
            <a:ext cx="123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6" name="Rectangle 74"/>
          <p:cNvSpPr>
            <a:spLocks noChangeArrowheads="1"/>
          </p:cNvSpPr>
          <p:nvPr userDrawn="1"/>
        </p:nvSpPr>
        <p:spPr bwMode="auto">
          <a:xfrm>
            <a:off x="8850313" y="6605588"/>
            <a:ext cx="460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7" name="Rectangle 75"/>
          <p:cNvSpPr>
            <a:spLocks noChangeArrowheads="1"/>
          </p:cNvSpPr>
          <p:nvPr userDrawn="1"/>
        </p:nvSpPr>
        <p:spPr bwMode="auto">
          <a:xfrm>
            <a:off x="8850313" y="6613525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FFFFFF"/>
                </a:solidFill>
              </a:rPr>
              <a:t> </a:t>
            </a: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3148" name="Rectangle 76"/>
          <p:cNvSpPr>
            <a:spLocks noChangeArrowheads="1"/>
          </p:cNvSpPr>
          <p:nvPr userDrawn="1"/>
        </p:nvSpPr>
        <p:spPr bwMode="auto">
          <a:xfrm>
            <a:off x="8694738" y="6575425"/>
            <a:ext cx="411162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9" name="Rectangle 77"/>
          <p:cNvSpPr>
            <a:spLocks noChangeArrowheads="1"/>
          </p:cNvSpPr>
          <p:nvPr userDrawn="1"/>
        </p:nvSpPr>
        <p:spPr bwMode="auto">
          <a:xfrm>
            <a:off x="0" y="6350"/>
            <a:ext cx="9144000" cy="6497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0" name="Freeform 78"/>
          <p:cNvSpPr>
            <a:spLocks/>
          </p:cNvSpPr>
          <p:nvPr userDrawn="1"/>
        </p:nvSpPr>
        <p:spPr bwMode="auto">
          <a:xfrm>
            <a:off x="0" y="0"/>
            <a:ext cx="9194800" cy="6465888"/>
          </a:xfrm>
          <a:custGeom>
            <a:avLst/>
            <a:gdLst>
              <a:gd name="T0" fmla="*/ 613 w 5792"/>
              <a:gd name="T1" fmla="*/ 4 h 4073"/>
              <a:gd name="T2" fmla="*/ 512 w 5792"/>
              <a:gd name="T3" fmla="*/ 21 h 4073"/>
              <a:gd name="T4" fmla="*/ 417 w 5792"/>
              <a:gd name="T5" fmla="*/ 53 h 4073"/>
              <a:gd name="T6" fmla="*/ 329 w 5792"/>
              <a:gd name="T7" fmla="*/ 98 h 4073"/>
              <a:gd name="T8" fmla="*/ 248 w 5792"/>
              <a:gd name="T9" fmla="*/ 155 h 4073"/>
              <a:gd name="T10" fmla="*/ 177 w 5792"/>
              <a:gd name="T11" fmla="*/ 222 h 4073"/>
              <a:gd name="T12" fmla="*/ 117 w 5792"/>
              <a:gd name="T13" fmla="*/ 299 h 4073"/>
              <a:gd name="T14" fmla="*/ 67 w 5792"/>
              <a:gd name="T15" fmla="*/ 385 h 4073"/>
              <a:gd name="T16" fmla="*/ 31 w 5792"/>
              <a:gd name="T17" fmla="*/ 477 h 4073"/>
              <a:gd name="T18" fmla="*/ 8 w 5792"/>
              <a:gd name="T19" fmla="*/ 576 h 4073"/>
              <a:gd name="T20" fmla="*/ 0 w 5792"/>
              <a:gd name="T21" fmla="*/ 679 h 4073"/>
              <a:gd name="T22" fmla="*/ 4 w 5792"/>
              <a:gd name="T23" fmla="*/ 3463 h 4073"/>
              <a:gd name="T24" fmla="*/ 21 w 5792"/>
              <a:gd name="T25" fmla="*/ 3564 h 4073"/>
              <a:gd name="T26" fmla="*/ 53 w 5792"/>
              <a:gd name="T27" fmla="*/ 3658 h 4073"/>
              <a:gd name="T28" fmla="*/ 99 w 5792"/>
              <a:gd name="T29" fmla="*/ 3746 h 4073"/>
              <a:gd name="T30" fmla="*/ 156 w 5792"/>
              <a:gd name="T31" fmla="*/ 3826 h 4073"/>
              <a:gd name="T32" fmla="*/ 223 w 5792"/>
              <a:gd name="T33" fmla="*/ 3897 h 4073"/>
              <a:gd name="T34" fmla="*/ 301 w 5792"/>
              <a:gd name="T35" fmla="*/ 3957 h 4073"/>
              <a:gd name="T36" fmla="*/ 387 w 5792"/>
              <a:gd name="T37" fmla="*/ 4006 h 4073"/>
              <a:gd name="T38" fmla="*/ 480 w 5792"/>
              <a:gd name="T39" fmla="*/ 4043 h 4073"/>
              <a:gd name="T40" fmla="*/ 579 w 5792"/>
              <a:gd name="T41" fmla="*/ 4065 h 4073"/>
              <a:gd name="T42" fmla="*/ 683 w 5792"/>
              <a:gd name="T43" fmla="*/ 4073 h 4073"/>
              <a:gd name="T44" fmla="*/ 5179 w 5792"/>
              <a:gd name="T45" fmla="*/ 4070 h 4073"/>
              <a:gd name="T46" fmla="*/ 5280 w 5792"/>
              <a:gd name="T47" fmla="*/ 4052 h 4073"/>
              <a:gd name="T48" fmla="*/ 5375 w 5792"/>
              <a:gd name="T49" fmla="*/ 4020 h 4073"/>
              <a:gd name="T50" fmla="*/ 5463 w 5792"/>
              <a:gd name="T51" fmla="*/ 3975 h 4073"/>
              <a:gd name="T52" fmla="*/ 5544 w 5792"/>
              <a:gd name="T53" fmla="*/ 3918 h 4073"/>
              <a:gd name="T54" fmla="*/ 5615 w 5792"/>
              <a:gd name="T55" fmla="*/ 3851 h 4073"/>
              <a:gd name="T56" fmla="*/ 5675 w 5792"/>
              <a:gd name="T57" fmla="*/ 3774 h 4073"/>
              <a:gd name="T58" fmla="*/ 5725 w 5792"/>
              <a:gd name="T59" fmla="*/ 3688 h 4073"/>
              <a:gd name="T60" fmla="*/ 5762 w 5792"/>
              <a:gd name="T61" fmla="*/ 3596 h 4073"/>
              <a:gd name="T62" fmla="*/ 5784 w 5792"/>
              <a:gd name="T63" fmla="*/ 3497 h 4073"/>
              <a:gd name="T64" fmla="*/ 5792 w 5792"/>
              <a:gd name="T65" fmla="*/ 3394 h 4073"/>
              <a:gd name="T66" fmla="*/ 5789 w 5792"/>
              <a:gd name="T67" fmla="*/ 610 h 4073"/>
              <a:gd name="T68" fmla="*/ 5771 w 5792"/>
              <a:gd name="T69" fmla="*/ 509 h 4073"/>
              <a:gd name="T70" fmla="*/ 5739 w 5792"/>
              <a:gd name="T71" fmla="*/ 415 h 4073"/>
              <a:gd name="T72" fmla="*/ 5693 w 5792"/>
              <a:gd name="T73" fmla="*/ 327 h 4073"/>
              <a:gd name="T74" fmla="*/ 5636 w 5792"/>
              <a:gd name="T75" fmla="*/ 247 h 4073"/>
              <a:gd name="T76" fmla="*/ 5569 w 5792"/>
              <a:gd name="T77" fmla="*/ 176 h 4073"/>
              <a:gd name="T78" fmla="*/ 5491 w 5792"/>
              <a:gd name="T79" fmla="*/ 116 h 4073"/>
              <a:gd name="T80" fmla="*/ 5405 w 5792"/>
              <a:gd name="T81" fmla="*/ 67 h 4073"/>
              <a:gd name="T82" fmla="*/ 5312 w 5792"/>
              <a:gd name="T83" fmla="*/ 31 h 4073"/>
              <a:gd name="T84" fmla="*/ 5213 w 5792"/>
              <a:gd name="T85" fmla="*/ 8 h 4073"/>
              <a:gd name="T86" fmla="*/ 5109 w 5792"/>
              <a:gd name="T87" fmla="*/ 0 h 4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792" h="4073">
                <a:moveTo>
                  <a:pt x="683" y="0"/>
                </a:moveTo>
                <a:lnTo>
                  <a:pt x="648" y="1"/>
                </a:lnTo>
                <a:lnTo>
                  <a:pt x="613" y="4"/>
                </a:lnTo>
                <a:lnTo>
                  <a:pt x="579" y="8"/>
                </a:lnTo>
                <a:lnTo>
                  <a:pt x="545" y="14"/>
                </a:lnTo>
                <a:lnTo>
                  <a:pt x="512" y="21"/>
                </a:lnTo>
                <a:lnTo>
                  <a:pt x="480" y="31"/>
                </a:lnTo>
                <a:lnTo>
                  <a:pt x="448" y="41"/>
                </a:lnTo>
                <a:lnTo>
                  <a:pt x="417" y="53"/>
                </a:lnTo>
                <a:lnTo>
                  <a:pt x="387" y="67"/>
                </a:lnTo>
                <a:lnTo>
                  <a:pt x="357" y="82"/>
                </a:lnTo>
                <a:lnTo>
                  <a:pt x="329" y="98"/>
                </a:lnTo>
                <a:lnTo>
                  <a:pt x="301" y="116"/>
                </a:lnTo>
                <a:lnTo>
                  <a:pt x="275" y="135"/>
                </a:lnTo>
                <a:lnTo>
                  <a:pt x="248" y="155"/>
                </a:lnTo>
                <a:lnTo>
                  <a:pt x="223" y="176"/>
                </a:lnTo>
                <a:lnTo>
                  <a:pt x="200" y="199"/>
                </a:lnTo>
                <a:lnTo>
                  <a:pt x="177" y="222"/>
                </a:lnTo>
                <a:lnTo>
                  <a:pt x="156" y="247"/>
                </a:lnTo>
                <a:lnTo>
                  <a:pt x="136" y="273"/>
                </a:lnTo>
                <a:lnTo>
                  <a:pt x="117" y="299"/>
                </a:lnTo>
                <a:lnTo>
                  <a:pt x="99" y="327"/>
                </a:lnTo>
                <a:lnTo>
                  <a:pt x="82" y="355"/>
                </a:lnTo>
                <a:lnTo>
                  <a:pt x="67" y="385"/>
                </a:lnTo>
                <a:lnTo>
                  <a:pt x="53" y="415"/>
                </a:lnTo>
                <a:lnTo>
                  <a:pt x="41" y="446"/>
                </a:lnTo>
                <a:lnTo>
                  <a:pt x="31" y="477"/>
                </a:lnTo>
                <a:lnTo>
                  <a:pt x="21" y="509"/>
                </a:lnTo>
                <a:lnTo>
                  <a:pt x="14" y="542"/>
                </a:lnTo>
                <a:lnTo>
                  <a:pt x="8" y="576"/>
                </a:lnTo>
                <a:lnTo>
                  <a:pt x="4" y="610"/>
                </a:lnTo>
                <a:lnTo>
                  <a:pt x="1" y="644"/>
                </a:lnTo>
                <a:lnTo>
                  <a:pt x="0" y="679"/>
                </a:lnTo>
                <a:lnTo>
                  <a:pt x="0" y="3394"/>
                </a:lnTo>
                <a:lnTo>
                  <a:pt x="1" y="3429"/>
                </a:lnTo>
                <a:lnTo>
                  <a:pt x="4" y="3463"/>
                </a:lnTo>
                <a:lnTo>
                  <a:pt x="8" y="3497"/>
                </a:lnTo>
                <a:lnTo>
                  <a:pt x="14" y="3531"/>
                </a:lnTo>
                <a:lnTo>
                  <a:pt x="21" y="3564"/>
                </a:lnTo>
                <a:lnTo>
                  <a:pt x="31" y="3596"/>
                </a:lnTo>
                <a:lnTo>
                  <a:pt x="41" y="3627"/>
                </a:lnTo>
                <a:lnTo>
                  <a:pt x="53" y="3658"/>
                </a:lnTo>
                <a:lnTo>
                  <a:pt x="67" y="3688"/>
                </a:lnTo>
                <a:lnTo>
                  <a:pt x="82" y="3718"/>
                </a:lnTo>
                <a:lnTo>
                  <a:pt x="99" y="3746"/>
                </a:lnTo>
                <a:lnTo>
                  <a:pt x="117" y="3774"/>
                </a:lnTo>
                <a:lnTo>
                  <a:pt x="136" y="3800"/>
                </a:lnTo>
                <a:lnTo>
                  <a:pt x="156" y="3826"/>
                </a:lnTo>
                <a:lnTo>
                  <a:pt x="177" y="3851"/>
                </a:lnTo>
                <a:lnTo>
                  <a:pt x="200" y="3874"/>
                </a:lnTo>
                <a:lnTo>
                  <a:pt x="223" y="3897"/>
                </a:lnTo>
                <a:lnTo>
                  <a:pt x="248" y="3918"/>
                </a:lnTo>
                <a:lnTo>
                  <a:pt x="275" y="3938"/>
                </a:lnTo>
                <a:lnTo>
                  <a:pt x="301" y="3957"/>
                </a:lnTo>
                <a:lnTo>
                  <a:pt x="329" y="3975"/>
                </a:lnTo>
                <a:lnTo>
                  <a:pt x="357" y="3991"/>
                </a:lnTo>
                <a:lnTo>
                  <a:pt x="387" y="4006"/>
                </a:lnTo>
                <a:lnTo>
                  <a:pt x="417" y="4020"/>
                </a:lnTo>
                <a:lnTo>
                  <a:pt x="448" y="4032"/>
                </a:lnTo>
                <a:lnTo>
                  <a:pt x="480" y="4043"/>
                </a:lnTo>
                <a:lnTo>
                  <a:pt x="512" y="4052"/>
                </a:lnTo>
                <a:lnTo>
                  <a:pt x="545" y="4059"/>
                </a:lnTo>
                <a:lnTo>
                  <a:pt x="579" y="4065"/>
                </a:lnTo>
                <a:lnTo>
                  <a:pt x="613" y="4070"/>
                </a:lnTo>
                <a:lnTo>
                  <a:pt x="648" y="4072"/>
                </a:lnTo>
                <a:lnTo>
                  <a:pt x="683" y="4073"/>
                </a:lnTo>
                <a:lnTo>
                  <a:pt x="5109" y="4073"/>
                </a:lnTo>
                <a:lnTo>
                  <a:pt x="5144" y="4072"/>
                </a:lnTo>
                <a:lnTo>
                  <a:pt x="5179" y="4070"/>
                </a:lnTo>
                <a:lnTo>
                  <a:pt x="5213" y="4065"/>
                </a:lnTo>
                <a:lnTo>
                  <a:pt x="5247" y="4059"/>
                </a:lnTo>
                <a:lnTo>
                  <a:pt x="5280" y="4052"/>
                </a:lnTo>
                <a:lnTo>
                  <a:pt x="5312" y="4043"/>
                </a:lnTo>
                <a:lnTo>
                  <a:pt x="5344" y="4032"/>
                </a:lnTo>
                <a:lnTo>
                  <a:pt x="5375" y="4020"/>
                </a:lnTo>
                <a:lnTo>
                  <a:pt x="5405" y="4006"/>
                </a:lnTo>
                <a:lnTo>
                  <a:pt x="5435" y="3991"/>
                </a:lnTo>
                <a:lnTo>
                  <a:pt x="5463" y="3975"/>
                </a:lnTo>
                <a:lnTo>
                  <a:pt x="5491" y="3957"/>
                </a:lnTo>
                <a:lnTo>
                  <a:pt x="5517" y="3938"/>
                </a:lnTo>
                <a:lnTo>
                  <a:pt x="5544" y="3918"/>
                </a:lnTo>
                <a:lnTo>
                  <a:pt x="5569" y="3897"/>
                </a:lnTo>
                <a:lnTo>
                  <a:pt x="5592" y="3874"/>
                </a:lnTo>
                <a:lnTo>
                  <a:pt x="5615" y="3851"/>
                </a:lnTo>
                <a:lnTo>
                  <a:pt x="5636" y="3826"/>
                </a:lnTo>
                <a:lnTo>
                  <a:pt x="5656" y="3800"/>
                </a:lnTo>
                <a:lnTo>
                  <a:pt x="5675" y="3774"/>
                </a:lnTo>
                <a:lnTo>
                  <a:pt x="5693" y="3746"/>
                </a:lnTo>
                <a:lnTo>
                  <a:pt x="5710" y="3718"/>
                </a:lnTo>
                <a:lnTo>
                  <a:pt x="5725" y="3688"/>
                </a:lnTo>
                <a:lnTo>
                  <a:pt x="5739" y="3658"/>
                </a:lnTo>
                <a:lnTo>
                  <a:pt x="5751" y="3627"/>
                </a:lnTo>
                <a:lnTo>
                  <a:pt x="5762" y="3596"/>
                </a:lnTo>
                <a:lnTo>
                  <a:pt x="5771" y="3564"/>
                </a:lnTo>
                <a:lnTo>
                  <a:pt x="5778" y="3531"/>
                </a:lnTo>
                <a:lnTo>
                  <a:pt x="5784" y="3497"/>
                </a:lnTo>
                <a:lnTo>
                  <a:pt x="5789" y="3463"/>
                </a:lnTo>
                <a:lnTo>
                  <a:pt x="5791" y="3429"/>
                </a:lnTo>
                <a:lnTo>
                  <a:pt x="5792" y="3394"/>
                </a:lnTo>
                <a:lnTo>
                  <a:pt x="5792" y="679"/>
                </a:lnTo>
                <a:lnTo>
                  <a:pt x="5791" y="644"/>
                </a:lnTo>
                <a:lnTo>
                  <a:pt x="5789" y="610"/>
                </a:lnTo>
                <a:lnTo>
                  <a:pt x="5784" y="576"/>
                </a:lnTo>
                <a:lnTo>
                  <a:pt x="5778" y="542"/>
                </a:lnTo>
                <a:lnTo>
                  <a:pt x="5771" y="509"/>
                </a:lnTo>
                <a:lnTo>
                  <a:pt x="5762" y="477"/>
                </a:lnTo>
                <a:lnTo>
                  <a:pt x="5751" y="446"/>
                </a:lnTo>
                <a:lnTo>
                  <a:pt x="5739" y="415"/>
                </a:lnTo>
                <a:lnTo>
                  <a:pt x="5725" y="385"/>
                </a:lnTo>
                <a:lnTo>
                  <a:pt x="5710" y="355"/>
                </a:lnTo>
                <a:lnTo>
                  <a:pt x="5693" y="327"/>
                </a:lnTo>
                <a:lnTo>
                  <a:pt x="5675" y="299"/>
                </a:lnTo>
                <a:lnTo>
                  <a:pt x="5656" y="273"/>
                </a:lnTo>
                <a:lnTo>
                  <a:pt x="5636" y="247"/>
                </a:lnTo>
                <a:lnTo>
                  <a:pt x="5615" y="222"/>
                </a:lnTo>
                <a:lnTo>
                  <a:pt x="5592" y="199"/>
                </a:lnTo>
                <a:lnTo>
                  <a:pt x="5569" y="176"/>
                </a:lnTo>
                <a:lnTo>
                  <a:pt x="5544" y="155"/>
                </a:lnTo>
                <a:lnTo>
                  <a:pt x="5517" y="135"/>
                </a:lnTo>
                <a:lnTo>
                  <a:pt x="5491" y="116"/>
                </a:lnTo>
                <a:lnTo>
                  <a:pt x="5463" y="98"/>
                </a:lnTo>
                <a:lnTo>
                  <a:pt x="5435" y="82"/>
                </a:lnTo>
                <a:lnTo>
                  <a:pt x="5405" y="67"/>
                </a:lnTo>
                <a:lnTo>
                  <a:pt x="5375" y="53"/>
                </a:lnTo>
                <a:lnTo>
                  <a:pt x="5344" y="41"/>
                </a:lnTo>
                <a:lnTo>
                  <a:pt x="5312" y="31"/>
                </a:lnTo>
                <a:lnTo>
                  <a:pt x="5280" y="21"/>
                </a:lnTo>
                <a:lnTo>
                  <a:pt x="5247" y="14"/>
                </a:lnTo>
                <a:lnTo>
                  <a:pt x="5213" y="8"/>
                </a:lnTo>
                <a:lnTo>
                  <a:pt x="5179" y="4"/>
                </a:lnTo>
                <a:lnTo>
                  <a:pt x="5144" y="1"/>
                </a:lnTo>
                <a:lnTo>
                  <a:pt x="5109" y="0"/>
                </a:lnTo>
                <a:lnTo>
                  <a:pt x="683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1" name="Rectangle 79"/>
          <p:cNvSpPr>
            <a:spLocks noChangeArrowheads="1"/>
          </p:cNvSpPr>
          <p:nvPr userDrawn="1"/>
        </p:nvSpPr>
        <p:spPr bwMode="auto">
          <a:xfrm>
            <a:off x="8569325" y="6618288"/>
            <a:ext cx="5413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2" name="Rectangle 80"/>
          <p:cNvSpPr>
            <a:spLocks noChangeArrowheads="1"/>
          </p:cNvSpPr>
          <p:nvPr userDrawn="1"/>
        </p:nvSpPr>
        <p:spPr bwMode="auto">
          <a:xfrm>
            <a:off x="8562975" y="6535738"/>
            <a:ext cx="6921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3" name="Rectangle 81"/>
          <p:cNvSpPr>
            <a:spLocks noChangeArrowheads="1"/>
          </p:cNvSpPr>
          <p:nvPr userDrawn="1"/>
        </p:nvSpPr>
        <p:spPr bwMode="auto">
          <a:xfrm>
            <a:off x="8712200" y="6532563"/>
            <a:ext cx="385763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4" name="Rectangle 82"/>
          <p:cNvSpPr>
            <a:spLocks noChangeArrowheads="1"/>
          </p:cNvSpPr>
          <p:nvPr userDrawn="1"/>
        </p:nvSpPr>
        <p:spPr bwMode="auto">
          <a:xfrm>
            <a:off x="8689975" y="6646863"/>
            <a:ext cx="460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5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15100"/>
            <a:ext cx="685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D789D34A-B18B-47F7-9847-C91A0388967F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hf hdr="0" ftr="0" dt="0"/>
  <p:txStyles>
    <p:titleStyle>
      <a:lvl1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2pPr>
      <a:lvl3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3pPr>
      <a:lvl4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4pPr>
      <a:lvl5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5pPr>
      <a:lvl6pPr marL="457200"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6pPr>
      <a:lvl7pPr marL="914400"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7pPr>
      <a:lvl8pPr marL="1371600"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8pPr>
      <a:lvl9pPr marL="1828800"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9pPr>
    </p:titleStyle>
    <p:bodyStyle>
      <a:lvl1pPr marL="339725" indent="-339725" algn="l" defTabSz="992188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charset="2"/>
        <a:buChar char="u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3425" indent="-282575" algn="l" defTabSz="992188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500">
          <a:solidFill>
            <a:schemeClr val="tx1"/>
          </a:solidFill>
          <a:latin typeface="+mn-lt"/>
        </a:defRPr>
      </a:lvl2pPr>
      <a:lvl3pPr marL="1128713" indent="-225425" algn="l" defTabSz="992188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charset="2"/>
        <a:buChar char="v"/>
        <a:defRPr sz="2500">
          <a:solidFill>
            <a:schemeClr val="tx1"/>
          </a:solidFill>
          <a:latin typeface="+mn-lt"/>
        </a:defRPr>
      </a:lvl3pPr>
      <a:lvl4pPr marL="1579563" indent="-225425" algn="l" defTabSz="992188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500">
          <a:solidFill>
            <a:schemeClr val="tx1"/>
          </a:solidFill>
          <a:latin typeface="+mn-lt"/>
        </a:defRPr>
      </a:lvl4pPr>
      <a:lvl5pPr marL="2032000" indent="-227013" algn="l" defTabSz="992188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500">
          <a:solidFill>
            <a:schemeClr val="tx1"/>
          </a:solidFill>
          <a:latin typeface="+mn-lt"/>
        </a:defRPr>
      </a:lvl5pPr>
      <a:lvl6pPr marL="2489200" indent="-227013" algn="l" defTabSz="992188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500">
          <a:solidFill>
            <a:schemeClr val="tx1"/>
          </a:solidFill>
          <a:latin typeface="+mn-lt"/>
        </a:defRPr>
      </a:lvl6pPr>
      <a:lvl7pPr marL="2946400" indent="-227013" algn="l" defTabSz="992188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500">
          <a:solidFill>
            <a:schemeClr val="tx1"/>
          </a:solidFill>
          <a:latin typeface="+mn-lt"/>
        </a:defRPr>
      </a:lvl7pPr>
      <a:lvl8pPr marL="3403600" indent="-227013" algn="l" defTabSz="992188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500">
          <a:solidFill>
            <a:schemeClr val="tx1"/>
          </a:solidFill>
          <a:latin typeface="+mn-lt"/>
        </a:defRPr>
      </a:lvl8pPr>
      <a:lvl9pPr marL="3860800" indent="-227013" algn="l" defTabSz="992188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8D47C-C99A-4E1F-9E50-BDC2D9C224F9}" type="slidenum">
              <a:rPr lang="en-US"/>
              <a:pPr/>
              <a:t>1</a:t>
            </a:fld>
            <a:endParaRPr lang="en-US"/>
          </a:p>
        </p:txBody>
      </p:sp>
      <p:sp>
        <p:nvSpPr>
          <p:cNvPr id="787458" name="Text Box 2"/>
          <p:cNvSpPr txBox="1">
            <a:spLocks noChangeArrowheads="1"/>
          </p:cNvSpPr>
          <p:nvPr/>
        </p:nvSpPr>
        <p:spPr bwMode="auto">
          <a:xfrm>
            <a:off x="2719388" y="1292225"/>
            <a:ext cx="2481262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90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494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4800">
                <a:solidFill>
                  <a:schemeClr val="bg1"/>
                </a:solidFill>
              </a:rPr>
              <a:t>B - Tree </a:t>
            </a:r>
          </a:p>
          <a:p>
            <a:pPr algn="ctr">
              <a:lnSpc>
                <a:spcPct val="90000"/>
              </a:lnSpc>
            </a:pPr>
            <a:endParaRPr lang="en-US" sz="480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4800">
                <a:solidFill>
                  <a:schemeClr val="bg1"/>
                </a:solidFill>
              </a:rPr>
              <a:t>and </a:t>
            </a:r>
          </a:p>
          <a:p>
            <a:pPr algn="ctr">
              <a:lnSpc>
                <a:spcPct val="90000"/>
              </a:lnSpc>
            </a:pPr>
            <a:endParaRPr lang="en-US" sz="480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4800">
                <a:solidFill>
                  <a:schemeClr val="bg1"/>
                </a:solidFill>
              </a:rPr>
              <a:t>B+  tree</a:t>
            </a:r>
          </a:p>
          <a:p>
            <a:pPr algn="ctr">
              <a:lnSpc>
                <a:spcPct val="50000"/>
              </a:lnSpc>
              <a:buClr>
                <a:srgbClr val="CC3300"/>
              </a:buClr>
              <a:buFontTx/>
              <a:buChar char="•"/>
            </a:pPr>
            <a:endParaRPr lang="en-US" sz="4800" b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B5276-7F7A-47A4-B062-7B28FC4D36B5}" type="slidenum">
              <a:rPr lang="en-US"/>
              <a:pPr/>
              <a:t>10</a:t>
            </a:fld>
            <a:endParaRPr lang="en-US"/>
          </a:p>
        </p:txBody>
      </p:sp>
      <p:sp>
        <p:nvSpPr>
          <p:cNvPr id="803843" name="Text Box 3"/>
          <p:cNvSpPr txBox="1">
            <a:spLocks noChangeArrowheads="1"/>
          </p:cNvSpPr>
          <p:nvPr/>
        </p:nvSpPr>
        <p:spPr bwMode="auto">
          <a:xfrm>
            <a:off x="615950" y="32766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After inserting 5</a:t>
            </a:r>
          </a:p>
        </p:txBody>
      </p:sp>
      <p:grpSp>
        <p:nvGrpSpPr>
          <p:cNvPr id="803901" name="Group 61"/>
          <p:cNvGrpSpPr>
            <a:grpSpLocks/>
          </p:cNvGrpSpPr>
          <p:nvPr/>
        </p:nvGrpSpPr>
        <p:grpSpPr bwMode="auto">
          <a:xfrm>
            <a:off x="5749925" y="4845050"/>
            <a:ext cx="1476375" cy="379413"/>
            <a:chOff x="2311" y="1381"/>
            <a:chExt cx="930" cy="239"/>
          </a:xfrm>
        </p:grpSpPr>
        <p:grpSp>
          <p:nvGrpSpPr>
            <p:cNvPr id="803902" name="Group 62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3903" name="Rectangle 63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3904" name="Rectangle 64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3905" name="Rectangle 65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3906" name="Rectangle 66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3907" name="Text Box 67"/>
            <p:cNvSpPr txBox="1">
              <a:spLocks noChangeArrowheads="1"/>
            </p:cNvSpPr>
            <p:nvPr/>
          </p:nvSpPr>
          <p:spPr bwMode="auto">
            <a:xfrm>
              <a:off x="2311" y="138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14</a:t>
              </a:r>
            </a:p>
          </p:txBody>
        </p:sp>
        <p:sp>
          <p:nvSpPr>
            <p:cNvPr id="803908" name="Text Box 68"/>
            <p:cNvSpPr txBox="1">
              <a:spLocks noChangeArrowheads="1"/>
            </p:cNvSpPr>
            <p:nvPr/>
          </p:nvSpPr>
          <p:spPr bwMode="auto">
            <a:xfrm>
              <a:off x="2544" y="1385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15</a:t>
              </a:r>
            </a:p>
          </p:txBody>
        </p:sp>
        <p:sp>
          <p:nvSpPr>
            <p:cNvPr id="803909" name="Text Box 69"/>
            <p:cNvSpPr txBox="1">
              <a:spLocks noChangeArrowheads="1"/>
            </p:cNvSpPr>
            <p:nvPr/>
          </p:nvSpPr>
          <p:spPr bwMode="auto">
            <a:xfrm>
              <a:off x="2764" y="138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16 </a:t>
              </a:r>
            </a:p>
          </p:txBody>
        </p:sp>
        <p:sp>
          <p:nvSpPr>
            <p:cNvPr id="803910" name="Text Box 70"/>
            <p:cNvSpPr txBox="1">
              <a:spLocks noChangeArrowheads="1"/>
            </p:cNvSpPr>
            <p:nvPr/>
          </p:nvSpPr>
          <p:spPr bwMode="auto">
            <a:xfrm>
              <a:off x="3055" y="1385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grpSp>
        <p:nvGrpSpPr>
          <p:cNvPr id="803911" name="Group 71"/>
          <p:cNvGrpSpPr>
            <a:grpSpLocks/>
          </p:cNvGrpSpPr>
          <p:nvPr/>
        </p:nvGrpSpPr>
        <p:grpSpPr bwMode="auto">
          <a:xfrm>
            <a:off x="1597025" y="4830763"/>
            <a:ext cx="1454150" cy="379412"/>
            <a:chOff x="2325" y="1381"/>
            <a:chExt cx="916" cy="239"/>
          </a:xfrm>
        </p:grpSpPr>
        <p:grpSp>
          <p:nvGrpSpPr>
            <p:cNvPr id="803912" name="Group 72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3913" name="Rectangle 73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3914" name="Rectangle 74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3915" name="Rectangle 75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3916" name="Rectangle 76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3917" name="Text Box 77"/>
            <p:cNvSpPr txBox="1">
              <a:spLocks noChangeArrowheads="1"/>
            </p:cNvSpPr>
            <p:nvPr/>
          </p:nvSpPr>
          <p:spPr bwMode="auto">
            <a:xfrm>
              <a:off x="2347" y="138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803918" name="Text Box 78"/>
            <p:cNvSpPr txBox="1">
              <a:spLocks noChangeArrowheads="1"/>
            </p:cNvSpPr>
            <p:nvPr/>
          </p:nvSpPr>
          <p:spPr bwMode="auto">
            <a:xfrm>
              <a:off x="2580" y="13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803919" name="Text Box 79"/>
            <p:cNvSpPr txBox="1">
              <a:spLocks noChangeArrowheads="1"/>
            </p:cNvSpPr>
            <p:nvPr/>
          </p:nvSpPr>
          <p:spPr bwMode="auto">
            <a:xfrm>
              <a:off x="2836" y="1386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3920" name="Text Box 80"/>
            <p:cNvSpPr txBox="1">
              <a:spLocks noChangeArrowheads="1"/>
            </p:cNvSpPr>
            <p:nvPr/>
          </p:nvSpPr>
          <p:spPr bwMode="auto">
            <a:xfrm>
              <a:off x="3055" y="1385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03921" name="Line 81"/>
          <p:cNvSpPr>
            <a:spLocks noChangeShapeType="1"/>
          </p:cNvSpPr>
          <p:nvPr/>
        </p:nvSpPr>
        <p:spPr bwMode="auto">
          <a:xfrm flipH="1">
            <a:off x="2532063" y="4202113"/>
            <a:ext cx="1233487" cy="65405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03922" name="Line 82"/>
          <p:cNvSpPr>
            <a:spLocks noChangeShapeType="1"/>
          </p:cNvSpPr>
          <p:nvPr/>
        </p:nvSpPr>
        <p:spPr bwMode="auto">
          <a:xfrm flipH="1">
            <a:off x="3905250" y="4208463"/>
            <a:ext cx="217488" cy="595312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3933" name="Group 93"/>
          <p:cNvGrpSpPr>
            <a:grpSpLocks/>
          </p:cNvGrpSpPr>
          <p:nvPr/>
        </p:nvGrpSpPr>
        <p:grpSpPr bwMode="auto">
          <a:xfrm>
            <a:off x="3694113" y="4830763"/>
            <a:ext cx="1454150" cy="379412"/>
            <a:chOff x="2318" y="1448"/>
            <a:chExt cx="916" cy="239"/>
          </a:xfrm>
        </p:grpSpPr>
        <p:grpSp>
          <p:nvGrpSpPr>
            <p:cNvPr id="803924" name="Group 84"/>
            <p:cNvGrpSpPr>
              <a:grpSpLocks/>
            </p:cNvGrpSpPr>
            <p:nvPr/>
          </p:nvGrpSpPr>
          <p:grpSpPr bwMode="auto">
            <a:xfrm>
              <a:off x="2318" y="1451"/>
              <a:ext cx="916" cy="236"/>
              <a:chOff x="1705" y="2235"/>
              <a:chExt cx="1391" cy="320"/>
            </a:xfrm>
          </p:grpSpPr>
          <p:sp>
            <p:nvSpPr>
              <p:cNvPr id="803925" name="Rectangle 85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3926" name="Rectangle 86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3927" name="Rectangle 87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3928" name="Rectangle 88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3929" name="Text Box 89"/>
            <p:cNvSpPr txBox="1">
              <a:spLocks noChangeArrowheads="1"/>
            </p:cNvSpPr>
            <p:nvPr/>
          </p:nvSpPr>
          <p:spPr bwMode="auto">
            <a:xfrm>
              <a:off x="2340" y="14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803930" name="Text Box 90"/>
            <p:cNvSpPr txBox="1">
              <a:spLocks noChangeArrowheads="1"/>
            </p:cNvSpPr>
            <p:nvPr/>
          </p:nvSpPr>
          <p:spPr bwMode="auto">
            <a:xfrm>
              <a:off x="2573" y="145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03931" name="Text Box 91"/>
            <p:cNvSpPr txBox="1">
              <a:spLocks noChangeArrowheads="1"/>
            </p:cNvSpPr>
            <p:nvPr/>
          </p:nvSpPr>
          <p:spPr bwMode="auto">
            <a:xfrm>
              <a:off x="2829" y="1453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3932" name="Text Box 92"/>
            <p:cNvSpPr txBox="1">
              <a:spLocks noChangeArrowheads="1"/>
            </p:cNvSpPr>
            <p:nvPr/>
          </p:nvSpPr>
          <p:spPr bwMode="auto">
            <a:xfrm>
              <a:off x="3048" y="1452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03945" name="Line 105"/>
          <p:cNvSpPr>
            <a:spLocks noChangeShapeType="1"/>
          </p:cNvSpPr>
          <p:nvPr/>
        </p:nvSpPr>
        <p:spPr bwMode="auto">
          <a:xfrm>
            <a:off x="4513263" y="4195763"/>
            <a:ext cx="1493837" cy="62388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3947" name="Group 107"/>
          <p:cNvGrpSpPr>
            <a:grpSpLocks/>
          </p:cNvGrpSpPr>
          <p:nvPr/>
        </p:nvGrpSpPr>
        <p:grpSpPr bwMode="auto">
          <a:xfrm>
            <a:off x="3760788" y="3806825"/>
            <a:ext cx="1454150" cy="379413"/>
            <a:chOff x="2325" y="1381"/>
            <a:chExt cx="916" cy="239"/>
          </a:xfrm>
        </p:grpSpPr>
        <p:grpSp>
          <p:nvGrpSpPr>
            <p:cNvPr id="803948" name="Group 108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3949" name="Rectangle 109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3950" name="Rectangle 110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3951" name="Rectangle 111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3952" name="Rectangle 112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3953" name="Text Box 113"/>
            <p:cNvSpPr txBox="1">
              <a:spLocks noChangeArrowheads="1"/>
            </p:cNvSpPr>
            <p:nvPr/>
          </p:nvSpPr>
          <p:spPr bwMode="auto">
            <a:xfrm>
              <a:off x="2347" y="138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803954" name="Text Box 114"/>
            <p:cNvSpPr txBox="1">
              <a:spLocks noChangeArrowheads="1"/>
            </p:cNvSpPr>
            <p:nvPr/>
          </p:nvSpPr>
          <p:spPr bwMode="auto">
            <a:xfrm>
              <a:off x="2580" y="13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03955" name="Text Box 115"/>
            <p:cNvSpPr txBox="1">
              <a:spLocks noChangeArrowheads="1"/>
            </p:cNvSpPr>
            <p:nvPr/>
          </p:nvSpPr>
          <p:spPr bwMode="auto">
            <a:xfrm>
              <a:off x="2836" y="1386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3956" name="Text Box 116"/>
            <p:cNvSpPr txBox="1">
              <a:spLocks noChangeArrowheads="1"/>
            </p:cNvSpPr>
            <p:nvPr/>
          </p:nvSpPr>
          <p:spPr bwMode="auto">
            <a:xfrm>
              <a:off x="3055" y="1385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03957" name="Line 117"/>
          <p:cNvSpPr>
            <a:spLocks noChangeShapeType="1"/>
          </p:cNvSpPr>
          <p:nvPr/>
        </p:nvSpPr>
        <p:spPr bwMode="auto">
          <a:xfrm>
            <a:off x="349250" y="2741613"/>
            <a:ext cx="83756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4014" name="Text Box 174"/>
          <p:cNvSpPr txBox="1">
            <a:spLocks noChangeArrowheads="1"/>
          </p:cNvSpPr>
          <p:nvPr/>
        </p:nvSpPr>
        <p:spPr bwMode="auto">
          <a:xfrm>
            <a:off x="409575" y="493713"/>
            <a:ext cx="301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After inserting 1, 16, 6</a:t>
            </a:r>
          </a:p>
        </p:txBody>
      </p:sp>
      <p:grpSp>
        <p:nvGrpSpPr>
          <p:cNvPr id="804015" name="Group 175"/>
          <p:cNvGrpSpPr>
            <a:grpSpLocks/>
          </p:cNvGrpSpPr>
          <p:nvPr/>
        </p:nvGrpSpPr>
        <p:grpSpPr bwMode="auto">
          <a:xfrm>
            <a:off x="2570163" y="1017588"/>
            <a:ext cx="3973512" cy="1446212"/>
            <a:chOff x="1546" y="2632"/>
            <a:chExt cx="2503" cy="911"/>
          </a:xfrm>
        </p:grpSpPr>
        <p:grpSp>
          <p:nvGrpSpPr>
            <p:cNvPr id="804016" name="Group 176"/>
            <p:cNvGrpSpPr>
              <a:grpSpLocks/>
            </p:cNvGrpSpPr>
            <p:nvPr/>
          </p:nvGrpSpPr>
          <p:grpSpPr bwMode="auto">
            <a:xfrm>
              <a:off x="2433" y="2632"/>
              <a:ext cx="916" cy="239"/>
              <a:chOff x="2325" y="1381"/>
              <a:chExt cx="916" cy="239"/>
            </a:xfrm>
          </p:grpSpPr>
          <p:grpSp>
            <p:nvGrpSpPr>
              <p:cNvPr id="804017" name="Group 177"/>
              <p:cNvGrpSpPr>
                <a:grpSpLocks/>
              </p:cNvGrpSpPr>
              <p:nvPr/>
            </p:nvGrpSpPr>
            <p:grpSpPr bwMode="auto">
              <a:xfrm>
                <a:off x="2325" y="1384"/>
                <a:ext cx="916" cy="236"/>
                <a:chOff x="1705" y="2235"/>
                <a:chExt cx="1391" cy="320"/>
              </a:xfrm>
            </p:grpSpPr>
            <p:sp>
              <p:nvSpPr>
                <p:cNvPr id="804018" name="Rectangle 178"/>
                <p:cNvSpPr>
                  <a:spLocks noChangeArrowheads="1"/>
                </p:cNvSpPr>
                <p:nvPr/>
              </p:nvSpPr>
              <p:spPr bwMode="auto">
                <a:xfrm>
                  <a:off x="1705" y="2235"/>
                  <a:ext cx="348" cy="320"/>
                </a:xfrm>
                <a:prstGeom prst="rect">
                  <a:avLst/>
                </a:prstGeom>
                <a:solidFill>
                  <a:schemeClr val="tx2"/>
                </a:solidFill>
                <a:ln w="57150" algn="ctr">
                  <a:solidFill>
                    <a:srgbClr val="99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4019" name="Rectangle 179"/>
                <p:cNvSpPr>
                  <a:spLocks noChangeArrowheads="1"/>
                </p:cNvSpPr>
                <p:nvPr/>
              </p:nvSpPr>
              <p:spPr bwMode="auto">
                <a:xfrm>
                  <a:off x="2053" y="2235"/>
                  <a:ext cx="348" cy="320"/>
                </a:xfrm>
                <a:prstGeom prst="rect">
                  <a:avLst/>
                </a:prstGeom>
                <a:solidFill>
                  <a:schemeClr val="tx2"/>
                </a:solidFill>
                <a:ln w="57150" algn="ctr">
                  <a:solidFill>
                    <a:srgbClr val="99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4020" name="Rectangle 180"/>
                <p:cNvSpPr>
                  <a:spLocks noChangeArrowheads="1"/>
                </p:cNvSpPr>
                <p:nvPr/>
              </p:nvSpPr>
              <p:spPr bwMode="auto">
                <a:xfrm>
                  <a:off x="2401" y="2235"/>
                  <a:ext cx="348" cy="320"/>
                </a:xfrm>
                <a:prstGeom prst="rect">
                  <a:avLst/>
                </a:prstGeom>
                <a:solidFill>
                  <a:schemeClr val="tx2"/>
                </a:solidFill>
                <a:ln w="57150" algn="ctr">
                  <a:solidFill>
                    <a:srgbClr val="99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4021" name="Rectangle 181"/>
                <p:cNvSpPr>
                  <a:spLocks noChangeArrowheads="1"/>
                </p:cNvSpPr>
                <p:nvPr/>
              </p:nvSpPr>
              <p:spPr bwMode="auto">
                <a:xfrm>
                  <a:off x="2748" y="2235"/>
                  <a:ext cx="348" cy="320"/>
                </a:xfrm>
                <a:prstGeom prst="rect">
                  <a:avLst/>
                </a:prstGeom>
                <a:solidFill>
                  <a:schemeClr val="tx2"/>
                </a:solidFill>
                <a:ln w="57150" algn="ctr">
                  <a:solidFill>
                    <a:srgbClr val="99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04022" name="Text Box 182"/>
              <p:cNvSpPr txBox="1">
                <a:spLocks noChangeArrowheads="1"/>
              </p:cNvSpPr>
              <p:nvPr/>
            </p:nvSpPr>
            <p:spPr bwMode="auto">
              <a:xfrm>
                <a:off x="2347" y="138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8</a:t>
                </a:r>
              </a:p>
            </p:txBody>
          </p:sp>
          <p:sp>
            <p:nvSpPr>
              <p:cNvPr id="804023" name="Text Box 183"/>
              <p:cNvSpPr txBox="1">
                <a:spLocks noChangeArrowheads="1"/>
              </p:cNvSpPr>
              <p:nvPr/>
            </p:nvSpPr>
            <p:spPr bwMode="auto">
              <a:xfrm>
                <a:off x="2616" y="1385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4024" name="Text Box 184"/>
              <p:cNvSpPr txBox="1">
                <a:spLocks noChangeArrowheads="1"/>
              </p:cNvSpPr>
              <p:nvPr/>
            </p:nvSpPr>
            <p:spPr bwMode="auto">
              <a:xfrm>
                <a:off x="2836" y="1386"/>
                <a:ext cx="1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804025" name="Text Box 185"/>
              <p:cNvSpPr txBox="1">
                <a:spLocks noChangeArrowheads="1"/>
              </p:cNvSpPr>
              <p:nvPr/>
            </p:nvSpPr>
            <p:spPr bwMode="auto">
              <a:xfrm>
                <a:off x="3055" y="1385"/>
                <a:ext cx="1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grpSp>
          <p:nvGrpSpPr>
            <p:cNvPr id="804026" name="Group 186"/>
            <p:cNvGrpSpPr>
              <a:grpSpLocks/>
            </p:cNvGrpSpPr>
            <p:nvPr/>
          </p:nvGrpSpPr>
          <p:grpSpPr bwMode="auto">
            <a:xfrm>
              <a:off x="3119" y="3304"/>
              <a:ext cx="930" cy="239"/>
              <a:chOff x="2311" y="1381"/>
              <a:chExt cx="930" cy="239"/>
            </a:xfrm>
          </p:grpSpPr>
          <p:grpSp>
            <p:nvGrpSpPr>
              <p:cNvPr id="804027" name="Group 187"/>
              <p:cNvGrpSpPr>
                <a:grpSpLocks/>
              </p:cNvGrpSpPr>
              <p:nvPr/>
            </p:nvGrpSpPr>
            <p:grpSpPr bwMode="auto">
              <a:xfrm>
                <a:off x="2325" y="1384"/>
                <a:ext cx="916" cy="236"/>
                <a:chOff x="1705" y="2235"/>
                <a:chExt cx="1391" cy="320"/>
              </a:xfrm>
            </p:grpSpPr>
            <p:sp>
              <p:nvSpPr>
                <p:cNvPr id="804028" name="Rectangle 188"/>
                <p:cNvSpPr>
                  <a:spLocks noChangeArrowheads="1"/>
                </p:cNvSpPr>
                <p:nvPr/>
              </p:nvSpPr>
              <p:spPr bwMode="auto">
                <a:xfrm>
                  <a:off x="1705" y="2235"/>
                  <a:ext cx="348" cy="320"/>
                </a:xfrm>
                <a:prstGeom prst="rect">
                  <a:avLst/>
                </a:prstGeom>
                <a:solidFill>
                  <a:schemeClr val="tx2"/>
                </a:solidFill>
                <a:ln w="57150" algn="ctr">
                  <a:solidFill>
                    <a:srgbClr val="99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4029" name="Rectangle 189"/>
                <p:cNvSpPr>
                  <a:spLocks noChangeArrowheads="1"/>
                </p:cNvSpPr>
                <p:nvPr/>
              </p:nvSpPr>
              <p:spPr bwMode="auto">
                <a:xfrm>
                  <a:off x="2053" y="2235"/>
                  <a:ext cx="348" cy="320"/>
                </a:xfrm>
                <a:prstGeom prst="rect">
                  <a:avLst/>
                </a:prstGeom>
                <a:solidFill>
                  <a:schemeClr val="tx2"/>
                </a:solidFill>
                <a:ln w="57150" algn="ctr">
                  <a:solidFill>
                    <a:srgbClr val="99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4030" name="Rectangle 190"/>
                <p:cNvSpPr>
                  <a:spLocks noChangeArrowheads="1"/>
                </p:cNvSpPr>
                <p:nvPr/>
              </p:nvSpPr>
              <p:spPr bwMode="auto">
                <a:xfrm>
                  <a:off x="2401" y="2235"/>
                  <a:ext cx="348" cy="320"/>
                </a:xfrm>
                <a:prstGeom prst="rect">
                  <a:avLst/>
                </a:prstGeom>
                <a:solidFill>
                  <a:schemeClr val="tx2"/>
                </a:solidFill>
                <a:ln w="57150" algn="ctr">
                  <a:solidFill>
                    <a:srgbClr val="99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4031" name="Rectangle 191"/>
                <p:cNvSpPr>
                  <a:spLocks noChangeArrowheads="1"/>
                </p:cNvSpPr>
                <p:nvPr/>
              </p:nvSpPr>
              <p:spPr bwMode="auto">
                <a:xfrm>
                  <a:off x="2748" y="2235"/>
                  <a:ext cx="348" cy="320"/>
                </a:xfrm>
                <a:prstGeom prst="rect">
                  <a:avLst/>
                </a:prstGeom>
                <a:solidFill>
                  <a:schemeClr val="tx2"/>
                </a:solidFill>
                <a:ln w="57150" algn="ctr">
                  <a:solidFill>
                    <a:srgbClr val="99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04032" name="Text Box 192"/>
              <p:cNvSpPr txBox="1">
                <a:spLocks noChangeArrowheads="1"/>
              </p:cNvSpPr>
              <p:nvPr/>
            </p:nvSpPr>
            <p:spPr bwMode="auto">
              <a:xfrm>
                <a:off x="2311" y="1381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14</a:t>
                </a:r>
              </a:p>
            </p:txBody>
          </p:sp>
          <p:sp>
            <p:nvSpPr>
              <p:cNvPr id="804033" name="Text Box 193"/>
              <p:cNvSpPr txBox="1">
                <a:spLocks noChangeArrowheads="1"/>
              </p:cNvSpPr>
              <p:nvPr/>
            </p:nvSpPr>
            <p:spPr bwMode="auto">
              <a:xfrm>
                <a:off x="2544" y="1385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15</a:t>
                </a:r>
              </a:p>
            </p:txBody>
          </p:sp>
          <p:sp>
            <p:nvSpPr>
              <p:cNvPr id="804034" name="Text Box 194"/>
              <p:cNvSpPr txBox="1">
                <a:spLocks noChangeArrowheads="1"/>
              </p:cNvSpPr>
              <p:nvPr/>
            </p:nvSpPr>
            <p:spPr bwMode="auto">
              <a:xfrm>
                <a:off x="2764" y="1386"/>
                <a:ext cx="2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16 </a:t>
                </a:r>
              </a:p>
            </p:txBody>
          </p:sp>
          <p:sp>
            <p:nvSpPr>
              <p:cNvPr id="804035" name="Text Box 195"/>
              <p:cNvSpPr txBox="1">
                <a:spLocks noChangeArrowheads="1"/>
              </p:cNvSpPr>
              <p:nvPr/>
            </p:nvSpPr>
            <p:spPr bwMode="auto">
              <a:xfrm>
                <a:off x="3055" y="1385"/>
                <a:ext cx="1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grpSp>
          <p:nvGrpSpPr>
            <p:cNvPr id="804036" name="Group 196"/>
            <p:cNvGrpSpPr>
              <a:grpSpLocks/>
            </p:cNvGrpSpPr>
            <p:nvPr/>
          </p:nvGrpSpPr>
          <p:grpSpPr bwMode="auto">
            <a:xfrm>
              <a:off x="1546" y="3281"/>
              <a:ext cx="918" cy="239"/>
              <a:chOff x="2325" y="1381"/>
              <a:chExt cx="918" cy="239"/>
            </a:xfrm>
          </p:grpSpPr>
          <p:grpSp>
            <p:nvGrpSpPr>
              <p:cNvPr id="804037" name="Group 197"/>
              <p:cNvGrpSpPr>
                <a:grpSpLocks/>
              </p:cNvGrpSpPr>
              <p:nvPr/>
            </p:nvGrpSpPr>
            <p:grpSpPr bwMode="auto">
              <a:xfrm>
                <a:off x="2325" y="1384"/>
                <a:ext cx="916" cy="236"/>
                <a:chOff x="1705" y="2235"/>
                <a:chExt cx="1391" cy="320"/>
              </a:xfrm>
            </p:grpSpPr>
            <p:sp>
              <p:nvSpPr>
                <p:cNvPr id="804038" name="Rectangle 198"/>
                <p:cNvSpPr>
                  <a:spLocks noChangeArrowheads="1"/>
                </p:cNvSpPr>
                <p:nvPr/>
              </p:nvSpPr>
              <p:spPr bwMode="auto">
                <a:xfrm>
                  <a:off x="1705" y="2235"/>
                  <a:ext cx="348" cy="320"/>
                </a:xfrm>
                <a:prstGeom prst="rect">
                  <a:avLst/>
                </a:prstGeom>
                <a:solidFill>
                  <a:schemeClr val="tx2"/>
                </a:solidFill>
                <a:ln w="57150" algn="ctr">
                  <a:solidFill>
                    <a:srgbClr val="99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4039" name="Rectangle 199"/>
                <p:cNvSpPr>
                  <a:spLocks noChangeArrowheads="1"/>
                </p:cNvSpPr>
                <p:nvPr/>
              </p:nvSpPr>
              <p:spPr bwMode="auto">
                <a:xfrm>
                  <a:off x="2053" y="2235"/>
                  <a:ext cx="348" cy="320"/>
                </a:xfrm>
                <a:prstGeom prst="rect">
                  <a:avLst/>
                </a:prstGeom>
                <a:solidFill>
                  <a:schemeClr val="tx2"/>
                </a:solidFill>
                <a:ln w="57150" algn="ctr">
                  <a:solidFill>
                    <a:srgbClr val="99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4040" name="Rectangle 200"/>
                <p:cNvSpPr>
                  <a:spLocks noChangeArrowheads="1"/>
                </p:cNvSpPr>
                <p:nvPr/>
              </p:nvSpPr>
              <p:spPr bwMode="auto">
                <a:xfrm>
                  <a:off x="2401" y="2235"/>
                  <a:ext cx="348" cy="320"/>
                </a:xfrm>
                <a:prstGeom prst="rect">
                  <a:avLst/>
                </a:prstGeom>
                <a:solidFill>
                  <a:schemeClr val="tx2"/>
                </a:solidFill>
                <a:ln w="57150" algn="ctr">
                  <a:solidFill>
                    <a:srgbClr val="99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4041" name="Rectangle 201"/>
                <p:cNvSpPr>
                  <a:spLocks noChangeArrowheads="1"/>
                </p:cNvSpPr>
                <p:nvPr/>
              </p:nvSpPr>
              <p:spPr bwMode="auto">
                <a:xfrm>
                  <a:off x="2748" y="2235"/>
                  <a:ext cx="348" cy="320"/>
                </a:xfrm>
                <a:prstGeom prst="rect">
                  <a:avLst/>
                </a:prstGeom>
                <a:solidFill>
                  <a:schemeClr val="tx2"/>
                </a:solidFill>
                <a:ln w="57150" algn="ctr">
                  <a:solidFill>
                    <a:srgbClr val="99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04042" name="Text Box 202"/>
              <p:cNvSpPr txBox="1">
                <a:spLocks noChangeArrowheads="1"/>
              </p:cNvSpPr>
              <p:nvPr/>
            </p:nvSpPr>
            <p:spPr bwMode="auto">
              <a:xfrm>
                <a:off x="2347" y="138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804043" name="Text Box 203"/>
              <p:cNvSpPr txBox="1">
                <a:spLocks noChangeArrowheads="1"/>
              </p:cNvSpPr>
              <p:nvPr/>
            </p:nvSpPr>
            <p:spPr bwMode="auto">
              <a:xfrm>
                <a:off x="2580" y="138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804044" name="Text Box 204"/>
              <p:cNvSpPr txBox="1">
                <a:spLocks noChangeArrowheads="1"/>
              </p:cNvSpPr>
              <p:nvPr/>
            </p:nvSpPr>
            <p:spPr bwMode="auto">
              <a:xfrm>
                <a:off x="2800" y="1386"/>
                <a:ext cx="2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3</a:t>
                </a:r>
              </a:p>
            </p:txBody>
          </p:sp>
          <p:sp>
            <p:nvSpPr>
              <p:cNvPr id="804045" name="Text Box 205"/>
              <p:cNvSpPr txBox="1">
                <a:spLocks noChangeArrowheads="1"/>
              </p:cNvSpPr>
              <p:nvPr/>
            </p:nvSpPr>
            <p:spPr bwMode="auto">
              <a:xfrm>
                <a:off x="3019" y="1385"/>
                <a:ext cx="2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6 </a:t>
                </a:r>
              </a:p>
            </p:txBody>
          </p:sp>
        </p:grpSp>
        <p:sp>
          <p:nvSpPr>
            <p:cNvPr id="804046" name="Line 206"/>
            <p:cNvSpPr>
              <a:spLocks noChangeShapeType="1"/>
            </p:cNvSpPr>
            <p:nvPr/>
          </p:nvSpPr>
          <p:spPr bwMode="auto">
            <a:xfrm flipH="1">
              <a:off x="1650" y="2875"/>
              <a:ext cx="777" cy="412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04047" name="Line 207"/>
            <p:cNvSpPr>
              <a:spLocks noChangeShapeType="1"/>
            </p:cNvSpPr>
            <p:nvPr/>
          </p:nvSpPr>
          <p:spPr bwMode="auto">
            <a:xfrm>
              <a:off x="2679" y="2879"/>
              <a:ext cx="604" cy="421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8B66F-1272-4A92-A150-511A5E5BE1A2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804867" name="Group 3"/>
          <p:cNvGrpSpPr>
            <a:grpSpLocks/>
          </p:cNvGrpSpPr>
          <p:nvPr/>
        </p:nvGrpSpPr>
        <p:grpSpPr bwMode="auto">
          <a:xfrm>
            <a:off x="641350" y="5568950"/>
            <a:ext cx="1454150" cy="379413"/>
            <a:chOff x="2325" y="1381"/>
            <a:chExt cx="916" cy="239"/>
          </a:xfrm>
        </p:grpSpPr>
        <p:grpSp>
          <p:nvGrpSpPr>
            <p:cNvPr id="804868" name="Group 4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4869" name="Rectangle 5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4870" name="Rectangle 6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4871" name="Rectangle 7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4872" name="Rectangle 8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4873" name="Text Box 9"/>
            <p:cNvSpPr txBox="1">
              <a:spLocks noChangeArrowheads="1"/>
            </p:cNvSpPr>
            <p:nvPr/>
          </p:nvSpPr>
          <p:spPr bwMode="auto">
            <a:xfrm>
              <a:off x="2347" y="138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804874" name="Text Box 10"/>
            <p:cNvSpPr txBox="1">
              <a:spLocks noChangeArrowheads="1"/>
            </p:cNvSpPr>
            <p:nvPr/>
          </p:nvSpPr>
          <p:spPr bwMode="auto">
            <a:xfrm>
              <a:off x="2580" y="13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804875" name="Text Box 11"/>
            <p:cNvSpPr txBox="1">
              <a:spLocks noChangeArrowheads="1"/>
            </p:cNvSpPr>
            <p:nvPr/>
          </p:nvSpPr>
          <p:spPr bwMode="auto">
            <a:xfrm>
              <a:off x="2836" y="1386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4876" name="Text Box 12"/>
            <p:cNvSpPr txBox="1">
              <a:spLocks noChangeArrowheads="1"/>
            </p:cNvSpPr>
            <p:nvPr/>
          </p:nvSpPr>
          <p:spPr bwMode="auto">
            <a:xfrm>
              <a:off x="3055" y="1385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04877" name="Line 13"/>
          <p:cNvSpPr>
            <a:spLocks noChangeShapeType="1"/>
          </p:cNvSpPr>
          <p:nvPr/>
        </p:nvSpPr>
        <p:spPr bwMode="auto">
          <a:xfrm flipH="1">
            <a:off x="879475" y="4926013"/>
            <a:ext cx="3294063" cy="6096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 flipH="1">
            <a:off x="3240088" y="4932363"/>
            <a:ext cx="1290637" cy="6096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4879" name="Group 15"/>
          <p:cNvGrpSpPr>
            <a:grpSpLocks/>
          </p:cNvGrpSpPr>
          <p:nvPr/>
        </p:nvGrpSpPr>
        <p:grpSpPr bwMode="auto">
          <a:xfrm>
            <a:off x="2738438" y="5573713"/>
            <a:ext cx="1454150" cy="374650"/>
            <a:chOff x="1705" y="2235"/>
            <a:chExt cx="1391" cy="320"/>
          </a:xfrm>
        </p:grpSpPr>
        <p:sp>
          <p:nvSpPr>
            <p:cNvPr id="804880" name="Rectangle 16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4881" name="Rectangle 17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4882" name="Rectangle 18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4883" name="Rectangle 19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4884" name="Text Box 20"/>
          <p:cNvSpPr txBox="1">
            <a:spLocks noChangeArrowheads="1"/>
          </p:cNvSpPr>
          <p:nvPr/>
        </p:nvSpPr>
        <p:spPr bwMode="auto">
          <a:xfrm>
            <a:off x="2773363" y="55689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804885" name="Text Box 21"/>
          <p:cNvSpPr txBox="1">
            <a:spLocks noChangeArrowheads="1"/>
          </p:cNvSpPr>
          <p:nvPr/>
        </p:nvSpPr>
        <p:spPr bwMode="auto">
          <a:xfrm>
            <a:off x="3143250" y="5575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804886" name="Text Box 22"/>
          <p:cNvSpPr txBox="1">
            <a:spLocks noChangeArrowheads="1"/>
          </p:cNvSpPr>
          <p:nvPr/>
        </p:nvSpPr>
        <p:spPr bwMode="auto">
          <a:xfrm>
            <a:off x="3549650" y="557688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4887" name="Text Box 23"/>
          <p:cNvSpPr txBox="1">
            <a:spLocks noChangeArrowheads="1"/>
          </p:cNvSpPr>
          <p:nvPr/>
        </p:nvSpPr>
        <p:spPr bwMode="auto">
          <a:xfrm>
            <a:off x="3897313" y="557530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4888" name="Line 24"/>
          <p:cNvSpPr>
            <a:spLocks noChangeShapeType="1"/>
          </p:cNvSpPr>
          <p:nvPr/>
        </p:nvSpPr>
        <p:spPr bwMode="auto">
          <a:xfrm>
            <a:off x="4921250" y="4919663"/>
            <a:ext cx="144463" cy="652462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4889" name="Group 25"/>
          <p:cNvGrpSpPr>
            <a:grpSpLocks/>
          </p:cNvGrpSpPr>
          <p:nvPr/>
        </p:nvGrpSpPr>
        <p:grpSpPr bwMode="auto">
          <a:xfrm>
            <a:off x="4168775" y="4530725"/>
            <a:ext cx="1454150" cy="379413"/>
            <a:chOff x="2325" y="1381"/>
            <a:chExt cx="916" cy="239"/>
          </a:xfrm>
        </p:grpSpPr>
        <p:grpSp>
          <p:nvGrpSpPr>
            <p:cNvPr id="804890" name="Group 26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4891" name="Rectangle 27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4892" name="Rectangle 28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4893" name="Rectangle 29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4894" name="Rectangle 30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4895" name="Text Box 31"/>
            <p:cNvSpPr txBox="1">
              <a:spLocks noChangeArrowheads="1"/>
            </p:cNvSpPr>
            <p:nvPr/>
          </p:nvSpPr>
          <p:spPr bwMode="auto">
            <a:xfrm>
              <a:off x="2347" y="138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804896" name="Text Box 32"/>
            <p:cNvSpPr txBox="1">
              <a:spLocks noChangeArrowheads="1"/>
            </p:cNvSpPr>
            <p:nvPr/>
          </p:nvSpPr>
          <p:spPr bwMode="auto">
            <a:xfrm>
              <a:off x="2580" y="13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04897" name="Text Box 33"/>
            <p:cNvSpPr txBox="1">
              <a:spLocks noChangeArrowheads="1"/>
            </p:cNvSpPr>
            <p:nvPr/>
          </p:nvSpPr>
          <p:spPr bwMode="auto">
            <a:xfrm>
              <a:off x="2836" y="1386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4898" name="Text Box 34"/>
            <p:cNvSpPr txBox="1">
              <a:spLocks noChangeArrowheads="1"/>
            </p:cNvSpPr>
            <p:nvPr/>
          </p:nvSpPr>
          <p:spPr bwMode="auto">
            <a:xfrm>
              <a:off x="3055" y="1385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04902" name="Rectangle 38"/>
          <p:cNvSpPr>
            <a:spLocks noChangeArrowheads="1"/>
          </p:cNvSpPr>
          <p:nvPr/>
        </p:nvSpPr>
        <p:spPr bwMode="auto">
          <a:xfrm>
            <a:off x="4816475" y="5588000"/>
            <a:ext cx="363538" cy="374650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903" name="Rectangle 39"/>
          <p:cNvSpPr>
            <a:spLocks noChangeArrowheads="1"/>
          </p:cNvSpPr>
          <p:nvPr/>
        </p:nvSpPr>
        <p:spPr bwMode="auto">
          <a:xfrm>
            <a:off x="5180013" y="5588000"/>
            <a:ext cx="363537" cy="374650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904" name="Rectangle 40"/>
          <p:cNvSpPr>
            <a:spLocks noChangeArrowheads="1"/>
          </p:cNvSpPr>
          <p:nvPr/>
        </p:nvSpPr>
        <p:spPr bwMode="auto">
          <a:xfrm>
            <a:off x="5543550" y="5588000"/>
            <a:ext cx="363538" cy="374650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906" name="Text Box 42"/>
          <p:cNvSpPr txBox="1">
            <a:spLocks noChangeArrowheads="1"/>
          </p:cNvSpPr>
          <p:nvPr/>
        </p:nvSpPr>
        <p:spPr bwMode="auto">
          <a:xfrm>
            <a:off x="4794250" y="55832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804907" name="Text Box 43"/>
          <p:cNvSpPr txBox="1">
            <a:spLocks noChangeArrowheads="1"/>
          </p:cNvSpPr>
          <p:nvPr/>
        </p:nvSpPr>
        <p:spPr bwMode="auto">
          <a:xfrm>
            <a:off x="5164138" y="5589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804908" name="Text Box 44"/>
          <p:cNvSpPr txBox="1">
            <a:spLocks noChangeArrowheads="1"/>
          </p:cNvSpPr>
          <p:nvPr/>
        </p:nvSpPr>
        <p:spPr bwMode="auto">
          <a:xfrm>
            <a:off x="4859338" y="4545013"/>
            <a:ext cx="469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16 </a:t>
            </a:r>
          </a:p>
        </p:txBody>
      </p:sp>
      <p:sp>
        <p:nvSpPr>
          <p:cNvPr id="804909" name="Text Box 45"/>
          <p:cNvSpPr txBox="1">
            <a:spLocks noChangeArrowheads="1"/>
          </p:cNvSpPr>
          <p:nvPr/>
        </p:nvSpPr>
        <p:spPr bwMode="auto">
          <a:xfrm>
            <a:off x="5975350" y="558958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4910" name="Rectangle 46"/>
          <p:cNvSpPr>
            <a:spLocks noChangeArrowheads="1"/>
          </p:cNvSpPr>
          <p:nvPr/>
        </p:nvSpPr>
        <p:spPr bwMode="auto">
          <a:xfrm>
            <a:off x="5911850" y="56038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804911" name="Text Box 47"/>
          <p:cNvSpPr txBox="1">
            <a:spLocks noChangeArrowheads="1"/>
          </p:cNvSpPr>
          <p:nvPr/>
        </p:nvSpPr>
        <p:spPr bwMode="auto">
          <a:xfrm>
            <a:off x="931863" y="4233863"/>
            <a:ext cx="240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After inserting 37</a:t>
            </a:r>
          </a:p>
        </p:txBody>
      </p:sp>
      <p:sp>
        <p:nvSpPr>
          <p:cNvPr id="804924" name="Rectangle 60"/>
          <p:cNvSpPr>
            <a:spLocks noChangeArrowheads="1"/>
          </p:cNvSpPr>
          <p:nvPr/>
        </p:nvSpPr>
        <p:spPr bwMode="auto">
          <a:xfrm>
            <a:off x="5913438" y="5584825"/>
            <a:ext cx="363537" cy="374650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982" name="Text Box 118"/>
          <p:cNvSpPr txBox="1">
            <a:spLocks noChangeArrowheads="1"/>
          </p:cNvSpPr>
          <p:nvPr/>
        </p:nvSpPr>
        <p:spPr bwMode="auto">
          <a:xfrm>
            <a:off x="5564188" y="55975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</a:t>
            </a:r>
          </a:p>
        </p:txBody>
      </p:sp>
      <p:grpSp>
        <p:nvGrpSpPr>
          <p:cNvPr id="804984" name="Group 120"/>
          <p:cNvGrpSpPr>
            <a:grpSpLocks/>
          </p:cNvGrpSpPr>
          <p:nvPr/>
        </p:nvGrpSpPr>
        <p:grpSpPr bwMode="auto">
          <a:xfrm>
            <a:off x="6851650" y="5599113"/>
            <a:ext cx="1476375" cy="379412"/>
            <a:chOff x="2304" y="1448"/>
            <a:chExt cx="930" cy="239"/>
          </a:xfrm>
        </p:grpSpPr>
        <p:grpSp>
          <p:nvGrpSpPr>
            <p:cNvPr id="804985" name="Group 121"/>
            <p:cNvGrpSpPr>
              <a:grpSpLocks/>
            </p:cNvGrpSpPr>
            <p:nvPr/>
          </p:nvGrpSpPr>
          <p:grpSpPr bwMode="auto">
            <a:xfrm>
              <a:off x="2318" y="1451"/>
              <a:ext cx="916" cy="236"/>
              <a:chOff x="1705" y="2235"/>
              <a:chExt cx="1391" cy="320"/>
            </a:xfrm>
          </p:grpSpPr>
          <p:sp>
            <p:nvSpPr>
              <p:cNvPr id="804986" name="Rectangle 122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4987" name="Rectangle 123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4988" name="Rectangle 124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4989" name="Rectangle 125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4990" name="Text Box 126"/>
            <p:cNvSpPr txBox="1">
              <a:spLocks noChangeArrowheads="1"/>
            </p:cNvSpPr>
            <p:nvPr/>
          </p:nvSpPr>
          <p:spPr bwMode="auto">
            <a:xfrm>
              <a:off x="2304" y="14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27</a:t>
              </a:r>
            </a:p>
          </p:txBody>
        </p:sp>
        <p:sp>
          <p:nvSpPr>
            <p:cNvPr id="804991" name="Text Box 127"/>
            <p:cNvSpPr txBox="1">
              <a:spLocks noChangeArrowheads="1"/>
            </p:cNvSpPr>
            <p:nvPr/>
          </p:nvSpPr>
          <p:spPr bwMode="auto">
            <a:xfrm>
              <a:off x="2537" y="145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37</a:t>
              </a:r>
            </a:p>
          </p:txBody>
        </p:sp>
        <p:sp>
          <p:nvSpPr>
            <p:cNvPr id="804992" name="Text Box 128"/>
            <p:cNvSpPr txBox="1">
              <a:spLocks noChangeArrowheads="1"/>
            </p:cNvSpPr>
            <p:nvPr/>
          </p:nvSpPr>
          <p:spPr bwMode="auto">
            <a:xfrm>
              <a:off x="2829" y="1453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4993" name="Text Box 129"/>
            <p:cNvSpPr txBox="1">
              <a:spLocks noChangeArrowheads="1"/>
            </p:cNvSpPr>
            <p:nvPr/>
          </p:nvSpPr>
          <p:spPr bwMode="auto">
            <a:xfrm>
              <a:off x="3048" y="1452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04994" name="Line 130"/>
          <p:cNvSpPr>
            <a:spLocks noChangeShapeType="1"/>
          </p:cNvSpPr>
          <p:nvPr/>
        </p:nvSpPr>
        <p:spPr bwMode="auto">
          <a:xfrm>
            <a:off x="5248275" y="4897438"/>
            <a:ext cx="1624013" cy="682625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4996" name="Line 132"/>
          <p:cNvSpPr>
            <a:spLocks noChangeShapeType="1"/>
          </p:cNvSpPr>
          <p:nvPr/>
        </p:nvSpPr>
        <p:spPr bwMode="auto">
          <a:xfrm>
            <a:off x="276225" y="3568700"/>
            <a:ext cx="83756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5057" name="Group 193"/>
          <p:cNvGrpSpPr>
            <a:grpSpLocks/>
          </p:cNvGrpSpPr>
          <p:nvPr/>
        </p:nvGrpSpPr>
        <p:grpSpPr bwMode="auto">
          <a:xfrm>
            <a:off x="1757363" y="2274888"/>
            <a:ext cx="1454150" cy="379412"/>
            <a:chOff x="2325" y="1381"/>
            <a:chExt cx="916" cy="239"/>
          </a:xfrm>
        </p:grpSpPr>
        <p:grpSp>
          <p:nvGrpSpPr>
            <p:cNvPr id="805058" name="Group 194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5059" name="Rectangle 195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5060" name="Rectangle 196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5061" name="Rectangle 197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5062" name="Rectangle 198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5063" name="Text Box 199"/>
            <p:cNvSpPr txBox="1">
              <a:spLocks noChangeArrowheads="1"/>
            </p:cNvSpPr>
            <p:nvPr/>
          </p:nvSpPr>
          <p:spPr bwMode="auto">
            <a:xfrm>
              <a:off x="2347" y="138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805064" name="Text Box 200"/>
            <p:cNvSpPr txBox="1">
              <a:spLocks noChangeArrowheads="1"/>
            </p:cNvSpPr>
            <p:nvPr/>
          </p:nvSpPr>
          <p:spPr bwMode="auto">
            <a:xfrm>
              <a:off x="2580" y="13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805065" name="Text Box 201"/>
            <p:cNvSpPr txBox="1">
              <a:spLocks noChangeArrowheads="1"/>
            </p:cNvSpPr>
            <p:nvPr/>
          </p:nvSpPr>
          <p:spPr bwMode="auto">
            <a:xfrm>
              <a:off x="2836" y="1386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5066" name="Text Box 202"/>
            <p:cNvSpPr txBox="1">
              <a:spLocks noChangeArrowheads="1"/>
            </p:cNvSpPr>
            <p:nvPr/>
          </p:nvSpPr>
          <p:spPr bwMode="auto">
            <a:xfrm>
              <a:off x="3055" y="1385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05067" name="Line 203"/>
          <p:cNvSpPr>
            <a:spLocks noChangeShapeType="1"/>
          </p:cNvSpPr>
          <p:nvPr/>
        </p:nvSpPr>
        <p:spPr bwMode="auto">
          <a:xfrm flipH="1">
            <a:off x="2692400" y="1646238"/>
            <a:ext cx="1233488" cy="65405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05068" name="Line 204"/>
          <p:cNvSpPr>
            <a:spLocks noChangeShapeType="1"/>
          </p:cNvSpPr>
          <p:nvPr/>
        </p:nvSpPr>
        <p:spPr bwMode="auto">
          <a:xfrm flipH="1">
            <a:off x="4065588" y="1652588"/>
            <a:ext cx="217487" cy="595312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5069" name="Group 205"/>
          <p:cNvGrpSpPr>
            <a:grpSpLocks/>
          </p:cNvGrpSpPr>
          <p:nvPr/>
        </p:nvGrpSpPr>
        <p:grpSpPr bwMode="auto">
          <a:xfrm>
            <a:off x="3854450" y="2279650"/>
            <a:ext cx="1454150" cy="374650"/>
            <a:chOff x="1705" y="2235"/>
            <a:chExt cx="1391" cy="320"/>
          </a:xfrm>
        </p:grpSpPr>
        <p:sp>
          <p:nvSpPr>
            <p:cNvPr id="805070" name="Rectangle 206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5071" name="Rectangle 207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5072" name="Rectangle 208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5073" name="Rectangle 209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5074" name="Text Box 210"/>
          <p:cNvSpPr txBox="1">
            <a:spLocks noChangeArrowheads="1"/>
          </p:cNvSpPr>
          <p:nvPr/>
        </p:nvSpPr>
        <p:spPr bwMode="auto">
          <a:xfrm>
            <a:off x="3889375" y="2274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805075" name="Text Box 211"/>
          <p:cNvSpPr txBox="1">
            <a:spLocks noChangeArrowheads="1"/>
          </p:cNvSpPr>
          <p:nvPr/>
        </p:nvSpPr>
        <p:spPr bwMode="auto">
          <a:xfrm>
            <a:off x="4259263" y="2281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805076" name="Text Box 212"/>
          <p:cNvSpPr txBox="1">
            <a:spLocks noChangeArrowheads="1"/>
          </p:cNvSpPr>
          <p:nvPr/>
        </p:nvSpPr>
        <p:spPr bwMode="auto">
          <a:xfrm>
            <a:off x="4665663" y="2282825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5077" name="Text Box 213"/>
          <p:cNvSpPr txBox="1">
            <a:spLocks noChangeArrowheads="1"/>
          </p:cNvSpPr>
          <p:nvPr/>
        </p:nvSpPr>
        <p:spPr bwMode="auto">
          <a:xfrm>
            <a:off x="5013325" y="228123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5078" name="Line 214"/>
          <p:cNvSpPr>
            <a:spLocks noChangeShapeType="1"/>
          </p:cNvSpPr>
          <p:nvPr/>
        </p:nvSpPr>
        <p:spPr bwMode="auto">
          <a:xfrm>
            <a:off x="4673600" y="1639888"/>
            <a:ext cx="1493838" cy="62388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5079" name="Group 215"/>
          <p:cNvGrpSpPr>
            <a:grpSpLocks/>
          </p:cNvGrpSpPr>
          <p:nvPr/>
        </p:nvGrpSpPr>
        <p:grpSpPr bwMode="auto">
          <a:xfrm>
            <a:off x="3921125" y="1250950"/>
            <a:ext cx="1454150" cy="379413"/>
            <a:chOff x="2325" y="1381"/>
            <a:chExt cx="916" cy="239"/>
          </a:xfrm>
        </p:grpSpPr>
        <p:grpSp>
          <p:nvGrpSpPr>
            <p:cNvPr id="805080" name="Group 216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5081" name="Rectangle 217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5082" name="Rectangle 218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5083" name="Rectangle 219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5084" name="Rectangle 220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5085" name="Text Box 221"/>
            <p:cNvSpPr txBox="1">
              <a:spLocks noChangeArrowheads="1"/>
            </p:cNvSpPr>
            <p:nvPr/>
          </p:nvSpPr>
          <p:spPr bwMode="auto">
            <a:xfrm>
              <a:off x="2347" y="138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805086" name="Text Box 222"/>
            <p:cNvSpPr txBox="1">
              <a:spLocks noChangeArrowheads="1"/>
            </p:cNvSpPr>
            <p:nvPr/>
          </p:nvSpPr>
          <p:spPr bwMode="auto">
            <a:xfrm>
              <a:off x="2580" y="13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05087" name="Text Box 223"/>
            <p:cNvSpPr txBox="1">
              <a:spLocks noChangeArrowheads="1"/>
            </p:cNvSpPr>
            <p:nvPr/>
          </p:nvSpPr>
          <p:spPr bwMode="auto">
            <a:xfrm>
              <a:off x="2836" y="1386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5088" name="Text Box 224"/>
            <p:cNvSpPr txBox="1">
              <a:spLocks noChangeArrowheads="1"/>
            </p:cNvSpPr>
            <p:nvPr/>
          </p:nvSpPr>
          <p:spPr bwMode="auto">
            <a:xfrm>
              <a:off x="3055" y="1385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05101" name="Text Box 237"/>
          <p:cNvSpPr txBox="1">
            <a:spLocks noChangeArrowheads="1"/>
          </p:cNvSpPr>
          <p:nvPr/>
        </p:nvSpPr>
        <p:spPr bwMode="auto">
          <a:xfrm>
            <a:off x="684213" y="954088"/>
            <a:ext cx="240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After inserting 27</a:t>
            </a:r>
          </a:p>
        </p:txBody>
      </p:sp>
      <p:sp>
        <p:nvSpPr>
          <p:cNvPr id="805102" name="Rectangle 238"/>
          <p:cNvSpPr>
            <a:spLocks noChangeArrowheads="1"/>
          </p:cNvSpPr>
          <p:nvPr/>
        </p:nvSpPr>
        <p:spPr bwMode="auto">
          <a:xfrm>
            <a:off x="5926138" y="2271713"/>
            <a:ext cx="363537" cy="374650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103" name="Rectangle 239"/>
          <p:cNvSpPr>
            <a:spLocks noChangeArrowheads="1"/>
          </p:cNvSpPr>
          <p:nvPr/>
        </p:nvSpPr>
        <p:spPr bwMode="auto">
          <a:xfrm>
            <a:off x="6289675" y="2271713"/>
            <a:ext cx="363538" cy="374650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104" name="Rectangle 240"/>
          <p:cNvSpPr>
            <a:spLocks noChangeArrowheads="1"/>
          </p:cNvSpPr>
          <p:nvPr/>
        </p:nvSpPr>
        <p:spPr bwMode="auto">
          <a:xfrm>
            <a:off x="6653213" y="2271713"/>
            <a:ext cx="363537" cy="374650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105" name="Text Box 241"/>
          <p:cNvSpPr txBox="1">
            <a:spLocks noChangeArrowheads="1"/>
          </p:cNvSpPr>
          <p:nvPr/>
        </p:nvSpPr>
        <p:spPr bwMode="auto">
          <a:xfrm>
            <a:off x="5903913" y="22669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805106" name="Text Box 242"/>
          <p:cNvSpPr txBox="1">
            <a:spLocks noChangeArrowheads="1"/>
          </p:cNvSpPr>
          <p:nvPr/>
        </p:nvSpPr>
        <p:spPr bwMode="auto">
          <a:xfrm>
            <a:off x="6273800" y="22733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805107" name="Text Box 243"/>
          <p:cNvSpPr txBox="1">
            <a:spLocks noChangeArrowheads="1"/>
          </p:cNvSpPr>
          <p:nvPr/>
        </p:nvSpPr>
        <p:spPr bwMode="auto">
          <a:xfrm>
            <a:off x="7085013" y="227330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5108" name="Rectangle 244"/>
          <p:cNvSpPr>
            <a:spLocks noChangeArrowheads="1"/>
          </p:cNvSpPr>
          <p:nvPr/>
        </p:nvSpPr>
        <p:spPr bwMode="auto">
          <a:xfrm>
            <a:off x="7021513" y="2287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805109" name="Rectangle 245"/>
          <p:cNvSpPr>
            <a:spLocks noChangeArrowheads="1"/>
          </p:cNvSpPr>
          <p:nvPr/>
        </p:nvSpPr>
        <p:spPr bwMode="auto">
          <a:xfrm>
            <a:off x="7023100" y="2268538"/>
            <a:ext cx="363538" cy="374650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110" name="Text Box 246"/>
          <p:cNvSpPr txBox="1">
            <a:spLocks noChangeArrowheads="1"/>
          </p:cNvSpPr>
          <p:nvPr/>
        </p:nvSpPr>
        <p:spPr bwMode="auto">
          <a:xfrm>
            <a:off x="6673850" y="2281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</a:t>
            </a:r>
          </a:p>
        </p:txBody>
      </p:sp>
      <p:sp>
        <p:nvSpPr>
          <p:cNvPr id="805111" name="Text Box 247"/>
          <p:cNvSpPr txBox="1">
            <a:spLocks noChangeArrowheads="1"/>
          </p:cNvSpPr>
          <p:nvPr/>
        </p:nvSpPr>
        <p:spPr bwMode="auto">
          <a:xfrm>
            <a:off x="6621463" y="2276475"/>
            <a:ext cx="46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16 </a:t>
            </a:r>
          </a:p>
        </p:txBody>
      </p:sp>
      <p:sp>
        <p:nvSpPr>
          <p:cNvPr id="805112" name="Text Box 248"/>
          <p:cNvSpPr txBox="1">
            <a:spLocks noChangeArrowheads="1"/>
          </p:cNvSpPr>
          <p:nvPr/>
        </p:nvSpPr>
        <p:spPr bwMode="auto">
          <a:xfrm>
            <a:off x="6986588" y="2247900"/>
            <a:ext cx="46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27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408F9-DCC0-4440-9599-47806CC179B0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805919" name="Group 31"/>
          <p:cNvGrpSpPr>
            <a:grpSpLocks/>
          </p:cNvGrpSpPr>
          <p:nvPr/>
        </p:nvGrpSpPr>
        <p:grpSpPr bwMode="auto">
          <a:xfrm>
            <a:off x="247650" y="5162550"/>
            <a:ext cx="1454150" cy="379413"/>
            <a:chOff x="2325" y="1381"/>
            <a:chExt cx="916" cy="239"/>
          </a:xfrm>
        </p:grpSpPr>
        <p:grpSp>
          <p:nvGrpSpPr>
            <p:cNvPr id="805920" name="Group 32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5921" name="Rectangle 33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5922" name="Rectangle 34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5923" name="Rectangle 35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5924" name="Rectangle 36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5925" name="Text Box 37"/>
            <p:cNvSpPr txBox="1">
              <a:spLocks noChangeArrowheads="1"/>
            </p:cNvSpPr>
            <p:nvPr/>
          </p:nvSpPr>
          <p:spPr bwMode="auto">
            <a:xfrm>
              <a:off x="2347" y="138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805926" name="Text Box 38"/>
            <p:cNvSpPr txBox="1">
              <a:spLocks noChangeArrowheads="1"/>
            </p:cNvSpPr>
            <p:nvPr/>
          </p:nvSpPr>
          <p:spPr bwMode="auto">
            <a:xfrm>
              <a:off x="2580" y="13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805927" name="Text Box 39"/>
            <p:cNvSpPr txBox="1">
              <a:spLocks noChangeArrowheads="1"/>
            </p:cNvSpPr>
            <p:nvPr/>
          </p:nvSpPr>
          <p:spPr bwMode="auto">
            <a:xfrm>
              <a:off x="2836" y="1386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5928" name="Text Box 40"/>
            <p:cNvSpPr txBox="1">
              <a:spLocks noChangeArrowheads="1"/>
            </p:cNvSpPr>
            <p:nvPr/>
          </p:nvSpPr>
          <p:spPr bwMode="auto">
            <a:xfrm>
              <a:off x="3055" y="1385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05929" name="Line 41"/>
          <p:cNvSpPr>
            <a:spLocks noChangeShapeType="1"/>
          </p:cNvSpPr>
          <p:nvPr/>
        </p:nvSpPr>
        <p:spPr bwMode="auto">
          <a:xfrm flipH="1">
            <a:off x="485775" y="4519613"/>
            <a:ext cx="3294063" cy="6096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5930" name="Line 42"/>
          <p:cNvSpPr>
            <a:spLocks noChangeShapeType="1"/>
          </p:cNvSpPr>
          <p:nvPr/>
        </p:nvSpPr>
        <p:spPr bwMode="auto">
          <a:xfrm flipH="1">
            <a:off x="2846388" y="4525963"/>
            <a:ext cx="1290637" cy="6096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5931" name="Group 43"/>
          <p:cNvGrpSpPr>
            <a:grpSpLocks/>
          </p:cNvGrpSpPr>
          <p:nvPr/>
        </p:nvGrpSpPr>
        <p:grpSpPr bwMode="auto">
          <a:xfrm>
            <a:off x="2054225" y="5167313"/>
            <a:ext cx="1454150" cy="374650"/>
            <a:chOff x="1705" y="2235"/>
            <a:chExt cx="1391" cy="320"/>
          </a:xfrm>
        </p:grpSpPr>
        <p:sp>
          <p:nvSpPr>
            <p:cNvPr id="805932" name="Rectangle 44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5933" name="Rectangle 45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5934" name="Rectangle 46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5935" name="Rectangle 47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5936" name="Text Box 48"/>
          <p:cNvSpPr txBox="1">
            <a:spLocks noChangeArrowheads="1"/>
          </p:cNvSpPr>
          <p:nvPr/>
        </p:nvSpPr>
        <p:spPr bwMode="auto">
          <a:xfrm>
            <a:off x="2089150" y="5162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805937" name="Text Box 49"/>
          <p:cNvSpPr txBox="1">
            <a:spLocks noChangeArrowheads="1"/>
          </p:cNvSpPr>
          <p:nvPr/>
        </p:nvSpPr>
        <p:spPr bwMode="auto">
          <a:xfrm>
            <a:off x="2459038" y="5168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805938" name="Text Box 50"/>
          <p:cNvSpPr txBox="1">
            <a:spLocks noChangeArrowheads="1"/>
          </p:cNvSpPr>
          <p:nvPr/>
        </p:nvSpPr>
        <p:spPr bwMode="auto">
          <a:xfrm>
            <a:off x="2865438" y="517048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5939" name="Text Box 51"/>
          <p:cNvSpPr txBox="1">
            <a:spLocks noChangeArrowheads="1"/>
          </p:cNvSpPr>
          <p:nvPr/>
        </p:nvSpPr>
        <p:spPr bwMode="auto">
          <a:xfrm>
            <a:off x="3213100" y="516890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5940" name="Line 52"/>
          <p:cNvSpPr>
            <a:spLocks noChangeShapeType="1"/>
          </p:cNvSpPr>
          <p:nvPr/>
        </p:nvSpPr>
        <p:spPr bwMode="auto">
          <a:xfrm>
            <a:off x="4527550" y="4513263"/>
            <a:ext cx="144463" cy="652462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5941" name="Group 53"/>
          <p:cNvGrpSpPr>
            <a:grpSpLocks/>
          </p:cNvGrpSpPr>
          <p:nvPr/>
        </p:nvGrpSpPr>
        <p:grpSpPr bwMode="auto">
          <a:xfrm>
            <a:off x="3775075" y="4124325"/>
            <a:ext cx="1454150" cy="379413"/>
            <a:chOff x="2325" y="1381"/>
            <a:chExt cx="916" cy="239"/>
          </a:xfrm>
        </p:grpSpPr>
        <p:grpSp>
          <p:nvGrpSpPr>
            <p:cNvPr id="805942" name="Group 54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5943" name="Rectangle 55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5944" name="Rectangle 56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5945" name="Rectangle 57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5946" name="Rectangle 58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5947" name="Text Box 59"/>
            <p:cNvSpPr txBox="1">
              <a:spLocks noChangeArrowheads="1"/>
            </p:cNvSpPr>
            <p:nvPr/>
          </p:nvSpPr>
          <p:spPr bwMode="auto">
            <a:xfrm>
              <a:off x="2347" y="138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805948" name="Text Box 60"/>
            <p:cNvSpPr txBox="1">
              <a:spLocks noChangeArrowheads="1"/>
            </p:cNvSpPr>
            <p:nvPr/>
          </p:nvSpPr>
          <p:spPr bwMode="auto">
            <a:xfrm>
              <a:off x="2580" y="13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05949" name="Text Box 61"/>
            <p:cNvSpPr txBox="1">
              <a:spLocks noChangeArrowheads="1"/>
            </p:cNvSpPr>
            <p:nvPr/>
          </p:nvSpPr>
          <p:spPr bwMode="auto">
            <a:xfrm>
              <a:off x="2836" y="1386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5950" name="Text Box 62"/>
            <p:cNvSpPr txBox="1">
              <a:spLocks noChangeArrowheads="1"/>
            </p:cNvSpPr>
            <p:nvPr/>
          </p:nvSpPr>
          <p:spPr bwMode="auto">
            <a:xfrm>
              <a:off x="3055" y="1385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05951" name="Rectangle 63"/>
          <p:cNvSpPr>
            <a:spLocks noChangeArrowheads="1"/>
          </p:cNvSpPr>
          <p:nvPr/>
        </p:nvSpPr>
        <p:spPr bwMode="auto">
          <a:xfrm>
            <a:off x="3900488" y="5168900"/>
            <a:ext cx="363537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52" name="Rectangle 64"/>
          <p:cNvSpPr>
            <a:spLocks noChangeArrowheads="1"/>
          </p:cNvSpPr>
          <p:nvPr/>
        </p:nvSpPr>
        <p:spPr bwMode="auto">
          <a:xfrm>
            <a:off x="4264025" y="5168900"/>
            <a:ext cx="363538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53" name="Rectangle 65"/>
          <p:cNvSpPr>
            <a:spLocks noChangeArrowheads="1"/>
          </p:cNvSpPr>
          <p:nvPr/>
        </p:nvSpPr>
        <p:spPr bwMode="auto">
          <a:xfrm>
            <a:off x="4627563" y="5168900"/>
            <a:ext cx="363537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54" name="Text Box 66"/>
          <p:cNvSpPr txBox="1">
            <a:spLocks noChangeArrowheads="1"/>
          </p:cNvSpPr>
          <p:nvPr/>
        </p:nvSpPr>
        <p:spPr bwMode="auto">
          <a:xfrm>
            <a:off x="4240213" y="51498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805955" name="Text Box 67"/>
          <p:cNvSpPr txBox="1">
            <a:spLocks noChangeArrowheads="1"/>
          </p:cNvSpPr>
          <p:nvPr/>
        </p:nvSpPr>
        <p:spPr bwMode="auto">
          <a:xfrm>
            <a:off x="4565650" y="51403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805956" name="Text Box 68"/>
          <p:cNvSpPr txBox="1">
            <a:spLocks noChangeArrowheads="1"/>
          </p:cNvSpPr>
          <p:nvPr/>
        </p:nvSpPr>
        <p:spPr bwMode="auto">
          <a:xfrm>
            <a:off x="4465638" y="4138613"/>
            <a:ext cx="469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16 </a:t>
            </a:r>
          </a:p>
        </p:txBody>
      </p:sp>
      <p:sp>
        <p:nvSpPr>
          <p:cNvPr id="805957" name="Text Box 69"/>
          <p:cNvSpPr txBox="1">
            <a:spLocks noChangeArrowheads="1"/>
          </p:cNvSpPr>
          <p:nvPr/>
        </p:nvSpPr>
        <p:spPr bwMode="auto">
          <a:xfrm>
            <a:off x="5059363" y="517048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5958" name="Rectangle 70"/>
          <p:cNvSpPr>
            <a:spLocks noChangeArrowheads="1"/>
          </p:cNvSpPr>
          <p:nvPr/>
        </p:nvSpPr>
        <p:spPr bwMode="auto">
          <a:xfrm>
            <a:off x="4995863" y="51847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805959" name="Text Box 71"/>
          <p:cNvSpPr txBox="1">
            <a:spLocks noChangeArrowheads="1"/>
          </p:cNvSpPr>
          <p:nvPr/>
        </p:nvSpPr>
        <p:spPr bwMode="auto">
          <a:xfrm>
            <a:off x="307975" y="3403600"/>
            <a:ext cx="240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After inserting 20</a:t>
            </a:r>
          </a:p>
        </p:txBody>
      </p:sp>
      <p:sp>
        <p:nvSpPr>
          <p:cNvPr id="805960" name="Rectangle 72"/>
          <p:cNvSpPr>
            <a:spLocks noChangeArrowheads="1"/>
          </p:cNvSpPr>
          <p:nvPr/>
        </p:nvSpPr>
        <p:spPr bwMode="auto">
          <a:xfrm>
            <a:off x="4997450" y="5165725"/>
            <a:ext cx="363538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05961" name="Group 73"/>
          <p:cNvGrpSpPr>
            <a:grpSpLocks/>
          </p:cNvGrpSpPr>
          <p:nvPr/>
        </p:nvGrpSpPr>
        <p:grpSpPr bwMode="auto">
          <a:xfrm>
            <a:off x="5740400" y="5197475"/>
            <a:ext cx="1454150" cy="374650"/>
            <a:chOff x="1705" y="2235"/>
            <a:chExt cx="1391" cy="320"/>
          </a:xfrm>
        </p:grpSpPr>
        <p:sp>
          <p:nvSpPr>
            <p:cNvPr id="805962" name="Rectangle 74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5963" name="Rectangle 75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5964" name="Rectangle 76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5965" name="Rectangle 77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5968" name="Text Box 80"/>
          <p:cNvSpPr txBox="1">
            <a:spLocks noChangeArrowheads="1"/>
          </p:cNvSpPr>
          <p:nvPr/>
        </p:nvSpPr>
        <p:spPr bwMode="auto">
          <a:xfrm>
            <a:off x="6551613" y="520065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5970" name="Line 82"/>
          <p:cNvSpPr>
            <a:spLocks noChangeShapeType="1"/>
          </p:cNvSpPr>
          <p:nvPr/>
        </p:nvSpPr>
        <p:spPr bwMode="auto">
          <a:xfrm>
            <a:off x="4854575" y="4491038"/>
            <a:ext cx="1624013" cy="68262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5971" name="Text Box 83"/>
          <p:cNvSpPr txBox="1">
            <a:spLocks noChangeArrowheads="1"/>
          </p:cNvSpPr>
          <p:nvPr/>
        </p:nvSpPr>
        <p:spPr bwMode="auto">
          <a:xfrm>
            <a:off x="6078538" y="51990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805972" name="Text Box 84"/>
          <p:cNvSpPr txBox="1">
            <a:spLocks noChangeArrowheads="1"/>
          </p:cNvSpPr>
          <p:nvPr/>
        </p:nvSpPr>
        <p:spPr bwMode="auto">
          <a:xfrm>
            <a:off x="5680075" y="5205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805973" name="Text Box 85"/>
          <p:cNvSpPr txBox="1">
            <a:spLocks noChangeArrowheads="1"/>
          </p:cNvSpPr>
          <p:nvPr/>
        </p:nvSpPr>
        <p:spPr bwMode="auto">
          <a:xfrm>
            <a:off x="2825750" y="5168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805974" name="Text Box 86"/>
          <p:cNvSpPr txBox="1">
            <a:spLocks noChangeArrowheads="1"/>
          </p:cNvSpPr>
          <p:nvPr/>
        </p:nvSpPr>
        <p:spPr bwMode="auto">
          <a:xfrm>
            <a:off x="3865563" y="51466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13</a:t>
            </a:r>
          </a:p>
        </p:txBody>
      </p:sp>
      <p:grpSp>
        <p:nvGrpSpPr>
          <p:cNvPr id="805975" name="Group 87"/>
          <p:cNvGrpSpPr>
            <a:grpSpLocks/>
          </p:cNvGrpSpPr>
          <p:nvPr/>
        </p:nvGrpSpPr>
        <p:grpSpPr bwMode="auto">
          <a:xfrm>
            <a:off x="7388225" y="5191125"/>
            <a:ext cx="1454150" cy="374650"/>
            <a:chOff x="1705" y="2235"/>
            <a:chExt cx="1391" cy="320"/>
          </a:xfrm>
        </p:grpSpPr>
        <p:sp>
          <p:nvSpPr>
            <p:cNvPr id="805976" name="Rectangle 88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5977" name="Rectangle 89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5978" name="Rectangle 90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5979" name="Rectangle 91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5980" name="Text Box 92"/>
          <p:cNvSpPr txBox="1">
            <a:spLocks noChangeArrowheads="1"/>
          </p:cNvSpPr>
          <p:nvPr/>
        </p:nvSpPr>
        <p:spPr bwMode="auto">
          <a:xfrm>
            <a:off x="7380288" y="52022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805981" name="Text Box 93"/>
          <p:cNvSpPr txBox="1">
            <a:spLocks noChangeArrowheads="1"/>
          </p:cNvSpPr>
          <p:nvPr/>
        </p:nvSpPr>
        <p:spPr bwMode="auto">
          <a:xfrm>
            <a:off x="7750175" y="51927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37</a:t>
            </a:r>
          </a:p>
        </p:txBody>
      </p:sp>
      <p:sp>
        <p:nvSpPr>
          <p:cNvPr id="805982" name="Text Box 94"/>
          <p:cNvSpPr txBox="1">
            <a:spLocks noChangeArrowheads="1"/>
          </p:cNvSpPr>
          <p:nvPr/>
        </p:nvSpPr>
        <p:spPr bwMode="auto">
          <a:xfrm>
            <a:off x="8199438" y="519430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5986" name="Line 98"/>
          <p:cNvSpPr>
            <a:spLocks noChangeShapeType="1"/>
          </p:cNvSpPr>
          <p:nvPr/>
        </p:nvSpPr>
        <p:spPr bwMode="auto">
          <a:xfrm>
            <a:off x="5238750" y="4513263"/>
            <a:ext cx="2349500" cy="625475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5987" name="Text Box 99"/>
          <p:cNvSpPr txBox="1">
            <a:spLocks noChangeArrowheads="1"/>
          </p:cNvSpPr>
          <p:nvPr/>
        </p:nvSpPr>
        <p:spPr bwMode="auto">
          <a:xfrm>
            <a:off x="4819650" y="4132263"/>
            <a:ext cx="469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25 </a:t>
            </a:r>
          </a:p>
        </p:txBody>
      </p:sp>
      <p:sp>
        <p:nvSpPr>
          <p:cNvPr id="805988" name="Line 100"/>
          <p:cNvSpPr>
            <a:spLocks noChangeShapeType="1"/>
          </p:cNvSpPr>
          <p:nvPr/>
        </p:nvSpPr>
        <p:spPr bwMode="auto">
          <a:xfrm>
            <a:off x="233363" y="3119438"/>
            <a:ext cx="83756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6055" name="Group 167"/>
          <p:cNvGrpSpPr>
            <a:grpSpLocks/>
          </p:cNvGrpSpPr>
          <p:nvPr/>
        </p:nvGrpSpPr>
        <p:grpSpPr bwMode="auto">
          <a:xfrm>
            <a:off x="495300" y="2100263"/>
            <a:ext cx="1454150" cy="379412"/>
            <a:chOff x="2325" y="1381"/>
            <a:chExt cx="916" cy="239"/>
          </a:xfrm>
        </p:grpSpPr>
        <p:grpSp>
          <p:nvGrpSpPr>
            <p:cNvPr id="806056" name="Group 168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6057" name="Rectangle 169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6058" name="Rectangle 170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6059" name="Rectangle 171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6060" name="Rectangle 172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6061" name="Text Box 173"/>
            <p:cNvSpPr txBox="1">
              <a:spLocks noChangeArrowheads="1"/>
            </p:cNvSpPr>
            <p:nvPr/>
          </p:nvSpPr>
          <p:spPr bwMode="auto">
            <a:xfrm>
              <a:off x="2347" y="138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806062" name="Text Box 174"/>
            <p:cNvSpPr txBox="1">
              <a:spLocks noChangeArrowheads="1"/>
            </p:cNvSpPr>
            <p:nvPr/>
          </p:nvSpPr>
          <p:spPr bwMode="auto">
            <a:xfrm>
              <a:off x="2580" y="13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806063" name="Text Box 175"/>
            <p:cNvSpPr txBox="1">
              <a:spLocks noChangeArrowheads="1"/>
            </p:cNvSpPr>
            <p:nvPr/>
          </p:nvSpPr>
          <p:spPr bwMode="auto">
            <a:xfrm>
              <a:off x="2836" y="1386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6064" name="Text Box 176"/>
            <p:cNvSpPr txBox="1">
              <a:spLocks noChangeArrowheads="1"/>
            </p:cNvSpPr>
            <p:nvPr/>
          </p:nvSpPr>
          <p:spPr bwMode="auto">
            <a:xfrm>
              <a:off x="3055" y="1385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06065" name="Line 177"/>
          <p:cNvSpPr>
            <a:spLocks noChangeShapeType="1"/>
          </p:cNvSpPr>
          <p:nvPr/>
        </p:nvSpPr>
        <p:spPr bwMode="auto">
          <a:xfrm flipH="1">
            <a:off x="733425" y="1457325"/>
            <a:ext cx="3294063" cy="6096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6066" name="Line 178"/>
          <p:cNvSpPr>
            <a:spLocks noChangeShapeType="1"/>
          </p:cNvSpPr>
          <p:nvPr/>
        </p:nvSpPr>
        <p:spPr bwMode="auto">
          <a:xfrm flipH="1">
            <a:off x="3094038" y="1463675"/>
            <a:ext cx="1290637" cy="6096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6067" name="Group 179"/>
          <p:cNvGrpSpPr>
            <a:grpSpLocks/>
          </p:cNvGrpSpPr>
          <p:nvPr/>
        </p:nvGrpSpPr>
        <p:grpSpPr bwMode="auto">
          <a:xfrm>
            <a:off x="2592388" y="2105025"/>
            <a:ext cx="1454150" cy="374650"/>
            <a:chOff x="1705" y="2235"/>
            <a:chExt cx="1391" cy="320"/>
          </a:xfrm>
        </p:grpSpPr>
        <p:sp>
          <p:nvSpPr>
            <p:cNvPr id="806068" name="Rectangle 180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6069" name="Rectangle 181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6070" name="Rectangle 182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6071" name="Rectangle 183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6072" name="Text Box 184"/>
          <p:cNvSpPr txBox="1">
            <a:spLocks noChangeArrowheads="1"/>
          </p:cNvSpPr>
          <p:nvPr/>
        </p:nvSpPr>
        <p:spPr bwMode="auto">
          <a:xfrm>
            <a:off x="2627313" y="21002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806073" name="Text Box 185"/>
          <p:cNvSpPr txBox="1">
            <a:spLocks noChangeArrowheads="1"/>
          </p:cNvSpPr>
          <p:nvPr/>
        </p:nvSpPr>
        <p:spPr bwMode="auto">
          <a:xfrm>
            <a:off x="2997200" y="2106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806074" name="Text Box 186"/>
          <p:cNvSpPr txBox="1">
            <a:spLocks noChangeArrowheads="1"/>
          </p:cNvSpPr>
          <p:nvPr/>
        </p:nvSpPr>
        <p:spPr bwMode="auto">
          <a:xfrm>
            <a:off x="3403600" y="210820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6075" name="Text Box 187"/>
          <p:cNvSpPr txBox="1">
            <a:spLocks noChangeArrowheads="1"/>
          </p:cNvSpPr>
          <p:nvPr/>
        </p:nvSpPr>
        <p:spPr bwMode="auto">
          <a:xfrm>
            <a:off x="3751263" y="2106613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6076" name="Line 188"/>
          <p:cNvSpPr>
            <a:spLocks noChangeShapeType="1"/>
          </p:cNvSpPr>
          <p:nvPr/>
        </p:nvSpPr>
        <p:spPr bwMode="auto">
          <a:xfrm>
            <a:off x="4775200" y="1450975"/>
            <a:ext cx="144463" cy="652463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6077" name="Group 189"/>
          <p:cNvGrpSpPr>
            <a:grpSpLocks/>
          </p:cNvGrpSpPr>
          <p:nvPr/>
        </p:nvGrpSpPr>
        <p:grpSpPr bwMode="auto">
          <a:xfrm>
            <a:off x="4022725" y="1062038"/>
            <a:ext cx="1454150" cy="379412"/>
            <a:chOff x="2325" y="1381"/>
            <a:chExt cx="916" cy="239"/>
          </a:xfrm>
        </p:grpSpPr>
        <p:grpSp>
          <p:nvGrpSpPr>
            <p:cNvPr id="806078" name="Group 190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6079" name="Rectangle 191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6080" name="Rectangle 192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6081" name="Rectangle 193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6082" name="Rectangle 194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6083" name="Text Box 195"/>
            <p:cNvSpPr txBox="1">
              <a:spLocks noChangeArrowheads="1"/>
            </p:cNvSpPr>
            <p:nvPr/>
          </p:nvSpPr>
          <p:spPr bwMode="auto">
            <a:xfrm>
              <a:off x="2347" y="138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806084" name="Text Box 196"/>
            <p:cNvSpPr txBox="1">
              <a:spLocks noChangeArrowheads="1"/>
            </p:cNvSpPr>
            <p:nvPr/>
          </p:nvSpPr>
          <p:spPr bwMode="auto">
            <a:xfrm>
              <a:off x="2580" y="13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06085" name="Text Box 197"/>
            <p:cNvSpPr txBox="1">
              <a:spLocks noChangeArrowheads="1"/>
            </p:cNvSpPr>
            <p:nvPr/>
          </p:nvSpPr>
          <p:spPr bwMode="auto">
            <a:xfrm>
              <a:off x="2836" y="1386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6086" name="Text Box 198"/>
            <p:cNvSpPr txBox="1">
              <a:spLocks noChangeArrowheads="1"/>
            </p:cNvSpPr>
            <p:nvPr/>
          </p:nvSpPr>
          <p:spPr bwMode="auto">
            <a:xfrm>
              <a:off x="3055" y="1385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06087" name="Rectangle 199"/>
          <p:cNvSpPr>
            <a:spLocks noChangeArrowheads="1"/>
          </p:cNvSpPr>
          <p:nvPr/>
        </p:nvSpPr>
        <p:spPr bwMode="auto">
          <a:xfrm>
            <a:off x="4670425" y="2119313"/>
            <a:ext cx="363538" cy="374650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088" name="Rectangle 200"/>
          <p:cNvSpPr>
            <a:spLocks noChangeArrowheads="1"/>
          </p:cNvSpPr>
          <p:nvPr/>
        </p:nvSpPr>
        <p:spPr bwMode="auto">
          <a:xfrm>
            <a:off x="5033963" y="2119313"/>
            <a:ext cx="363537" cy="374650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089" name="Rectangle 201"/>
          <p:cNvSpPr>
            <a:spLocks noChangeArrowheads="1"/>
          </p:cNvSpPr>
          <p:nvPr/>
        </p:nvSpPr>
        <p:spPr bwMode="auto">
          <a:xfrm>
            <a:off x="5397500" y="2119313"/>
            <a:ext cx="363538" cy="374650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090" name="Text Box 202"/>
          <p:cNvSpPr txBox="1">
            <a:spLocks noChangeArrowheads="1"/>
          </p:cNvSpPr>
          <p:nvPr/>
        </p:nvSpPr>
        <p:spPr bwMode="auto">
          <a:xfrm>
            <a:off x="5010150" y="21002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806091" name="Text Box 203"/>
          <p:cNvSpPr txBox="1">
            <a:spLocks noChangeArrowheads="1"/>
          </p:cNvSpPr>
          <p:nvPr/>
        </p:nvSpPr>
        <p:spPr bwMode="auto">
          <a:xfrm>
            <a:off x="5335588" y="20907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806092" name="Text Box 204"/>
          <p:cNvSpPr txBox="1">
            <a:spLocks noChangeArrowheads="1"/>
          </p:cNvSpPr>
          <p:nvPr/>
        </p:nvSpPr>
        <p:spPr bwMode="auto">
          <a:xfrm>
            <a:off x="4713288" y="1076325"/>
            <a:ext cx="46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16 </a:t>
            </a:r>
          </a:p>
        </p:txBody>
      </p:sp>
      <p:sp>
        <p:nvSpPr>
          <p:cNvPr id="806093" name="Text Box 205"/>
          <p:cNvSpPr txBox="1">
            <a:spLocks noChangeArrowheads="1"/>
          </p:cNvSpPr>
          <p:nvPr/>
        </p:nvSpPr>
        <p:spPr bwMode="auto">
          <a:xfrm>
            <a:off x="5829300" y="212090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6094" name="Rectangle 206"/>
          <p:cNvSpPr>
            <a:spLocks noChangeArrowheads="1"/>
          </p:cNvSpPr>
          <p:nvPr/>
        </p:nvSpPr>
        <p:spPr bwMode="auto">
          <a:xfrm>
            <a:off x="5765800" y="21351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806095" name="Text Box 207"/>
          <p:cNvSpPr txBox="1">
            <a:spLocks noChangeArrowheads="1"/>
          </p:cNvSpPr>
          <p:nvPr/>
        </p:nvSpPr>
        <p:spPr bwMode="auto">
          <a:xfrm>
            <a:off x="484188" y="560388"/>
            <a:ext cx="362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After inserting 18, 25, 7, 13</a:t>
            </a:r>
          </a:p>
        </p:txBody>
      </p:sp>
      <p:sp>
        <p:nvSpPr>
          <p:cNvPr id="806096" name="Rectangle 208"/>
          <p:cNvSpPr>
            <a:spLocks noChangeArrowheads="1"/>
          </p:cNvSpPr>
          <p:nvPr/>
        </p:nvSpPr>
        <p:spPr bwMode="auto">
          <a:xfrm>
            <a:off x="5767388" y="2116138"/>
            <a:ext cx="363537" cy="374650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06097" name="Group 209"/>
          <p:cNvGrpSpPr>
            <a:grpSpLocks/>
          </p:cNvGrpSpPr>
          <p:nvPr/>
        </p:nvGrpSpPr>
        <p:grpSpPr bwMode="auto">
          <a:xfrm>
            <a:off x="6727825" y="2135188"/>
            <a:ext cx="1454150" cy="374650"/>
            <a:chOff x="1705" y="2235"/>
            <a:chExt cx="1391" cy="320"/>
          </a:xfrm>
        </p:grpSpPr>
        <p:sp>
          <p:nvSpPr>
            <p:cNvPr id="806098" name="Rectangle 210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6099" name="Rectangle 211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6100" name="Rectangle 212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6101" name="Rectangle 213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6102" name="Text Box 214"/>
          <p:cNvSpPr txBox="1">
            <a:spLocks noChangeArrowheads="1"/>
          </p:cNvSpPr>
          <p:nvPr/>
        </p:nvSpPr>
        <p:spPr bwMode="auto">
          <a:xfrm>
            <a:off x="7388225" y="21304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806103" name="Text Box 215"/>
          <p:cNvSpPr txBox="1">
            <a:spLocks noChangeArrowheads="1"/>
          </p:cNvSpPr>
          <p:nvPr/>
        </p:nvSpPr>
        <p:spPr bwMode="auto">
          <a:xfrm>
            <a:off x="7772400" y="21367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37</a:t>
            </a:r>
          </a:p>
        </p:txBody>
      </p:sp>
      <p:sp>
        <p:nvSpPr>
          <p:cNvPr id="806104" name="Text Box 216"/>
          <p:cNvSpPr txBox="1">
            <a:spLocks noChangeArrowheads="1"/>
          </p:cNvSpPr>
          <p:nvPr/>
        </p:nvSpPr>
        <p:spPr bwMode="auto">
          <a:xfrm>
            <a:off x="7539038" y="2138363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6105" name="Text Box 217"/>
          <p:cNvSpPr txBox="1">
            <a:spLocks noChangeArrowheads="1"/>
          </p:cNvSpPr>
          <p:nvPr/>
        </p:nvSpPr>
        <p:spPr bwMode="auto">
          <a:xfrm>
            <a:off x="7886700" y="2136775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6106" name="Line 218"/>
          <p:cNvSpPr>
            <a:spLocks noChangeShapeType="1"/>
          </p:cNvSpPr>
          <p:nvPr/>
        </p:nvSpPr>
        <p:spPr bwMode="auto">
          <a:xfrm>
            <a:off x="5102225" y="1428750"/>
            <a:ext cx="1624013" cy="68262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6107" name="Text Box 219"/>
          <p:cNvSpPr txBox="1">
            <a:spLocks noChangeArrowheads="1"/>
          </p:cNvSpPr>
          <p:nvPr/>
        </p:nvSpPr>
        <p:spPr bwMode="auto">
          <a:xfrm>
            <a:off x="7065963" y="21367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806108" name="Text Box 220"/>
          <p:cNvSpPr txBox="1">
            <a:spLocks noChangeArrowheads="1"/>
          </p:cNvSpPr>
          <p:nvPr/>
        </p:nvSpPr>
        <p:spPr bwMode="auto">
          <a:xfrm>
            <a:off x="6667500" y="21431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806109" name="Text Box 221"/>
          <p:cNvSpPr txBox="1">
            <a:spLocks noChangeArrowheads="1"/>
          </p:cNvSpPr>
          <p:nvPr/>
        </p:nvSpPr>
        <p:spPr bwMode="auto">
          <a:xfrm>
            <a:off x="3363913" y="2106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806110" name="Text Box 222"/>
          <p:cNvSpPr txBox="1">
            <a:spLocks noChangeArrowheads="1"/>
          </p:cNvSpPr>
          <p:nvPr/>
        </p:nvSpPr>
        <p:spPr bwMode="auto">
          <a:xfrm>
            <a:off x="4635500" y="20970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271FB-F319-4E8E-84DA-D6BB176F5726}" type="slidenum">
              <a:rPr lang="en-US"/>
              <a:pPr/>
              <a:t>13</a:t>
            </a:fld>
            <a:endParaRPr lang="en-US"/>
          </a:p>
        </p:txBody>
      </p:sp>
      <p:sp>
        <p:nvSpPr>
          <p:cNvPr id="806955" name="Text Box 43"/>
          <p:cNvSpPr txBox="1">
            <a:spLocks noChangeArrowheads="1"/>
          </p:cNvSpPr>
          <p:nvPr/>
        </p:nvSpPr>
        <p:spPr bwMode="auto">
          <a:xfrm>
            <a:off x="279400" y="3303588"/>
            <a:ext cx="240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After inserting 24</a:t>
            </a:r>
          </a:p>
        </p:txBody>
      </p:sp>
      <p:grpSp>
        <p:nvGrpSpPr>
          <p:cNvPr id="806915" name="Group 3"/>
          <p:cNvGrpSpPr>
            <a:grpSpLocks/>
          </p:cNvGrpSpPr>
          <p:nvPr/>
        </p:nvGrpSpPr>
        <p:grpSpPr bwMode="auto">
          <a:xfrm>
            <a:off x="187325" y="5772150"/>
            <a:ext cx="1206500" cy="379413"/>
            <a:chOff x="2325" y="1381"/>
            <a:chExt cx="916" cy="239"/>
          </a:xfrm>
        </p:grpSpPr>
        <p:grpSp>
          <p:nvGrpSpPr>
            <p:cNvPr id="806916" name="Group 4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6917" name="Rectangle 5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6918" name="Rectangle 6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6919" name="Rectangle 7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6920" name="Rectangle 8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6921" name="Text Box 9"/>
            <p:cNvSpPr txBox="1">
              <a:spLocks noChangeArrowheads="1"/>
            </p:cNvSpPr>
            <p:nvPr/>
          </p:nvSpPr>
          <p:spPr bwMode="auto">
            <a:xfrm>
              <a:off x="2329" y="1381"/>
              <a:ext cx="2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806922" name="Text Box 10"/>
            <p:cNvSpPr txBox="1">
              <a:spLocks noChangeArrowheads="1"/>
            </p:cNvSpPr>
            <p:nvPr/>
          </p:nvSpPr>
          <p:spPr bwMode="auto">
            <a:xfrm>
              <a:off x="2561" y="1385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806923" name="Text Box 11"/>
            <p:cNvSpPr txBox="1">
              <a:spLocks noChangeArrowheads="1"/>
            </p:cNvSpPr>
            <p:nvPr/>
          </p:nvSpPr>
          <p:spPr bwMode="auto">
            <a:xfrm>
              <a:off x="2822" y="1386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6924" name="Text Box 12"/>
            <p:cNvSpPr txBox="1">
              <a:spLocks noChangeArrowheads="1"/>
            </p:cNvSpPr>
            <p:nvPr/>
          </p:nvSpPr>
          <p:spPr bwMode="auto">
            <a:xfrm>
              <a:off x="3041" y="1385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06925" name="Line 13"/>
          <p:cNvSpPr>
            <a:spLocks noChangeShapeType="1"/>
          </p:cNvSpPr>
          <p:nvPr/>
        </p:nvSpPr>
        <p:spPr bwMode="auto">
          <a:xfrm flipH="1">
            <a:off x="498475" y="5027613"/>
            <a:ext cx="1044575" cy="7112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6926" name="Line 14"/>
          <p:cNvSpPr>
            <a:spLocks noChangeShapeType="1"/>
          </p:cNvSpPr>
          <p:nvPr/>
        </p:nvSpPr>
        <p:spPr bwMode="auto">
          <a:xfrm flipH="1">
            <a:off x="1727200" y="5018088"/>
            <a:ext cx="173038" cy="72548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6936" name="Line 24"/>
          <p:cNvSpPr>
            <a:spLocks noChangeShapeType="1"/>
          </p:cNvSpPr>
          <p:nvPr/>
        </p:nvSpPr>
        <p:spPr bwMode="auto">
          <a:xfrm flipH="1">
            <a:off x="4684713" y="4976813"/>
            <a:ext cx="1233487" cy="798512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6937" name="Group 25"/>
          <p:cNvGrpSpPr>
            <a:grpSpLocks/>
          </p:cNvGrpSpPr>
          <p:nvPr/>
        </p:nvGrpSpPr>
        <p:grpSpPr bwMode="auto">
          <a:xfrm>
            <a:off x="1539875" y="4646613"/>
            <a:ext cx="1408113" cy="379412"/>
            <a:chOff x="2325" y="1381"/>
            <a:chExt cx="916" cy="239"/>
          </a:xfrm>
        </p:grpSpPr>
        <p:grpSp>
          <p:nvGrpSpPr>
            <p:cNvPr id="806938" name="Group 26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6939" name="Rectangle 27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6940" name="Rectangle 28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6941" name="Rectangle 29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6942" name="Rectangle 30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6943" name="Text Box 31"/>
            <p:cNvSpPr txBox="1">
              <a:spLocks noChangeArrowheads="1"/>
            </p:cNvSpPr>
            <p:nvPr/>
          </p:nvSpPr>
          <p:spPr bwMode="auto">
            <a:xfrm>
              <a:off x="2344" y="1381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806944" name="Text Box 32"/>
            <p:cNvSpPr txBox="1">
              <a:spLocks noChangeArrowheads="1"/>
            </p:cNvSpPr>
            <p:nvPr/>
          </p:nvSpPr>
          <p:spPr bwMode="auto">
            <a:xfrm>
              <a:off x="2577" y="1385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06945" name="Text Box 33"/>
            <p:cNvSpPr txBox="1">
              <a:spLocks noChangeArrowheads="1"/>
            </p:cNvSpPr>
            <p:nvPr/>
          </p:nvSpPr>
          <p:spPr bwMode="auto">
            <a:xfrm>
              <a:off x="2834" y="1386"/>
              <a:ext cx="1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6946" name="Text Box 34"/>
            <p:cNvSpPr txBox="1">
              <a:spLocks noChangeArrowheads="1"/>
            </p:cNvSpPr>
            <p:nvPr/>
          </p:nvSpPr>
          <p:spPr bwMode="auto">
            <a:xfrm>
              <a:off x="3052" y="1385"/>
              <a:ext cx="1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grpSp>
        <p:nvGrpSpPr>
          <p:cNvPr id="806957" name="Group 45"/>
          <p:cNvGrpSpPr>
            <a:grpSpLocks/>
          </p:cNvGrpSpPr>
          <p:nvPr/>
        </p:nvGrpSpPr>
        <p:grpSpPr bwMode="auto">
          <a:xfrm>
            <a:off x="6042025" y="5807075"/>
            <a:ext cx="1454150" cy="374650"/>
            <a:chOff x="1705" y="2235"/>
            <a:chExt cx="1391" cy="320"/>
          </a:xfrm>
        </p:grpSpPr>
        <p:sp>
          <p:nvSpPr>
            <p:cNvPr id="806958" name="Rectangle 46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6959" name="Rectangle 47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6960" name="Rectangle 48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6961" name="Rectangle 49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6962" name="Text Box 50"/>
          <p:cNvSpPr txBox="1">
            <a:spLocks noChangeArrowheads="1"/>
          </p:cNvSpPr>
          <p:nvPr/>
        </p:nvSpPr>
        <p:spPr bwMode="auto">
          <a:xfrm>
            <a:off x="6853238" y="581025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6963" name="Line 51"/>
          <p:cNvSpPr>
            <a:spLocks noChangeShapeType="1"/>
          </p:cNvSpPr>
          <p:nvPr/>
        </p:nvSpPr>
        <p:spPr bwMode="auto">
          <a:xfrm>
            <a:off x="6261100" y="4911725"/>
            <a:ext cx="230188" cy="871538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6964" name="Text Box 52"/>
          <p:cNvSpPr txBox="1">
            <a:spLocks noChangeArrowheads="1"/>
          </p:cNvSpPr>
          <p:nvPr/>
        </p:nvSpPr>
        <p:spPr bwMode="auto">
          <a:xfrm>
            <a:off x="6380163" y="58086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24</a:t>
            </a:r>
          </a:p>
        </p:txBody>
      </p:sp>
      <p:sp>
        <p:nvSpPr>
          <p:cNvPr id="806965" name="Text Box 53"/>
          <p:cNvSpPr txBox="1">
            <a:spLocks noChangeArrowheads="1"/>
          </p:cNvSpPr>
          <p:nvPr/>
        </p:nvSpPr>
        <p:spPr bwMode="auto">
          <a:xfrm>
            <a:off x="5981700" y="58150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23</a:t>
            </a:r>
          </a:p>
        </p:txBody>
      </p:sp>
      <p:grpSp>
        <p:nvGrpSpPr>
          <p:cNvPr id="806968" name="Group 56"/>
          <p:cNvGrpSpPr>
            <a:grpSpLocks/>
          </p:cNvGrpSpPr>
          <p:nvPr/>
        </p:nvGrpSpPr>
        <p:grpSpPr bwMode="auto">
          <a:xfrm>
            <a:off x="7689850" y="5800725"/>
            <a:ext cx="1454150" cy="374650"/>
            <a:chOff x="1705" y="2235"/>
            <a:chExt cx="1391" cy="320"/>
          </a:xfrm>
        </p:grpSpPr>
        <p:sp>
          <p:nvSpPr>
            <p:cNvPr id="806969" name="Rectangle 57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6970" name="Rectangle 58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6971" name="Rectangle 59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6972" name="Rectangle 60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6973" name="Text Box 61"/>
          <p:cNvSpPr txBox="1">
            <a:spLocks noChangeArrowheads="1"/>
          </p:cNvSpPr>
          <p:nvPr/>
        </p:nvSpPr>
        <p:spPr bwMode="auto">
          <a:xfrm>
            <a:off x="7681913" y="58118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806974" name="Text Box 62"/>
          <p:cNvSpPr txBox="1">
            <a:spLocks noChangeArrowheads="1"/>
          </p:cNvSpPr>
          <p:nvPr/>
        </p:nvSpPr>
        <p:spPr bwMode="auto">
          <a:xfrm>
            <a:off x="8051800" y="58023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37</a:t>
            </a:r>
          </a:p>
        </p:txBody>
      </p:sp>
      <p:sp>
        <p:nvSpPr>
          <p:cNvPr id="806975" name="Text Box 63"/>
          <p:cNvSpPr txBox="1">
            <a:spLocks noChangeArrowheads="1"/>
          </p:cNvSpPr>
          <p:nvPr/>
        </p:nvSpPr>
        <p:spPr bwMode="auto">
          <a:xfrm>
            <a:off x="8501063" y="580390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6976" name="Line 64"/>
          <p:cNvSpPr>
            <a:spLocks noChangeShapeType="1"/>
          </p:cNvSpPr>
          <p:nvPr/>
        </p:nvSpPr>
        <p:spPr bwMode="auto">
          <a:xfrm>
            <a:off x="6599238" y="4919663"/>
            <a:ext cx="1277937" cy="842962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6991" name="Group 79"/>
          <p:cNvGrpSpPr>
            <a:grpSpLocks/>
          </p:cNvGrpSpPr>
          <p:nvPr/>
        </p:nvGrpSpPr>
        <p:grpSpPr bwMode="auto">
          <a:xfrm>
            <a:off x="1555750" y="5788025"/>
            <a:ext cx="1152525" cy="379413"/>
            <a:chOff x="2322" y="1381"/>
            <a:chExt cx="919" cy="239"/>
          </a:xfrm>
        </p:grpSpPr>
        <p:grpSp>
          <p:nvGrpSpPr>
            <p:cNvPr id="806992" name="Group 80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6993" name="Rectangle 81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6994" name="Rectangle 82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6995" name="Rectangle 83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6996" name="Rectangle 84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6997" name="Text Box 85"/>
            <p:cNvSpPr txBox="1">
              <a:spLocks noChangeArrowheads="1"/>
            </p:cNvSpPr>
            <p:nvPr/>
          </p:nvSpPr>
          <p:spPr bwMode="auto">
            <a:xfrm>
              <a:off x="2322" y="1381"/>
              <a:ext cx="2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806998" name="Text Box 86"/>
            <p:cNvSpPr txBox="1">
              <a:spLocks noChangeArrowheads="1"/>
            </p:cNvSpPr>
            <p:nvPr/>
          </p:nvSpPr>
          <p:spPr bwMode="auto">
            <a:xfrm>
              <a:off x="2555" y="1385"/>
              <a:ext cx="2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06999" name="Text Box 87"/>
            <p:cNvSpPr txBox="1">
              <a:spLocks noChangeArrowheads="1"/>
            </p:cNvSpPr>
            <p:nvPr/>
          </p:nvSpPr>
          <p:spPr bwMode="auto">
            <a:xfrm>
              <a:off x="2817" y="138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7000" name="Text Box 88"/>
            <p:cNvSpPr txBox="1">
              <a:spLocks noChangeArrowheads="1"/>
            </p:cNvSpPr>
            <p:nvPr/>
          </p:nvSpPr>
          <p:spPr bwMode="auto">
            <a:xfrm>
              <a:off x="3035" y="1385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07001" name="Text Box 89"/>
          <p:cNvSpPr txBox="1">
            <a:spLocks noChangeArrowheads="1"/>
          </p:cNvSpPr>
          <p:nvPr/>
        </p:nvSpPr>
        <p:spPr bwMode="auto">
          <a:xfrm>
            <a:off x="2119313" y="5788025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 </a:t>
            </a:r>
          </a:p>
        </p:txBody>
      </p:sp>
      <p:grpSp>
        <p:nvGrpSpPr>
          <p:cNvPr id="807003" name="Group 91"/>
          <p:cNvGrpSpPr>
            <a:grpSpLocks/>
          </p:cNvGrpSpPr>
          <p:nvPr/>
        </p:nvGrpSpPr>
        <p:grpSpPr bwMode="auto">
          <a:xfrm>
            <a:off x="2844800" y="5794375"/>
            <a:ext cx="1306513" cy="379413"/>
            <a:chOff x="2290" y="1381"/>
            <a:chExt cx="951" cy="239"/>
          </a:xfrm>
        </p:grpSpPr>
        <p:grpSp>
          <p:nvGrpSpPr>
            <p:cNvPr id="807004" name="Group 92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7005" name="Rectangle 93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7006" name="Rectangle 94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7007" name="Rectangle 95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7008" name="Rectangle 96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7009" name="Text Box 97"/>
            <p:cNvSpPr txBox="1">
              <a:spLocks noChangeArrowheads="1"/>
            </p:cNvSpPr>
            <p:nvPr/>
          </p:nvSpPr>
          <p:spPr bwMode="auto">
            <a:xfrm>
              <a:off x="2290" y="1381"/>
              <a:ext cx="3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13</a:t>
              </a:r>
            </a:p>
          </p:txBody>
        </p:sp>
        <p:sp>
          <p:nvSpPr>
            <p:cNvPr id="807010" name="Text Box 98"/>
            <p:cNvSpPr txBox="1">
              <a:spLocks noChangeArrowheads="1"/>
            </p:cNvSpPr>
            <p:nvPr/>
          </p:nvSpPr>
          <p:spPr bwMode="auto">
            <a:xfrm>
              <a:off x="2523" y="1385"/>
              <a:ext cx="3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14</a:t>
              </a:r>
            </a:p>
          </p:txBody>
        </p:sp>
        <p:sp>
          <p:nvSpPr>
            <p:cNvPr id="807011" name="Text Box 99"/>
            <p:cNvSpPr txBox="1">
              <a:spLocks noChangeArrowheads="1"/>
            </p:cNvSpPr>
            <p:nvPr/>
          </p:nvSpPr>
          <p:spPr bwMode="auto">
            <a:xfrm>
              <a:off x="2825" y="138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7012" name="Text Box 100"/>
            <p:cNvSpPr txBox="1">
              <a:spLocks noChangeArrowheads="1"/>
            </p:cNvSpPr>
            <p:nvPr/>
          </p:nvSpPr>
          <p:spPr bwMode="auto">
            <a:xfrm>
              <a:off x="3043" y="1385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07013" name="Text Box 101"/>
          <p:cNvSpPr txBox="1">
            <a:spLocks noChangeArrowheads="1"/>
          </p:cNvSpPr>
          <p:nvPr/>
        </p:nvSpPr>
        <p:spPr bwMode="auto">
          <a:xfrm>
            <a:off x="3446463" y="5794375"/>
            <a:ext cx="46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 </a:t>
            </a:r>
          </a:p>
        </p:txBody>
      </p:sp>
      <p:grpSp>
        <p:nvGrpSpPr>
          <p:cNvPr id="807025" name="Group 113"/>
          <p:cNvGrpSpPr>
            <a:grpSpLocks/>
          </p:cNvGrpSpPr>
          <p:nvPr/>
        </p:nvGrpSpPr>
        <p:grpSpPr bwMode="auto">
          <a:xfrm>
            <a:off x="4381500" y="5813425"/>
            <a:ext cx="1454150" cy="374650"/>
            <a:chOff x="1705" y="2235"/>
            <a:chExt cx="1391" cy="320"/>
          </a:xfrm>
        </p:grpSpPr>
        <p:sp>
          <p:nvSpPr>
            <p:cNvPr id="807026" name="Rectangle 114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027" name="Rectangle 115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028" name="Rectangle 116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029" name="Rectangle 117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7030" name="Text Box 118"/>
          <p:cNvSpPr txBox="1">
            <a:spLocks noChangeArrowheads="1"/>
          </p:cNvSpPr>
          <p:nvPr/>
        </p:nvSpPr>
        <p:spPr bwMode="auto">
          <a:xfrm>
            <a:off x="5192713" y="581660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7031" name="Text Box 119"/>
          <p:cNvSpPr txBox="1">
            <a:spLocks noChangeArrowheads="1"/>
          </p:cNvSpPr>
          <p:nvPr/>
        </p:nvSpPr>
        <p:spPr bwMode="auto">
          <a:xfrm>
            <a:off x="4719638" y="58150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807032" name="Text Box 120"/>
          <p:cNvSpPr txBox="1">
            <a:spLocks noChangeArrowheads="1"/>
          </p:cNvSpPr>
          <p:nvPr/>
        </p:nvSpPr>
        <p:spPr bwMode="auto">
          <a:xfrm>
            <a:off x="4321175" y="58213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grpSp>
        <p:nvGrpSpPr>
          <p:cNvPr id="807101" name="Group 189"/>
          <p:cNvGrpSpPr>
            <a:grpSpLocks/>
          </p:cNvGrpSpPr>
          <p:nvPr/>
        </p:nvGrpSpPr>
        <p:grpSpPr bwMode="auto">
          <a:xfrm>
            <a:off x="5918200" y="4572000"/>
            <a:ext cx="1408113" cy="374650"/>
            <a:chOff x="1705" y="2235"/>
            <a:chExt cx="1391" cy="320"/>
          </a:xfrm>
        </p:grpSpPr>
        <p:sp>
          <p:nvSpPr>
            <p:cNvPr id="807102" name="Rectangle 190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103" name="Rectangle 191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104" name="Rectangle 192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105" name="Rectangle 193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7106" name="Text Box 194"/>
          <p:cNvSpPr txBox="1">
            <a:spLocks noChangeArrowheads="1"/>
          </p:cNvSpPr>
          <p:nvPr/>
        </p:nvSpPr>
        <p:spPr bwMode="auto">
          <a:xfrm>
            <a:off x="5889625" y="45672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807107" name="Text Box 195"/>
          <p:cNvSpPr txBox="1">
            <a:spLocks noChangeArrowheads="1"/>
          </p:cNvSpPr>
          <p:nvPr/>
        </p:nvSpPr>
        <p:spPr bwMode="auto">
          <a:xfrm>
            <a:off x="6248400" y="4573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807108" name="Text Box 196"/>
          <p:cNvSpPr txBox="1">
            <a:spLocks noChangeArrowheads="1"/>
          </p:cNvSpPr>
          <p:nvPr/>
        </p:nvSpPr>
        <p:spPr bwMode="auto">
          <a:xfrm>
            <a:off x="6700838" y="4575175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7109" name="Text Box 197"/>
          <p:cNvSpPr txBox="1">
            <a:spLocks noChangeArrowheads="1"/>
          </p:cNvSpPr>
          <p:nvPr/>
        </p:nvSpPr>
        <p:spPr bwMode="auto">
          <a:xfrm>
            <a:off x="7035800" y="457358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807113" name="Group 201"/>
          <p:cNvGrpSpPr>
            <a:grpSpLocks/>
          </p:cNvGrpSpPr>
          <p:nvPr/>
        </p:nvGrpSpPr>
        <p:grpSpPr bwMode="auto">
          <a:xfrm>
            <a:off x="3825875" y="3381375"/>
            <a:ext cx="1408113" cy="374650"/>
            <a:chOff x="1705" y="2235"/>
            <a:chExt cx="1391" cy="320"/>
          </a:xfrm>
        </p:grpSpPr>
        <p:sp>
          <p:nvSpPr>
            <p:cNvPr id="807114" name="Rectangle 202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115" name="Rectangle 203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116" name="Rectangle 204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117" name="Rectangle 205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7118" name="Text Box 206"/>
          <p:cNvSpPr txBox="1">
            <a:spLocks noChangeArrowheads="1"/>
          </p:cNvSpPr>
          <p:nvPr/>
        </p:nvSpPr>
        <p:spPr bwMode="auto">
          <a:xfrm>
            <a:off x="3797300" y="33766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807120" name="Text Box 208"/>
          <p:cNvSpPr txBox="1">
            <a:spLocks noChangeArrowheads="1"/>
          </p:cNvSpPr>
          <p:nvPr/>
        </p:nvSpPr>
        <p:spPr bwMode="auto">
          <a:xfrm>
            <a:off x="4608513" y="338455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7121" name="Text Box 209"/>
          <p:cNvSpPr txBox="1">
            <a:spLocks noChangeArrowheads="1"/>
          </p:cNvSpPr>
          <p:nvPr/>
        </p:nvSpPr>
        <p:spPr bwMode="auto">
          <a:xfrm>
            <a:off x="4943475" y="3382963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7124" name="Line 212"/>
          <p:cNvSpPr>
            <a:spLocks noChangeShapeType="1"/>
          </p:cNvSpPr>
          <p:nvPr/>
        </p:nvSpPr>
        <p:spPr bwMode="auto">
          <a:xfrm>
            <a:off x="2241550" y="4995863"/>
            <a:ext cx="873125" cy="78422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7125" name="Line 213"/>
          <p:cNvSpPr>
            <a:spLocks noChangeShapeType="1"/>
          </p:cNvSpPr>
          <p:nvPr/>
        </p:nvSpPr>
        <p:spPr bwMode="auto">
          <a:xfrm flipH="1">
            <a:off x="1793875" y="3771900"/>
            <a:ext cx="2020888" cy="842963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7126" name="Line 214"/>
          <p:cNvSpPr>
            <a:spLocks noChangeShapeType="1"/>
          </p:cNvSpPr>
          <p:nvPr/>
        </p:nvSpPr>
        <p:spPr bwMode="auto">
          <a:xfrm>
            <a:off x="4221163" y="3773488"/>
            <a:ext cx="1839912" cy="769937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7127" name="Line 215"/>
          <p:cNvSpPr>
            <a:spLocks noChangeShapeType="1"/>
          </p:cNvSpPr>
          <p:nvPr/>
        </p:nvSpPr>
        <p:spPr bwMode="auto">
          <a:xfrm>
            <a:off x="219075" y="3074988"/>
            <a:ext cx="83756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7128" name="Text Box 216"/>
          <p:cNvSpPr txBox="1">
            <a:spLocks noChangeArrowheads="1"/>
          </p:cNvSpPr>
          <p:nvPr/>
        </p:nvSpPr>
        <p:spPr bwMode="auto">
          <a:xfrm>
            <a:off x="207963" y="550863"/>
            <a:ext cx="285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After inserting 22, 23</a:t>
            </a:r>
          </a:p>
        </p:txBody>
      </p:sp>
      <p:grpSp>
        <p:nvGrpSpPr>
          <p:cNvPr id="807129" name="Group 217"/>
          <p:cNvGrpSpPr>
            <a:grpSpLocks/>
          </p:cNvGrpSpPr>
          <p:nvPr/>
        </p:nvGrpSpPr>
        <p:grpSpPr bwMode="auto">
          <a:xfrm>
            <a:off x="360363" y="2222500"/>
            <a:ext cx="1454150" cy="379413"/>
            <a:chOff x="2325" y="1381"/>
            <a:chExt cx="916" cy="239"/>
          </a:xfrm>
        </p:grpSpPr>
        <p:grpSp>
          <p:nvGrpSpPr>
            <p:cNvPr id="807130" name="Group 218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7131" name="Rectangle 219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7132" name="Rectangle 220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7133" name="Rectangle 221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7134" name="Rectangle 222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7135" name="Text Box 223"/>
            <p:cNvSpPr txBox="1">
              <a:spLocks noChangeArrowheads="1"/>
            </p:cNvSpPr>
            <p:nvPr/>
          </p:nvSpPr>
          <p:spPr bwMode="auto">
            <a:xfrm>
              <a:off x="2347" y="138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807136" name="Text Box 224"/>
            <p:cNvSpPr txBox="1">
              <a:spLocks noChangeArrowheads="1"/>
            </p:cNvSpPr>
            <p:nvPr/>
          </p:nvSpPr>
          <p:spPr bwMode="auto">
            <a:xfrm>
              <a:off x="2580" y="13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807137" name="Text Box 225"/>
            <p:cNvSpPr txBox="1">
              <a:spLocks noChangeArrowheads="1"/>
            </p:cNvSpPr>
            <p:nvPr/>
          </p:nvSpPr>
          <p:spPr bwMode="auto">
            <a:xfrm>
              <a:off x="2836" y="1386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7138" name="Text Box 226"/>
            <p:cNvSpPr txBox="1">
              <a:spLocks noChangeArrowheads="1"/>
            </p:cNvSpPr>
            <p:nvPr/>
          </p:nvSpPr>
          <p:spPr bwMode="auto">
            <a:xfrm>
              <a:off x="3055" y="1385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07139" name="Line 227"/>
          <p:cNvSpPr>
            <a:spLocks noChangeShapeType="1"/>
          </p:cNvSpPr>
          <p:nvPr/>
        </p:nvSpPr>
        <p:spPr bwMode="auto">
          <a:xfrm flipH="1">
            <a:off x="598488" y="1579563"/>
            <a:ext cx="3294062" cy="6096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7140" name="Line 228"/>
          <p:cNvSpPr>
            <a:spLocks noChangeShapeType="1"/>
          </p:cNvSpPr>
          <p:nvPr/>
        </p:nvSpPr>
        <p:spPr bwMode="auto">
          <a:xfrm flipH="1">
            <a:off x="2959100" y="1585913"/>
            <a:ext cx="1290638" cy="6096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7141" name="Group 229"/>
          <p:cNvGrpSpPr>
            <a:grpSpLocks/>
          </p:cNvGrpSpPr>
          <p:nvPr/>
        </p:nvGrpSpPr>
        <p:grpSpPr bwMode="auto">
          <a:xfrm>
            <a:off x="2166938" y="2227263"/>
            <a:ext cx="1454150" cy="374650"/>
            <a:chOff x="1705" y="2235"/>
            <a:chExt cx="1391" cy="320"/>
          </a:xfrm>
        </p:grpSpPr>
        <p:sp>
          <p:nvSpPr>
            <p:cNvPr id="807142" name="Rectangle 230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143" name="Rectangle 231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144" name="Rectangle 232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145" name="Rectangle 233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7146" name="Text Box 234"/>
          <p:cNvSpPr txBox="1">
            <a:spLocks noChangeArrowheads="1"/>
          </p:cNvSpPr>
          <p:nvPr/>
        </p:nvSpPr>
        <p:spPr bwMode="auto">
          <a:xfrm>
            <a:off x="2201863" y="22225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807147" name="Text Box 235"/>
          <p:cNvSpPr txBox="1">
            <a:spLocks noChangeArrowheads="1"/>
          </p:cNvSpPr>
          <p:nvPr/>
        </p:nvSpPr>
        <p:spPr bwMode="auto">
          <a:xfrm>
            <a:off x="2571750" y="2228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807148" name="Text Box 236"/>
          <p:cNvSpPr txBox="1">
            <a:spLocks noChangeArrowheads="1"/>
          </p:cNvSpPr>
          <p:nvPr/>
        </p:nvSpPr>
        <p:spPr bwMode="auto">
          <a:xfrm>
            <a:off x="2978150" y="223043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7149" name="Text Box 237"/>
          <p:cNvSpPr txBox="1">
            <a:spLocks noChangeArrowheads="1"/>
          </p:cNvSpPr>
          <p:nvPr/>
        </p:nvSpPr>
        <p:spPr bwMode="auto">
          <a:xfrm>
            <a:off x="3325813" y="222885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7150" name="Line 238"/>
          <p:cNvSpPr>
            <a:spLocks noChangeShapeType="1"/>
          </p:cNvSpPr>
          <p:nvPr/>
        </p:nvSpPr>
        <p:spPr bwMode="auto">
          <a:xfrm>
            <a:off x="4640263" y="1573213"/>
            <a:ext cx="144462" cy="652462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7151" name="Group 239"/>
          <p:cNvGrpSpPr>
            <a:grpSpLocks/>
          </p:cNvGrpSpPr>
          <p:nvPr/>
        </p:nvGrpSpPr>
        <p:grpSpPr bwMode="auto">
          <a:xfrm>
            <a:off x="3887788" y="1184275"/>
            <a:ext cx="1454150" cy="379413"/>
            <a:chOff x="2325" y="1381"/>
            <a:chExt cx="916" cy="239"/>
          </a:xfrm>
        </p:grpSpPr>
        <p:grpSp>
          <p:nvGrpSpPr>
            <p:cNvPr id="807152" name="Group 240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7153" name="Rectangle 241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7154" name="Rectangle 242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7155" name="Rectangle 243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7156" name="Rectangle 244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7157" name="Text Box 245"/>
            <p:cNvSpPr txBox="1">
              <a:spLocks noChangeArrowheads="1"/>
            </p:cNvSpPr>
            <p:nvPr/>
          </p:nvSpPr>
          <p:spPr bwMode="auto">
            <a:xfrm>
              <a:off x="2347" y="138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807158" name="Text Box 246"/>
            <p:cNvSpPr txBox="1">
              <a:spLocks noChangeArrowheads="1"/>
            </p:cNvSpPr>
            <p:nvPr/>
          </p:nvSpPr>
          <p:spPr bwMode="auto">
            <a:xfrm>
              <a:off x="2580" y="13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07159" name="Text Box 247"/>
            <p:cNvSpPr txBox="1">
              <a:spLocks noChangeArrowheads="1"/>
            </p:cNvSpPr>
            <p:nvPr/>
          </p:nvSpPr>
          <p:spPr bwMode="auto">
            <a:xfrm>
              <a:off x="2836" y="1386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7160" name="Text Box 248"/>
            <p:cNvSpPr txBox="1">
              <a:spLocks noChangeArrowheads="1"/>
            </p:cNvSpPr>
            <p:nvPr/>
          </p:nvSpPr>
          <p:spPr bwMode="auto">
            <a:xfrm>
              <a:off x="3055" y="1385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07161" name="Rectangle 249"/>
          <p:cNvSpPr>
            <a:spLocks noChangeArrowheads="1"/>
          </p:cNvSpPr>
          <p:nvPr/>
        </p:nvSpPr>
        <p:spPr bwMode="auto">
          <a:xfrm>
            <a:off x="4013200" y="2228850"/>
            <a:ext cx="363538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162" name="Rectangle 250"/>
          <p:cNvSpPr>
            <a:spLocks noChangeArrowheads="1"/>
          </p:cNvSpPr>
          <p:nvPr/>
        </p:nvSpPr>
        <p:spPr bwMode="auto">
          <a:xfrm>
            <a:off x="4376738" y="2228850"/>
            <a:ext cx="363537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163" name="Rectangle 251"/>
          <p:cNvSpPr>
            <a:spLocks noChangeArrowheads="1"/>
          </p:cNvSpPr>
          <p:nvPr/>
        </p:nvSpPr>
        <p:spPr bwMode="auto">
          <a:xfrm>
            <a:off x="4740275" y="2228850"/>
            <a:ext cx="363538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164" name="Text Box 252"/>
          <p:cNvSpPr txBox="1">
            <a:spLocks noChangeArrowheads="1"/>
          </p:cNvSpPr>
          <p:nvPr/>
        </p:nvSpPr>
        <p:spPr bwMode="auto">
          <a:xfrm>
            <a:off x="4352925" y="22098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807165" name="Text Box 253"/>
          <p:cNvSpPr txBox="1">
            <a:spLocks noChangeArrowheads="1"/>
          </p:cNvSpPr>
          <p:nvPr/>
        </p:nvSpPr>
        <p:spPr bwMode="auto">
          <a:xfrm>
            <a:off x="4678363" y="22002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807166" name="Text Box 254"/>
          <p:cNvSpPr txBox="1">
            <a:spLocks noChangeArrowheads="1"/>
          </p:cNvSpPr>
          <p:nvPr/>
        </p:nvSpPr>
        <p:spPr bwMode="auto">
          <a:xfrm>
            <a:off x="4578350" y="1198563"/>
            <a:ext cx="469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16 </a:t>
            </a:r>
          </a:p>
        </p:txBody>
      </p:sp>
      <p:sp>
        <p:nvSpPr>
          <p:cNvPr id="807167" name="Text Box 255"/>
          <p:cNvSpPr txBox="1">
            <a:spLocks noChangeArrowheads="1"/>
          </p:cNvSpPr>
          <p:nvPr/>
        </p:nvSpPr>
        <p:spPr bwMode="auto">
          <a:xfrm>
            <a:off x="5172075" y="223043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7168" name="Rectangle 256"/>
          <p:cNvSpPr>
            <a:spLocks noChangeArrowheads="1"/>
          </p:cNvSpPr>
          <p:nvPr/>
        </p:nvSpPr>
        <p:spPr bwMode="auto">
          <a:xfrm>
            <a:off x="5108575" y="22447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807169" name="Rectangle 257"/>
          <p:cNvSpPr>
            <a:spLocks noChangeArrowheads="1"/>
          </p:cNvSpPr>
          <p:nvPr/>
        </p:nvSpPr>
        <p:spPr bwMode="auto">
          <a:xfrm>
            <a:off x="5110163" y="2225675"/>
            <a:ext cx="363537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07170" name="Group 258"/>
          <p:cNvGrpSpPr>
            <a:grpSpLocks/>
          </p:cNvGrpSpPr>
          <p:nvPr/>
        </p:nvGrpSpPr>
        <p:grpSpPr bwMode="auto">
          <a:xfrm>
            <a:off x="5853113" y="2257425"/>
            <a:ext cx="1454150" cy="374650"/>
            <a:chOff x="1705" y="2235"/>
            <a:chExt cx="1391" cy="320"/>
          </a:xfrm>
        </p:grpSpPr>
        <p:sp>
          <p:nvSpPr>
            <p:cNvPr id="807171" name="Rectangle 259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172" name="Rectangle 260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173" name="Rectangle 261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174" name="Rectangle 262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7175" name="Text Box 263"/>
          <p:cNvSpPr txBox="1">
            <a:spLocks noChangeArrowheads="1"/>
          </p:cNvSpPr>
          <p:nvPr/>
        </p:nvSpPr>
        <p:spPr bwMode="auto">
          <a:xfrm>
            <a:off x="6664325" y="226060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7176" name="Line 264"/>
          <p:cNvSpPr>
            <a:spLocks noChangeShapeType="1"/>
          </p:cNvSpPr>
          <p:nvPr/>
        </p:nvSpPr>
        <p:spPr bwMode="auto">
          <a:xfrm>
            <a:off x="4967288" y="1550988"/>
            <a:ext cx="1624012" cy="68262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7177" name="Text Box 265"/>
          <p:cNvSpPr txBox="1">
            <a:spLocks noChangeArrowheads="1"/>
          </p:cNvSpPr>
          <p:nvPr/>
        </p:nvSpPr>
        <p:spPr bwMode="auto">
          <a:xfrm>
            <a:off x="6191250" y="22590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807178" name="Text Box 266"/>
          <p:cNvSpPr txBox="1">
            <a:spLocks noChangeArrowheads="1"/>
          </p:cNvSpPr>
          <p:nvPr/>
        </p:nvSpPr>
        <p:spPr bwMode="auto">
          <a:xfrm>
            <a:off x="5792788" y="22653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807179" name="Text Box 267"/>
          <p:cNvSpPr txBox="1">
            <a:spLocks noChangeArrowheads="1"/>
          </p:cNvSpPr>
          <p:nvPr/>
        </p:nvSpPr>
        <p:spPr bwMode="auto">
          <a:xfrm>
            <a:off x="2938463" y="2228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807180" name="Text Box 268"/>
          <p:cNvSpPr txBox="1">
            <a:spLocks noChangeArrowheads="1"/>
          </p:cNvSpPr>
          <p:nvPr/>
        </p:nvSpPr>
        <p:spPr bwMode="auto">
          <a:xfrm>
            <a:off x="3978275" y="22066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13</a:t>
            </a:r>
          </a:p>
        </p:txBody>
      </p:sp>
      <p:grpSp>
        <p:nvGrpSpPr>
          <p:cNvPr id="807181" name="Group 269"/>
          <p:cNvGrpSpPr>
            <a:grpSpLocks/>
          </p:cNvGrpSpPr>
          <p:nvPr/>
        </p:nvGrpSpPr>
        <p:grpSpPr bwMode="auto">
          <a:xfrm>
            <a:off x="7500938" y="2251075"/>
            <a:ext cx="1454150" cy="374650"/>
            <a:chOff x="1705" y="2235"/>
            <a:chExt cx="1391" cy="320"/>
          </a:xfrm>
        </p:grpSpPr>
        <p:sp>
          <p:nvSpPr>
            <p:cNvPr id="807182" name="Rectangle 270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183" name="Rectangle 271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184" name="Rectangle 272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185" name="Rectangle 273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7186" name="Text Box 274"/>
          <p:cNvSpPr txBox="1">
            <a:spLocks noChangeArrowheads="1"/>
          </p:cNvSpPr>
          <p:nvPr/>
        </p:nvSpPr>
        <p:spPr bwMode="auto">
          <a:xfrm>
            <a:off x="7493000" y="22621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807187" name="Text Box 275"/>
          <p:cNvSpPr txBox="1">
            <a:spLocks noChangeArrowheads="1"/>
          </p:cNvSpPr>
          <p:nvPr/>
        </p:nvSpPr>
        <p:spPr bwMode="auto">
          <a:xfrm>
            <a:off x="7862888" y="22526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37</a:t>
            </a:r>
          </a:p>
        </p:txBody>
      </p:sp>
      <p:sp>
        <p:nvSpPr>
          <p:cNvPr id="807188" name="Text Box 276"/>
          <p:cNvSpPr txBox="1">
            <a:spLocks noChangeArrowheads="1"/>
          </p:cNvSpPr>
          <p:nvPr/>
        </p:nvSpPr>
        <p:spPr bwMode="auto">
          <a:xfrm>
            <a:off x="8312150" y="225425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7189" name="Line 277"/>
          <p:cNvSpPr>
            <a:spLocks noChangeShapeType="1"/>
          </p:cNvSpPr>
          <p:nvPr/>
        </p:nvSpPr>
        <p:spPr bwMode="auto">
          <a:xfrm>
            <a:off x="5351463" y="1573213"/>
            <a:ext cx="2349500" cy="62547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7190" name="Text Box 278"/>
          <p:cNvSpPr txBox="1">
            <a:spLocks noChangeArrowheads="1"/>
          </p:cNvSpPr>
          <p:nvPr/>
        </p:nvSpPr>
        <p:spPr bwMode="auto">
          <a:xfrm>
            <a:off x="4932363" y="1192213"/>
            <a:ext cx="469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25 </a:t>
            </a:r>
          </a:p>
        </p:txBody>
      </p:sp>
      <p:sp>
        <p:nvSpPr>
          <p:cNvPr id="807191" name="Text Box 279"/>
          <p:cNvSpPr txBox="1">
            <a:spLocks noChangeArrowheads="1"/>
          </p:cNvSpPr>
          <p:nvPr/>
        </p:nvSpPr>
        <p:spPr bwMode="auto">
          <a:xfrm>
            <a:off x="6573838" y="22526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807192" name="Text Box 280"/>
          <p:cNvSpPr txBox="1">
            <a:spLocks noChangeArrowheads="1"/>
          </p:cNvSpPr>
          <p:nvPr/>
        </p:nvSpPr>
        <p:spPr bwMode="auto">
          <a:xfrm>
            <a:off x="6923088" y="22510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23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34098-94B9-4FD1-91BF-827B7BA3BA13}" type="slidenum">
              <a:rPr lang="en-US"/>
              <a:pPr/>
              <a:t>14</a:t>
            </a:fld>
            <a:endParaRPr lang="en-US"/>
          </a:p>
        </p:txBody>
      </p:sp>
      <p:sp>
        <p:nvSpPr>
          <p:cNvPr id="807938" name="Text Box 2"/>
          <p:cNvSpPr txBox="1">
            <a:spLocks noChangeArrowheads="1"/>
          </p:cNvSpPr>
          <p:nvPr/>
        </p:nvSpPr>
        <p:spPr bwMode="auto">
          <a:xfrm>
            <a:off x="320675" y="198438"/>
            <a:ext cx="8577263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>
                <a:solidFill>
                  <a:schemeClr val="bg1"/>
                </a:solidFill>
              </a:rPr>
              <a:t>Another example: 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This time we want to insert a set of numbers into a tree of order </a:t>
            </a:r>
            <a:r>
              <a:rPr lang="en-US" i="1">
                <a:solidFill>
                  <a:schemeClr val="bg1"/>
                </a:solidFill>
              </a:rPr>
              <a:t>m = 4</a:t>
            </a:r>
            <a:r>
              <a:rPr lang="en-US" b="0">
                <a:solidFill>
                  <a:schemeClr val="bg1"/>
                </a:solidFill>
              </a:rPr>
              <a:t>. </a:t>
            </a:r>
          </a:p>
          <a:p>
            <a:pPr lvl="1"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For order 4, the number of keys in each node is at least 1 and at most 3.</a:t>
            </a:r>
          </a:p>
          <a:p>
            <a:pPr lvl="1"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Insert 8, 14, 2, 15, 3, 1, 16, 6, 5, 27, 37, 18, 25, 7, 13, 20, 22, 23, 24</a:t>
            </a:r>
          </a:p>
        </p:txBody>
      </p:sp>
      <p:sp>
        <p:nvSpPr>
          <p:cNvPr id="807939" name="Text Box 3"/>
          <p:cNvSpPr txBox="1">
            <a:spLocks noChangeArrowheads="1"/>
          </p:cNvSpPr>
          <p:nvPr/>
        </p:nvSpPr>
        <p:spPr bwMode="auto">
          <a:xfrm>
            <a:off x="650875" y="4443413"/>
            <a:ext cx="240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After inserting 15</a:t>
            </a:r>
          </a:p>
        </p:txBody>
      </p:sp>
      <p:sp>
        <p:nvSpPr>
          <p:cNvPr id="807970" name="Line 34"/>
          <p:cNvSpPr>
            <a:spLocks noChangeShapeType="1"/>
          </p:cNvSpPr>
          <p:nvPr/>
        </p:nvSpPr>
        <p:spPr bwMode="auto">
          <a:xfrm>
            <a:off x="333375" y="4092575"/>
            <a:ext cx="83756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7984" name="Group 48"/>
          <p:cNvGrpSpPr>
            <a:grpSpLocks/>
          </p:cNvGrpSpPr>
          <p:nvPr/>
        </p:nvGrpSpPr>
        <p:grpSpPr bwMode="auto">
          <a:xfrm>
            <a:off x="3568700" y="3449638"/>
            <a:ext cx="1555750" cy="447675"/>
            <a:chOff x="2393" y="2246"/>
            <a:chExt cx="687" cy="236"/>
          </a:xfrm>
        </p:grpSpPr>
        <p:sp>
          <p:nvSpPr>
            <p:cNvPr id="807973" name="Rectangle 37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974" name="Rectangle 38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975" name="Rectangle 39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7977" name="Text Box 41"/>
          <p:cNvSpPr txBox="1">
            <a:spLocks noChangeArrowheads="1"/>
          </p:cNvSpPr>
          <p:nvPr/>
        </p:nvSpPr>
        <p:spPr bwMode="auto">
          <a:xfrm>
            <a:off x="3673475" y="3475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07979" name="Text Box 43"/>
          <p:cNvSpPr txBox="1">
            <a:spLocks noChangeArrowheads="1"/>
          </p:cNvSpPr>
          <p:nvPr/>
        </p:nvSpPr>
        <p:spPr bwMode="auto">
          <a:xfrm>
            <a:off x="4672013" y="34671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807981" name="Text Box 45"/>
          <p:cNvSpPr txBox="1">
            <a:spLocks noChangeArrowheads="1"/>
          </p:cNvSpPr>
          <p:nvPr/>
        </p:nvSpPr>
        <p:spPr bwMode="auto">
          <a:xfrm>
            <a:off x="708025" y="2746375"/>
            <a:ext cx="356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After inserting 8, 14, and 2</a:t>
            </a:r>
          </a:p>
        </p:txBody>
      </p:sp>
      <p:sp>
        <p:nvSpPr>
          <p:cNvPr id="807982" name="Line 46"/>
          <p:cNvSpPr>
            <a:spLocks noChangeShapeType="1"/>
          </p:cNvSpPr>
          <p:nvPr/>
        </p:nvSpPr>
        <p:spPr bwMode="auto">
          <a:xfrm>
            <a:off x="457200" y="2635250"/>
            <a:ext cx="83756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7985" name="Text Box 49"/>
          <p:cNvSpPr txBox="1">
            <a:spLocks noChangeArrowheads="1"/>
          </p:cNvSpPr>
          <p:nvPr/>
        </p:nvSpPr>
        <p:spPr bwMode="auto">
          <a:xfrm>
            <a:off x="4184650" y="34734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grpSp>
        <p:nvGrpSpPr>
          <p:cNvPr id="807987" name="Group 51"/>
          <p:cNvGrpSpPr>
            <a:grpSpLocks/>
          </p:cNvGrpSpPr>
          <p:nvPr/>
        </p:nvGrpSpPr>
        <p:grpSpPr bwMode="auto">
          <a:xfrm>
            <a:off x="2357438" y="5678488"/>
            <a:ext cx="1555750" cy="447675"/>
            <a:chOff x="2393" y="2246"/>
            <a:chExt cx="687" cy="236"/>
          </a:xfrm>
        </p:grpSpPr>
        <p:sp>
          <p:nvSpPr>
            <p:cNvPr id="807988" name="Rectangle 52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989" name="Rectangle 53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990" name="Rectangle 54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7991" name="Text Box 55"/>
          <p:cNvSpPr txBox="1">
            <a:spLocks noChangeArrowheads="1"/>
          </p:cNvSpPr>
          <p:nvPr/>
        </p:nvSpPr>
        <p:spPr bwMode="auto">
          <a:xfrm>
            <a:off x="2462213" y="5718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grpSp>
        <p:nvGrpSpPr>
          <p:cNvPr id="807994" name="Group 58"/>
          <p:cNvGrpSpPr>
            <a:grpSpLocks/>
          </p:cNvGrpSpPr>
          <p:nvPr/>
        </p:nvGrpSpPr>
        <p:grpSpPr bwMode="auto">
          <a:xfrm>
            <a:off x="4860925" y="5657850"/>
            <a:ext cx="1555750" cy="447675"/>
            <a:chOff x="2393" y="2246"/>
            <a:chExt cx="687" cy="236"/>
          </a:xfrm>
        </p:grpSpPr>
        <p:sp>
          <p:nvSpPr>
            <p:cNvPr id="807995" name="Rectangle 59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996" name="Rectangle 60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7997" name="Rectangle 61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7999" name="Text Box 63"/>
          <p:cNvSpPr txBox="1">
            <a:spLocks noChangeArrowheads="1"/>
          </p:cNvSpPr>
          <p:nvPr/>
        </p:nvSpPr>
        <p:spPr bwMode="auto">
          <a:xfrm>
            <a:off x="4919663" y="56753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grpSp>
        <p:nvGrpSpPr>
          <p:cNvPr id="808001" name="Group 65"/>
          <p:cNvGrpSpPr>
            <a:grpSpLocks/>
          </p:cNvGrpSpPr>
          <p:nvPr/>
        </p:nvGrpSpPr>
        <p:grpSpPr bwMode="auto">
          <a:xfrm>
            <a:off x="3554413" y="4481513"/>
            <a:ext cx="1555750" cy="447675"/>
            <a:chOff x="2393" y="2246"/>
            <a:chExt cx="687" cy="236"/>
          </a:xfrm>
        </p:grpSpPr>
        <p:sp>
          <p:nvSpPr>
            <p:cNvPr id="808002" name="Rectangle 66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8003" name="Rectangle 67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8004" name="Rectangle 68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8007" name="Text Box 71"/>
          <p:cNvSpPr txBox="1">
            <a:spLocks noChangeArrowheads="1"/>
          </p:cNvSpPr>
          <p:nvPr/>
        </p:nvSpPr>
        <p:spPr bwMode="auto">
          <a:xfrm>
            <a:off x="3660775" y="45053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808008" name="Text Box 72"/>
          <p:cNvSpPr txBox="1">
            <a:spLocks noChangeArrowheads="1"/>
          </p:cNvSpPr>
          <p:nvPr/>
        </p:nvSpPr>
        <p:spPr bwMode="auto">
          <a:xfrm>
            <a:off x="5434013" y="56832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808009" name="Line 73"/>
          <p:cNvSpPr>
            <a:spLocks noChangeShapeType="1"/>
          </p:cNvSpPr>
          <p:nvPr/>
        </p:nvSpPr>
        <p:spPr bwMode="auto">
          <a:xfrm flipH="1">
            <a:off x="2684463" y="4935538"/>
            <a:ext cx="842962" cy="739775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08010" name="Line 74"/>
          <p:cNvSpPr>
            <a:spLocks noChangeShapeType="1"/>
          </p:cNvSpPr>
          <p:nvPr/>
        </p:nvSpPr>
        <p:spPr bwMode="auto">
          <a:xfrm>
            <a:off x="4041775" y="4972050"/>
            <a:ext cx="1101725" cy="65405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2717-A016-40EF-B98A-442315019E45}" type="slidenum">
              <a:rPr lang="en-US"/>
              <a:pPr/>
              <a:t>15</a:t>
            </a:fld>
            <a:endParaRPr lang="en-US"/>
          </a:p>
        </p:txBody>
      </p:sp>
      <p:sp>
        <p:nvSpPr>
          <p:cNvPr id="817183" name="Text Box 31"/>
          <p:cNvSpPr txBox="1">
            <a:spLocks noChangeArrowheads="1"/>
          </p:cNvSpPr>
          <p:nvPr/>
        </p:nvSpPr>
        <p:spPr bwMode="auto">
          <a:xfrm>
            <a:off x="476250" y="322263"/>
            <a:ext cx="356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After inserting 3, 1, and 16</a:t>
            </a:r>
          </a:p>
        </p:txBody>
      </p:sp>
      <p:grpSp>
        <p:nvGrpSpPr>
          <p:cNvPr id="817184" name="Group 32"/>
          <p:cNvGrpSpPr>
            <a:grpSpLocks/>
          </p:cNvGrpSpPr>
          <p:nvPr/>
        </p:nvGrpSpPr>
        <p:grpSpPr bwMode="auto">
          <a:xfrm>
            <a:off x="2516188" y="2182813"/>
            <a:ext cx="1555750" cy="447675"/>
            <a:chOff x="2393" y="2246"/>
            <a:chExt cx="687" cy="236"/>
          </a:xfrm>
        </p:grpSpPr>
        <p:sp>
          <p:nvSpPr>
            <p:cNvPr id="817185" name="Rectangle 33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7186" name="Rectangle 34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7187" name="Rectangle 35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7188" name="Text Box 36"/>
          <p:cNvSpPr txBox="1">
            <a:spLocks noChangeArrowheads="1"/>
          </p:cNvSpPr>
          <p:nvPr/>
        </p:nvSpPr>
        <p:spPr bwMode="auto">
          <a:xfrm>
            <a:off x="3171825" y="2208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grpSp>
        <p:nvGrpSpPr>
          <p:cNvPr id="817189" name="Group 37"/>
          <p:cNvGrpSpPr>
            <a:grpSpLocks/>
          </p:cNvGrpSpPr>
          <p:nvPr/>
        </p:nvGrpSpPr>
        <p:grpSpPr bwMode="auto">
          <a:xfrm>
            <a:off x="5019675" y="2162175"/>
            <a:ext cx="1555750" cy="447675"/>
            <a:chOff x="2393" y="2246"/>
            <a:chExt cx="687" cy="236"/>
          </a:xfrm>
        </p:grpSpPr>
        <p:sp>
          <p:nvSpPr>
            <p:cNvPr id="817190" name="Rectangle 38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7191" name="Rectangle 39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7192" name="Rectangle 40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7193" name="Text Box 41"/>
          <p:cNvSpPr txBox="1">
            <a:spLocks noChangeArrowheads="1"/>
          </p:cNvSpPr>
          <p:nvPr/>
        </p:nvSpPr>
        <p:spPr bwMode="auto">
          <a:xfrm>
            <a:off x="5078413" y="21621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grpSp>
        <p:nvGrpSpPr>
          <p:cNvPr id="817194" name="Group 42"/>
          <p:cNvGrpSpPr>
            <a:grpSpLocks/>
          </p:cNvGrpSpPr>
          <p:nvPr/>
        </p:nvGrpSpPr>
        <p:grpSpPr bwMode="auto">
          <a:xfrm>
            <a:off x="3713163" y="985838"/>
            <a:ext cx="1555750" cy="447675"/>
            <a:chOff x="2393" y="2246"/>
            <a:chExt cx="687" cy="236"/>
          </a:xfrm>
        </p:grpSpPr>
        <p:sp>
          <p:nvSpPr>
            <p:cNvPr id="817195" name="Rectangle 43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7196" name="Rectangle 44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7197" name="Rectangle 45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7198" name="Text Box 46"/>
          <p:cNvSpPr txBox="1">
            <a:spLocks noChangeArrowheads="1"/>
          </p:cNvSpPr>
          <p:nvPr/>
        </p:nvSpPr>
        <p:spPr bwMode="auto">
          <a:xfrm>
            <a:off x="3819525" y="10096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817199" name="Text Box 47"/>
          <p:cNvSpPr txBox="1">
            <a:spLocks noChangeArrowheads="1"/>
          </p:cNvSpPr>
          <p:nvPr/>
        </p:nvSpPr>
        <p:spPr bwMode="auto">
          <a:xfrm>
            <a:off x="5592763" y="21621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817200" name="Line 48"/>
          <p:cNvSpPr>
            <a:spLocks noChangeShapeType="1"/>
          </p:cNvSpPr>
          <p:nvPr/>
        </p:nvSpPr>
        <p:spPr bwMode="auto">
          <a:xfrm flipH="1">
            <a:off x="2843213" y="1439863"/>
            <a:ext cx="842962" cy="73977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17201" name="Line 49"/>
          <p:cNvSpPr>
            <a:spLocks noChangeShapeType="1"/>
          </p:cNvSpPr>
          <p:nvPr/>
        </p:nvSpPr>
        <p:spPr bwMode="auto">
          <a:xfrm>
            <a:off x="4229100" y="1446213"/>
            <a:ext cx="1073150" cy="684212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7202" name="Text Box 50"/>
          <p:cNvSpPr txBox="1">
            <a:spLocks noChangeArrowheads="1"/>
          </p:cNvSpPr>
          <p:nvPr/>
        </p:nvSpPr>
        <p:spPr bwMode="auto">
          <a:xfrm>
            <a:off x="3673475" y="2208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17203" name="Text Box 51"/>
          <p:cNvSpPr txBox="1">
            <a:spLocks noChangeArrowheads="1"/>
          </p:cNvSpPr>
          <p:nvPr/>
        </p:nvSpPr>
        <p:spPr bwMode="auto">
          <a:xfrm>
            <a:off x="2620963" y="2208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17204" name="Text Box 52"/>
          <p:cNvSpPr txBox="1">
            <a:spLocks noChangeArrowheads="1"/>
          </p:cNvSpPr>
          <p:nvPr/>
        </p:nvSpPr>
        <p:spPr bwMode="auto">
          <a:xfrm>
            <a:off x="6157913" y="21621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817205" name="Line 53"/>
          <p:cNvSpPr>
            <a:spLocks noChangeShapeType="1"/>
          </p:cNvSpPr>
          <p:nvPr/>
        </p:nvSpPr>
        <p:spPr bwMode="auto">
          <a:xfrm>
            <a:off x="457200" y="2824163"/>
            <a:ext cx="83756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7206" name="Text Box 54"/>
          <p:cNvSpPr txBox="1">
            <a:spLocks noChangeArrowheads="1"/>
          </p:cNvSpPr>
          <p:nvPr/>
        </p:nvSpPr>
        <p:spPr bwMode="auto">
          <a:xfrm>
            <a:off x="484188" y="3044825"/>
            <a:ext cx="224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After inserting 6</a:t>
            </a:r>
          </a:p>
        </p:txBody>
      </p:sp>
      <p:grpSp>
        <p:nvGrpSpPr>
          <p:cNvPr id="817207" name="Group 55"/>
          <p:cNvGrpSpPr>
            <a:grpSpLocks/>
          </p:cNvGrpSpPr>
          <p:nvPr/>
        </p:nvGrpSpPr>
        <p:grpSpPr bwMode="auto">
          <a:xfrm>
            <a:off x="2174875" y="4641850"/>
            <a:ext cx="1555750" cy="447675"/>
            <a:chOff x="2393" y="2246"/>
            <a:chExt cx="687" cy="236"/>
          </a:xfrm>
        </p:grpSpPr>
        <p:sp>
          <p:nvSpPr>
            <p:cNvPr id="817208" name="Rectangle 56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7209" name="Rectangle 57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7210" name="Rectangle 58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17212" name="Group 60"/>
          <p:cNvGrpSpPr>
            <a:grpSpLocks/>
          </p:cNvGrpSpPr>
          <p:nvPr/>
        </p:nvGrpSpPr>
        <p:grpSpPr bwMode="auto">
          <a:xfrm>
            <a:off x="6434138" y="4621213"/>
            <a:ext cx="1555750" cy="447675"/>
            <a:chOff x="2393" y="2246"/>
            <a:chExt cx="687" cy="236"/>
          </a:xfrm>
        </p:grpSpPr>
        <p:sp>
          <p:nvSpPr>
            <p:cNvPr id="817213" name="Rectangle 61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7214" name="Rectangle 62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7215" name="Rectangle 63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7216" name="Text Box 64"/>
          <p:cNvSpPr txBox="1">
            <a:spLocks noChangeArrowheads="1"/>
          </p:cNvSpPr>
          <p:nvPr/>
        </p:nvSpPr>
        <p:spPr bwMode="auto">
          <a:xfrm>
            <a:off x="6492875" y="46386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grpSp>
        <p:nvGrpSpPr>
          <p:cNvPr id="817217" name="Group 65"/>
          <p:cNvGrpSpPr>
            <a:grpSpLocks/>
          </p:cNvGrpSpPr>
          <p:nvPr/>
        </p:nvGrpSpPr>
        <p:grpSpPr bwMode="auto">
          <a:xfrm>
            <a:off x="4156075" y="3430588"/>
            <a:ext cx="1555750" cy="447675"/>
            <a:chOff x="2393" y="2246"/>
            <a:chExt cx="687" cy="236"/>
          </a:xfrm>
        </p:grpSpPr>
        <p:sp>
          <p:nvSpPr>
            <p:cNvPr id="817218" name="Rectangle 66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7219" name="Rectangle 67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7220" name="Rectangle 68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7221" name="Text Box 69"/>
          <p:cNvSpPr txBox="1">
            <a:spLocks noChangeArrowheads="1"/>
          </p:cNvSpPr>
          <p:nvPr/>
        </p:nvSpPr>
        <p:spPr bwMode="auto">
          <a:xfrm>
            <a:off x="4770438" y="3495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817222" name="Text Box 70"/>
          <p:cNvSpPr txBox="1">
            <a:spLocks noChangeArrowheads="1"/>
          </p:cNvSpPr>
          <p:nvPr/>
        </p:nvSpPr>
        <p:spPr bwMode="auto">
          <a:xfrm>
            <a:off x="7007225" y="46466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817223" name="Line 71"/>
          <p:cNvSpPr>
            <a:spLocks noChangeShapeType="1"/>
          </p:cNvSpPr>
          <p:nvPr/>
        </p:nvSpPr>
        <p:spPr bwMode="auto">
          <a:xfrm flipH="1">
            <a:off x="2501900" y="3854450"/>
            <a:ext cx="1698625" cy="78422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7224" name="Line 72"/>
          <p:cNvSpPr>
            <a:spLocks noChangeShapeType="1"/>
          </p:cNvSpPr>
          <p:nvPr/>
        </p:nvSpPr>
        <p:spPr bwMode="auto">
          <a:xfrm flipH="1">
            <a:off x="4568825" y="3860800"/>
            <a:ext cx="73025" cy="74295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7226" name="Text Box 74"/>
          <p:cNvSpPr txBox="1">
            <a:spLocks noChangeArrowheads="1"/>
          </p:cNvSpPr>
          <p:nvPr/>
        </p:nvSpPr>
        <p:spPr bwMode="auto">
          <a:xfrm>
            <a:off x="2279650" y="46831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17227" name="Text Box 75"/>
          <p:cNvSpPr txBox="1">
            <a:spLocks noChangeArrowheads="1"/>
          </p:cNvSpPr>
          <p:nvPr/>
        </p:nvSpPr>
        <p:spPr bwMode="auto">
          <a:xfrm>
            <a:off x="7572375" y="46593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grpSp>
        <p:nvGrpSpPr>
          <p:cNvPr id="817228" name="Group 76"/>
          <p:cNvGrpSpPr>
            <a:grpSpLocks/>
          </p:cNvGrpSpPr>
          <p:nvPr/>
        </p:nvGrpSpPr>
        <p:grpSpPr bwMode="auto">
          <a:xfrm>
            <a:off x="4243388" y="4621213"/>
            <a:ext cx="1555750" cy="447675"/>
            <a:chOff x="2393" y="2246"/>
            <a:chExt cx="687" cy="236"/>
          </a:xfrm>
        </p:grpSpPr>
        <p:sp>
          <p:nvSpPr>
            <p:cNvPr id="817229" name="Rectangle 77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7230" name="Rectangle 78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7231" name="Rectangle 79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7232" name="Text Box 80"/>
          <p:cNvSpPr txBox="1">
            <a:spLocks noChangeArrowheads="1"/>
          </p:cNvSpPr>
          <p:nvPr/>
        </p:nvSpPr>
        <p:spPr bwMode="auto">
          <a:xfrm>
            <a:off x="4899025" y="4660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817234" name="Text Box 82"/>
          <p:cNvSpPr txBox="1">
            <a:spLocks noChangeArrowheads="1"/>
          </p:cNvSpPr>
          <p:nvPr/>
        </p:nvSpPr>
        <p:spPr bwMode="auto">
          <a:xfrm>
            <a:off x="4348163" y="4660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17235" name="Line 83"/>
          <p:cNvSpPr>
            <a:spLocks noChangeShapeType="1"/>
          </p:cNvSpPr>
          <p:nvPr/>
        </p:nvSpPr>
        <p:spPr bwMode="auto">
          <a:xfrm>
            <a:off x="5186363" y="3868738"/>
            <a:ext cx="1233487" cy="728662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7236" name="Text Box 84"/>
          <p:cNvSpPr txBox="1">
            <a:spLocks noChangeArrowheads="1"/>
          </p:cNvSpPr>
          <p:nvPr/>
        </p:nvSpPr>
        <p:spPr bwMode="auto">
          <a:xfrm>
            <a:off x="4268788" y="3475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FC22-7F06-4F83-AC93-91A6032506E3}" type="slidenum">
              <a:rPr lang="en-US"/>
              <a:pPr/>
              <a:t>16</a:t>
            </a:fld>
            <a:endParaRPr lang="en-US"/>
          </a:p>
        </p:txBody>
      </p:sp>
      <p:sp>
        <p:nvSpPr>
          <p:cNvPr id="808964" name="Text Box 4"/>
          <p:cNvSpPr txBox="1">
            <a:spLocks noChangeArrowheads="1"/>
          </p:cNvSpPr>
          <p:nvPr/>
        </p:nvSpPr>
        <p:spPr bwMode="auto">
          <a:xfrm>
            <a:off x="354013" y="301625"/>
            <a:ext cx="224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After inserting 5</a:t>
            </a:r>
          </a:p>
        </p:txBody>
      </p:sp>
      <p:grpSp>
        <p:nvGrpSpPr>
          <p:cNvPr id="808965" name="Group 5"/>
          <p:cNvGrpSpPr>
            <a:grpSpLocks/>
          </p:cNvGrpSpPr>
          <p:nvPr/>
        </p:nvGrpSpPr>
        <p:grpSpPr bwMode="auto">
          <a:xfrm>
            <a:off x="2044700" y="1898650"/>
            <a:ext cx="1555750" cy="447675"/>
            <a:chOff x="2393" y="2246"/>
            <a:chExt cx="687" cy="236"/>
          </a:xfrm>
        </p:grpSpPr>
        <p:sp>
          <p:nvSpPr>
            <p:cNvPr id="808966" name="Rectangle 6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8967" name="Rectangle 7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8968" name="Rectangle 8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08969" name="Group 9"/>
          <p:cNvGrpSpPr>
            <a:grpSpLocks/>
          </p:cNvGrpSpPr>
          <p:nvPr/>
        </p:nvGrpSpPr>
        <p:grpSpPr bwMode="auto">
          <a:xfrm>
            <a:off x="6303963" y="1878013"/>
            <a:ext cx="1555750" cy="447675"/>
            <a:chOff x="2393" y="2246"/>
            <a:chExt cx="687" cy="236"/>
          </a:xfrm>
        </p:grpSpPr>
        <p:sp>
          <p:nvSpPr>
            <p:cNvPr id="808970" name="Rectangle 10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8971" name="Rectangle 11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8972" name="Rectangle 12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8973" name="Text Box 13"/>
          <p:cNvSpPr txBox="1">
            <a:spLocks noChangeArrowheads="1"/>
          </p:cNvSpPr>
          <p:nvPr/>
        </p:nvSpPr>
        <p:spPr bwMode="auto">
          <a:xfrm>
            <a:off x="6362700" y="18954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grpSp>
        <p:nvGrpSpPr>
          <p:cNvPr id="808974" name="Group 14"/>
          <p:cNvGrpSpPr>
            <a:grpSpLocks/>
          </p:cNvGrpSpPr>
          <p:nvPr/>
        </p:nvGrpSpPr>
        <p:grpSpPr bwMode="auto">
          <a:xfrm>
            <a:off x="4025900" y="687388"/>
            <a:ext cx="1555750" cy="447675"/>
            <a:chOff x="2393" y="2246"/>
            <a:chExt cx="687" cy="236"/>
          </a:xfrm>
        </p:grpSpPr>
        <p:sp>
          <p:nvSpPr>
            <p:cNvPr id="808975" name="Rectangle 15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8976" name="Rectangle 16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8977" name="Rectangle 17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8978" name="Text Box 18"/>
          <p:cNvSpPr txBox="1">
            <a:spLocks noChangeArrowheads="1"/>
          </p:cNvSpPr>
          <p:nvPr/>
        </p:nvSpPr>
        <p:spPr bwMode="auto">
          <a:xfrm>
            <a:off x="4640263" y="7524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808979" name="Text Box 19"/>
          <p:cNvSpPr txBox="1">
            <a:spLocks noChangeArrowheads="1"/>
          </p:cNvSpPr>
          <p:nvPr/>
        </p:nvSpPr>
        <p:spPr bwMode="auto">
          <a:xfrm>
            <a:off x="6877050" y="1903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808980" name="Line 20"/>
          <p:cNvSpPr>
            <a:spLocks noChangeShapeType="1"/>
          </p:cNvSpPr>
          <p:nvPr/>
        </p:nvSpPr>
        <p:spPr bwMode="auto">
          <a:xfrm flipH="1">
            <a:off x="2371725" y="1111250"/>
            <a:ext cx="1698625" cy="78422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8981" name="Line 21"/>
          <p:cNvSpPr>
            <a:spLocks noChangeShapeType="1"/>
          </p:cNvSpPr>
          <p:nvPr/>
        </p:nvSpPr>
        <p:spPr bwMode="auto">
          <a:xfrm flipH="1">
            <a:off x="4438650" y="1117600"/>
            <a:ext cx="73025" cy="74295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8982" name="Text Box 22"/>
          <p:cNvSpPr txBox="1">
            <a:spLocks noChangeArrowheads="1"/>
          </p:cNvSpPr>
          <p:nvPr/>
        </p:nvSpPr>
        <p:spPr bwMode="auto">
          <a:xfrm>
            <a:off x="2149475" y="19399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08983" name="Text Box 23"/>
          <p:cNvSpPr txBox="1">
            <a:spLocks noChangeArrowheads="1"/>
          </p:cNvSpPr>
          <p:nvPr/>
        </p:nvSpPr>
        <p:spPr bwMode="auto">
          <a:xfrm>
            <a:off x="7442200" y="19161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grpSp>
        <p:nvGrpSpPr>
          <p:cNvPr id="808984" name="Group 24"/>
          <p:cNvGrpSpPr>
            <a:grpSpLocks/>
          </p:cNvGrpSpPr>
          <p:nvPr/>
        </p:nvGrpSpPr>
        <p:grpSpPr bwMode="auto">
          <a:xfrm>
            <a:off x="4113213" y="1878013"/>
            <a:ext cx="1555750" cy="447675"/>
            <a:chOff x="2393" y="2246"/>
            <a:chExt cx="687" cy="236"/>
          </a:xfrm>
        </p:grpSpPr>
        <p:sp>
          <p:nvSpPr>
            <p:cNvPr id="808985" name="Rectangle 25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8986" name="Rectangle 26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8987" name="Rectangle 27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8988" name="Text Box 28"/>
          <p:cNvSpPr txBox="1">
            <a:spLocks noChangeArrowheads="1"/>
          </p:cNvSpPr>
          <p:nvPr/>
        </p:nvSpPr>
        <p:spPr bwMode="auto">
          <a:xfrm>
            <a:off x="4768850" y="1917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808989" name="Text Box 29"/>
          <p:cNvSpPr txBox="1">
            <a:spLocks noChangeArrowheads="1"/>
          </p:cNvSpPr>
          <p:nvPr/>
        </p:nvSpPr>
        <p:spPr bwMode="auto">
          <a:xfrm>
            <a:off x="4217988" y="1917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08990" name="Line 30"/>
          <p:cNvSpPr>
            <a:spLocks noChangeShapeType="1"/>
          </p:cNvSpPr>
          <p:nvPr/>
        </p:nvSpPr>
        <p:spPr bwMode="auto">
          <a:xfrm>
            <a:off x="5056188" y="1125538"/>
            <a:ext cx="1233487" cy="728662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8991" name="Text Box 31"/>
          <p:cNvSpPr txBox="1">
            <a:spLocks noChangeArrowheads="1"/>
          </p:cNvSpPr>
          <p:nvPr/>
        </p:nvSpPr>
        <p:spPr bwMode="auto">
          <a:xfrm>
            <a:off x="4138613" y="731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08992" name="Text Box 32"/>
          <p:cNvSpPr txBox="1">
            <a:spLocks noChangeArrowheads="1"/>
          </p:cNvSpPr>
          <p:nvPr/>
        </p:nvSpPr>
        <p:spPr bwMode="auto">
          <a:xfrm>
            <a:off x="5283200" y="1909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808993" name="Line 33"/>
          <p:cNvSpPr>
            <a:spLocks noChangeShapeType="1"/>
          </p:cNvSpPr>
          <p:nvPr/>
        </p:nvSpPr>
        <p:spPr bwMode="auto">
          <a:xfrm>
            <a:off x="355600" y="2824163"/>
            <a:ext cx="83756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8994" name="Text Box 34"/>
          <p:cNvSpPr txBox="1">
            <a:spLocks noChangeArrowheads="1"/>
          </p:cNvSpPr>
          <p:nvPr/>
        </p:nvSpPr>
        <p:spPr bwMode="auto">
          <a:xfrm>
            <a:off x="328613" y="3270250"/>
            <a:ext cx="240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After inserting 27</a:t>
            </a:r>
          </a:p>
        </p:txBody>
      </p:sp>
      <p:grpSp>
        <p:nvGrpSpPr>
          <p:cNvPr id="808995" name="Group 35"/>
          <p:cNvGrpSpPr>
            <a:grpSpLocks/>
          </p:cNvGrpSpPr>
          <p:nvPr/>
        </p:nvGrpSpPr>
        <p:grpSpPr bwMode="auto">
          <a:xfrm>
            <a:off x="1035050" y="4895850"/>
            <a:ext cx="1555750" cy="447675"/>
            <a:chOff x="2393" y="2246"/>
            <a:chExt cx="687" cy="236"/>
          </a:xfrm>
        </p:grpSpPr>
        <p:sp>
          <p:nvSpPr>
            <p:cNvPr id="808996" name="Rectangle 36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8997" name="Rectangle 37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8998" name="Rectangle 38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08999" name="Group 39"/>
          <p:cNvGrpSpPr>
            <a:grpSpLocks/>
          </p:cNvGrpSpPr>
          <p:nvPr/>
        </p:nvGrpSpPr>
        <p:grpSpPr bwMode="auto">
          <a:xfrm>
            <a:off x="5294313" y="4875213"/>
            <a:ext cx="1555750" cy="447675"/>
            <a:chOff x="2393" y="2246"/>
            <a:chExt cx="687" cy="236"/>
          </a:xfrm>
        </p:grpSpPr>
        <p:sp>
          <p:nvSpPr>
            <p:cNvPr id="809000" name="Rectangle 40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9001" name="Rectangle 41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9002" name="Rectangle 42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9003" name="Text Box 43"/>
          <p:cNvSpPr txBox="1">
            <a:spLocks noChangeArrowheads="1"/>
          </p:cNvSpPr>
          <p:nvPr/>
        </p:nvSpPr>
        <p:spPr bwMode="auto">
          <a:xfrm>
            <a:off x="5353050" y="48926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grpSp>
        <p:nvGrpSpPr>
          <p:cNvPr id="809004" name="Group 44"/>
          <p:cNvGrpSpPr>
            <a:grpSpLocks/>
          </p:cNvGrpSpPr>
          <p:nvPr/>
        </p:nvGrpSpPr>
        <p:grpSpPr bwMode="auto">
          <a:xfrm>
            <a:off x="4048125" y="3321050"/>
            <a:ext cx="1555750" cy="447675"/>
            <a:chOff x="2393" y="2246"/>
            <a:chExt cx="687" cy="236"/>
          </a:xfrm>
        </p:grpSpPr>
        <p:sp>
          <p:nvSpPr>
            <p:cNvPr id="809005" name="Rectangle 45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9006" name="Rectangle 46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9007" name="Rectangle 47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9008" name="Text Box 48"/>
          <p:cNvSpPr txBox="1">
            <a:spLocks noChangeArrowheads="1"/>
          </p:cNvSpPr>
          <p:nvPr/>
        </p:nvSpPr>
        <p:spPr bwMode="auto">
          <a:xfrm>
            <a:off x="4662488" y="3386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809009" name="Text Box 49"/>
          <p:cNvSpPr txBox="1">
            <a:spLocks noChangeArrowheads="1"/>
          </p:cNvSpPr>
          <p:nvPr/>
        </p:nvSpPr>
        <p:spPr bwMode="auto">
          <a:xfrm>
            <a:off x="5170488" y="33464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809010" name="Line 50"/>
          <p:cNvSpPr>
            <a:spLocks noChangeShapeType="1"/>
          </p:cNvSpPr>
          <p:nvPr/>
        </p:nvSpPr>
        <p:spPr bwMode="auto">
          <a:xfrm flipH="1">
            <a:off x="1362075" y="3730625"/>
            <a:ext cx="2686050" cy="116205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11" name="Line 51"/>
          <p:cNvSpPr>
            <a:spLocks noChangeShapeType="1"/>
          </p:cNvSpPr>
          <p:nvPr/>
        </p:nvSpPr>
        <p:spPr bwMode="auto">
          <a:xfrm flipH="1">
            <a:off x="3429000" y="3781425"/>
            <a:ext cx="1133475" cy="107632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12" name="Text Box 52"/>
          <p:cNvSpPr txBox="1">
            <a:spLocks noChangeArrowheads="1"/>
          </p:cNvSpPr>
          <p:nvPr/>
        </p:nvSpPr>
        <p:spPr bwMode="auto">
          <a:xfrm>
            <a:off x="1139825" y="49371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grpSp>
        <p:nvGrpSpPr>
          <p:cNvPr id="809014" name="Group 54"/>
          <p:cNvGrpSpPr>
            <a:grpSpLocks/>
          </p:cNvGrpSpPr>
          <p:nvPr/>
        </p:nvGrpSpPr>
        <p:grpSpPr bwMode="auto">
          <a:xfrm>
            <a:off x="3103563" y="4875213"/>
            <a:ext cx="1555750" cy="447675"/>
            <a:chOff x="2393" y="2246"/>
            <a:chExt cx="687" cy="236"/>
          </a:xfrm>
        </p:grpSpPr>
        <p:sp>
          <p:nvSpPr>
            <p:cNvPr id="809015" name="Rectangle 55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9016" name="Rectangle 56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9017" name="Rectangle 57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9018" name="Text Box 58"/>
          <p:cNvSpPr txBox="1">
            <a:spLocks noChangeArrowheads="1"/>
          </p:cNvSpPr>
          <p:nvPr/>
        </p:nvSpPr>
        <p:spPr bwMode="auto">
          <a:xfrm>
            <a:off x="3759200" y="4914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809019" name="Text Box 59"/>
          <p:cNvSpPr txBox="1">
            <a:spLocks noChangeArrowheads="1"/>
          </p:cNvSpPr>
          <p:nvPr/>
        </p:nvSpPr>
        <p:spPr bwMode="auto">
          <a:xfrm>
            <a:off x="3208338" y="4914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09020" name="Line 60"/>
          <p:cNvSpPr>
            <a:spLocks noChangeShapeType="1"/>
          </p:cNvSpPr>
          <p:nvPr/>
        </p:nvSpPr>
        <p:spPr bwMode="auto">
          <a:xfrm>
            <a:off x="5062538" y="3746500"/>
            <a:ext cx="217487" cy="11049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21" name="Text Box 61"/>
          <p:cNvSpPr txBox="1">
            <a:spLocks noChangeArrowheads="1"/>
          </p:cNvSpPr>
          <p:nvPr/>
        </p:nvSpPr>
        <p:spPr bwMode="auto">
          <a:xfrm>
            <a:off x="4160838" y="33655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09022" name="Text Box 62"/>
          <p:cNvSpPr txBox="1">
            <a:spLocks noChangeArrowheads="1"/>
          </p:cNvSpPr>
          <p:nvPr/>
        </p:nvSpPr>
        <p:spPr bwMode="auto">
          <a:xfrm>
            <a:off x="4273550" y="4906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809023" name="Group 63"/>
          <p:cNvGrpSpPr>
            <a:grpSpLocks/>
          </p:cNvGrpSpPr>
          <p:nvPr/>
        </p:nvGrpSpPr>
        <p:grpSpPr bwMode="auto">
          <a:xfrm>
            <a:off x="7348538" y="4854575"/>
            <a:ext cx="1555750" cy="447675"/>
            <a:chOff x="2393" y="2246"/>
            <a:chExt cx="687" cy="236"/>
          </a:xfrm>
        </p:grpSpPr>
        <p:sp>
          <p:nvSpPr>
            <p:cNvPr id="809024" name="Rectangle 64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9025" name="Rectangle 65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9026" name="Rectangle 66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9027" name="Text Box 67"/>
          <p:cNvSpPr txBox="1">
            <a:spLocks noChangeArrowheads="1"/>
          </p:cNvSpPr>
          <p:nvPr/>
        </p:nvSpPr>
        <p:spPr bwMode="auto">
          <a:xfrm>
            <a:off x="7413625" y="48768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809028" name="Text Box 68"/>
          <p:cNvSpPr txBox="1">
            <a:spLocks noChangeArrowheads="1"/>
          </p:cNvSpPr>
          <p:nvPr/>
        </p:nvSpPr>
        <p:spPr bwMode="auto">
          <a:xfrm>
            <a:off x="7920038" y="48926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809029" name="Line 69"/>
          <p:cNvSpPr>
            <a:spLocks noChangeShapeType="1"/>
          </p:cNvSpPr>
          <p:nvPr/>
        </p:nvSpPr>
        <p:spPr bwMode="auto">
          <a:xfrm>
            <a:off x="5605463" y="3768725"/>
            <a:ext cx="1711325" cy="107632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54E89-1CF5-4191-85EE-BE37D509C0C1}" type="slidenum">
              <a:rPr lang="en-US"/>
              <a:pPr/>
              <a:t>17</a:t>
            </a:fld>
            <a:endParaRPr lang="en-US"/>
          </a:p>
        </p:txBody>
      </p:sp>
      <p:sp>
        <p:nvSpPr>
          <p:cNvPr id="818208" name="Line 32"/>
          <p:cNvSpPr>
            <a:spLocks noChangeShapeType="1"/>
          </p:cNvSpPr>
          <p:nvPr/>
        </p:nvSpPr>
        <p:spPr bwMode="auto">
          <a:xfrm>
            <a:off x="573088" y="2620963"/>
            <a:ext cx="83756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8209" name="Text Box 33"/>
          <p:cNvSpPr txBox="1">
            <a:spLocks noChangeArrowheads="1"/>
          </p:cNvSpPr>
          <p:nvPr/>
        </p:nvSpPr>
        <p:spPr bwMode="auto">
          <a:xfrm>
            <a:off x="393700" y="280988"/>
            <a:ext cx="331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After inserting 37, 13, 12</a:t>
            </a:r>
          </a:p>
        </p:txBody>
      </p:sp>
      <p:grpSp>
        <p:nvGrpSpPr>
          <p:cNvPr id="818210" name="Group 34"/>
          <p:cNvGrpSpPr>
            <a:grpSpLocks/>
          </p:cNvGrpSpPr>
          <p:nvPr/>
        </p:nvGrpSpPr>
        <p:grpSpPr bwMode="auto">
          <a:xfrm>
            <a:off x="962025" y="1847850"/>
            <a:ext cx="1555750" cy="447675"/>
            <a:chOff x="2393" y="2246"/>
            <a:chExt cx="687" cy="236"/>
          </a:xfrm>
        </p:grpSpPr>
        <p:sp>
          <p:nvSpPr>
            <p:cNvPr id="818211" name="Rectangle 35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12" name="Rectangle 36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13" name="Rectangle 37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18214" name="Group 38"/>
          <p:cNvGrpSpPr>
            <a:grpSpLocks/>
          </p:cNvGrpSpPr>
          <p:nvPr/>
        </p:nvGrpSpPr>
        <p:grpSpPr bwMode="auto">
          <a:xfrm>
            <a:off x="5221288" y="1827213"/>
            <a:ext cx="1555750" cy="447675"/>
            <a:chOff x="2393" y="2246"/>
            <a:chExt cx="687" cy="236"/>
          </a:xfrm>
        </p:grpSpPr>
        <p:sp>
          <p:nvSpPr>
            <p:cNvPr id="818215" name="Rectangle 39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16" name="Rectangle 40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17" name="Rectangle 41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8218" name="Text Box 42"/>
          <p:cNvSpPr txBox="1">
            <a:spLocks noChangeArrowheads="1"/>
          </p:cNvSpPr>
          <p:nvPr/>
        </p:nvSpPr>
        <p:spPr bwMode="auto">
          <a:xfrm>
            <a:off x="5280025" y="18446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grpSp>
        <p:nvGrpSpPr>
          <p:cNvPr id="818219" name="Group 43"/>
          <p:cNvGrpSpPr>
            <a:grpSpLocks/>
          </p:cNvGrpSpPr>
          <p:nvPr/>
        </p:nvGrpSpPr>
        <p:grpSpPr bwMode="auto">
          <a:xfrm>
            <a:off x="3975100" y="273050"/>
            <a:ext cx="1555750" cy="447675"/>
            <a:chOff x="2393" y="2246"/>
            <a:chExt cx="687" cy="236"/>
          </a:xfrm>
        </p:grpSpPr>
        <p:sp>
          <p:nvSpPr>
            <p:cNvPr id="818220" name="Rectangle 44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21" name="Rectangle 45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22" name="Rectangle 46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8223" name="Text Box 47"/>
          <p:cNvSpPr txBox="1">
            <a:spLocks noChangeArrowheads="1"/>
          </p:cNvSpPr>
          <p:nvPr/>
        </p:nvSpPr>
        <p:spPr bwMode="auto">
          <a:xfrm>
            <a:off x="4589463" y="338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818224" name="Text Box 48"/>
          <p:cNvSpPr txBox="1">
            <a:spLocks noChangeArrowheads="1"/>
          </p:cNvSpPr>
          <p:nvPr/>
        </p:nvSpPr>
        <p:spPr bwMode="auto">
          <a:xfrm>
            <a:off x="5097463" y="2984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818225" name="Line 49"/>
          <p:cNvSpPr>
            <a:spLocks noChangeShapeType="1"/>
          </p:cNvSpPr>
          <p:nvPr/>
        </p:nvSpPr>
        <p:spPr bwMode="auto">
          <a:xfrm flipH="1">
            <a:off x="1289050" y="682625"/>
            <a:ext cx="2686050" cy="116205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8226" name="Line 50"/>
          <p:cNvSpPr>
            <a:spLocks noChangeShapeType="1"/>
          </p:cNvSpPr>
          <p:nvPr/>
        </p:nvSpPr>
        <p:spPr bwMode="auto">
          <a:xfrm flipH="1">
            <a:off x="3355975" y="733425"/>
            <a:ext cx="1133475" cy="107632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8227" name="Text Box 51"/>
          <p:cNvSpPr txBox="1">
            <a:spLocks noChangeArrowheads="1"/>
          </p:cNvSpPr>
          <p:nvPr/>
        </p:nvSpPr>
        <p:spPr bwMode="auto">
          <a:xfrm>
            <a:off x="1066800" y="18891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grpSp>
        <p:nvGrpSpPr>
          <p:cNvPr id="818228" name="Group 52"/>
          <p:cNvGrpSpPr>
            <a:grpSpLocks/>
          </p:cNvGrpSpPr>
          <p:nvPr/>
        </p:nvGrpSpPr>
        <p:grpSpPr bwMode="auto">
          <a:xfrm>
            <a:off x="3030538" y="1827213"/>
            <a:ext cx="1555750" cy="447675"/>
            <a:chOff x="2393" y="2246"/>
            <a:chExt cx="687" cy="236"/>
          </a:xfrm>
        </p:grpSpPr>
        <p:sp>
          <p:nvSpPr>
            <p:cNvPr id="818229" name="Rectangle 53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30" name="Rectangle 54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31" name="Rectangle 55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8232" name="Text Box 56"/>
          <p:cNvSpPr txBox="1">
            <a:spLocks noChangeArrowheads="1"/>
          </p:cNvSpPr>
          <p:nvPr/>
        </p:nvSpPr>
        <p:spPr bwMode="auto">
          <a:xfrm>
            <a:off x="3686175" y="1866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818233" name="Text Box 57"/>
          <p:cNvSpPr txBox="1">
            <a:spLocks noChangeArrowheads="1"/>
          </p:cNvSpPr>
          <p:nvPr/>
        </p:nvSpPr>
        <p:spPr bwMode="auto">
          <a:xfrm>
            <a:off x="3135313" y="1866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18234" name="Line 58"/>
          <p:cNvSpPr>
            <a:spLocks noChangeShapeType="1"/>
          </p:cNvSpPr>
          <p:nvPr/>
        </p:nvSpPr>
        <p:spPr bwMode="auto">
          <a:xfrm>
            <a:off x="4989513" y="698500"/>
            <a:ext cx="217487" cy="11049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8235" name="Text Box 59"/>
          <p:cNvSpPr txBox="1">
            <a:spLocks noChangeArrowheads="1"/>
          </p:cNvSpPr>
          <p:nvPr/>
        </p:nvSpPr>
        <p:spPr bwMode="auto">
          <a:xfrm>
            <a:off x="4087813" y="3175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18236" name="Text Box 60"/>
          <p:cNvSpPr txBox="1">
            <a:spLocks noChangeArrowheads="1"/>
          </p:cNvSpPr>
          <p:nvPr/>
        </p:nvSpPr>
        <p:spPr bwMode="auto">
          <a:xfrm>
            <a:off x="4200525" y="1858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818237" name="Group 61"/>
          <p:cNvGrpSpPr>
            <a:grpSpLocks/>
          </p:cNvGrpSpPr>
          <p:nvPr/>
        </p:nvGrpSpPr>
        <p:grpSpPr bwMode="auto">
          <a:xfrm>
            <a:off x="7275513" y="1806575"/>
            <a:ext cx="1555750" cy="447675"/>
            <a:chOff x="2393" y="2246"/>
            <a:chExt cx="687" cy="236"/>
          </a:xfrm>
        </p:grpSpPr>
        <p:sp>
          <p:nvSpPr>
            <p:cNvPr id="818238" name="Rectangle 62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39" name="Rectangle 63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40" name="Rectangle 64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8241" name="Text Box 65"/>
          <p:cNvSpPr txBox="1">
            <a:spLocks noChangeArrowheads="1"/>
          </p:cNvSpPr>
          <p:nvPr/>
        </p:nvSpPr>
        <p:spPr bwMode="auto">
          <a:xfrm>
            <a:off x="7340600" y="18288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818242" name="Text Box 66"/>
          <p:cNvSpPr txBox="1">
            <a:spLocks noChangeArrowheads="1"/>
          </p:cNvSpPr>
          <p:nvPr/>
        </p:nvSpPr>
        <p:spPr bwMode="auto">
          <a:xfrm>
            <a:off x="7847013" y="18446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818243" name="Line 67"/>
          <p:cNvSpPr>
            <a:spLocks noChangeShapeType="1"/>
          </p:cNvSpPr>
          <p:nvPr/>
        </p:nvSpPr>
        <p:spPr bwMode="auto">
          <a:xfrm>
            <a:off x="5532438" y="720725"/>
            <a:ext cx="1711325" cy="107632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8244" name="Text Box 68"/>
          <p:cNvSpPr txBox="1">
            <a:spLocks noChangeArrowheads="1"/>
          </p:cNvSpPr>
          <p:nvPr/>
        </p:nvSpPr>
        <p:spPr bwMode="auto">
          <a:xfrm>
            <a:off x="8377238" y="18526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37</a:t>
            </a:r>
          </a:p>
        </p:txBody>
      </p:sp>
      <p:sp>
        <p:nvSpPr>
          <p:cNvPr id="818245" name="Text Box 69"/>
          <p:cNvSpPr txBox="1">
            <a:spLocks noChangeArrowheads="1"/>
          </p:cNvSpPr>
          <p:nvPr/>
        </p:nvSpPr>
        <p:spPr bwMode="auto">
          <a:xfrm>
            <a:off x="5778500" y="18526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818246" name="Text Box 70"/>
          <p:cNvSpPr txBox="1">
            <a:spLocks noChangeArrowheads="1"/>
          </p:cNvSpPr>
          <p:nvPr/>
        </p:nvSpPr>
        <p:spPr bwMode="auto">
          <a:xfrm>
            <a:off x="6300788" y="18669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818247" name="Text Box 71"/>
          <p:cNvSpPr txBox="1">
            <a:spLocks noChangeArrowheads="1"/>
          </p:cNvSpPr>
          <p:nvPr/>
        </p:nvSpPr>
        <p:spPr bwMode="auto">
          <a:xfrm>
            <a:off x="393700" y="2825750"/>
            <a:ext cx="240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After inserting 20</a:t>
            </a:r>
          </a:p>
        </p:txBody>
      </p:sp>
      <p:grpSp>
        <p:nvGrpSpPr>
          <p:cNvPr id="818248" name="Group 72"/>
          <p:cNvGrpSpPr>
            <a:grpSpLocks/>
          </p:cNvGrpSpPr>
          <p:nvPr/>
        </p:nvGrpSpPr>
        <p:grpSpPr bwMode="auto">
          <a:xfrm>
            <a:off x="200025" y="5395913"/>
            <a:ext cx="1555750" cy="447675"/>
            <a:chOff x="2393" y="2246"/>
            <a:chExt cx="687" cy="236"/>
          </a:xfrm>
        </p:grpSpPr>
        <p:sp>
          <p:nvSpPr>
            <p:cNvPr id="818249" name="Rectangle 73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50" name="Rectangle 74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51" name="Rectangle 75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18252" name="Group 76"/>
          <p:cNvGrpSpPr>
            <a:grpSpLocks/>
          </p:cNvGrpSpPr>
          <p:nvPr/>
        </p:nvGrpSpPr>
        <p:grpSpPr bwMode="auto">
          <a:xfrm>
            <a:off x="3762375" y="5418138"/>
            <a:ext cx="1555750" cy="447675"/>
            <a:chOff x="2393" y="2246"/>
            <a:chExt cx="687" cy="236"/>
          </a:xfrm>
        </p:grpSpPr>
        <p:sp>
          <p:nvSpPr>
            <p:cNvPr id="818253" name="Rectangle 77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54" name="Rectangle 78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55" name="Rectangle 79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8256" name="Text Box 80"/>
          <p:cNvSpPr txBox="1">
            <a:spLocks noChangeArrowheads="1"/>
          </p:cNvSpPr>
          <p:nvPr/>
        </p:nvSpPr>
        <p:spPr bwMode="auto">
          <a:xfrm>
            <a:off x="3821113" y="54356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grpSp>
        <p:nvGrpSpPr>
          <p:cNvPr id="818257" name="Group 81"/>
          <p:cNvGrpSpPr>
            <a:grpSpLocks/>
          </p:cNvGrpSpPr>
          <p:nvPr/>
        </p:nvGrpSpPr>
        <p:grpSpPr bwMode="auto">
          <a:xfrm>
            <a:off x="3879850" y="2847975"/>
            <a:ext cx="1555750" cy="447675"/>
            <a:chOff x="2393" y="2246"/>
            <a:chExt cx="687" cy="236"/>
          </a:xfrm>
        </p:grpSpPr>
        <p:sp>
          <p:nvSpPr>
            <p:cNvPr id="818258" name="Rectangle 82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59" name="Rectangle 83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60" name="Rectangle 84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8263" name="Line 87"/>
          <p:cNvSpPr>
            <a:spLocks noChangeShapeType="1"/>
          </p:cNvSpPr>
          <p:nvPr/>
        </p:nvSpPr>
        <p:spPr bwMode="auto">
          <a:xfrm flipH="1">
            <a:off x="2339975" y="3257550"/>
            <a:ext cx="1539875" cy="973138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8264" name="Line 88"/>
          <p:cNvSpPr>
            <a:spLocks noChangeShapeType="1"/>
          </p:cNvSpPr>
          <p:nvPr/>
        </p:nvSpPr>
        <p:spPr bwMode="auto">
          <a:xfrm>
            <a:off x="4394200" y="3308350"/>
            <a:ext cx="1335088" cy="858838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8265" name="Text Box 89"/>
          <p:cNvSpPr txBox="1">
            <a:spLocks noChangeArrowheads="1"/>
          </p:cNvSpPr>
          <p:nvPr/>
        </p:nvSpPr>
        <p:spPr bwMode="auto">
          <a:xfrm>
            <a:off x="304800" y="54371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grpSp>
        <p:nvGrpSpPr>
          <p:cNvPr id="818266" name="Group 90"/>
          <p:cNvGrpSpPr>
            <a:grpSpLocks/>
          </p:cNvGrpSpPr>
          <p:nvPr/>
        </p:nvGrpSpPr>
        <p:grpSpPr bwMode="auto">
          <a:xfrm>
            <a:off x="1963738" y="5418138"/>
            <a:ext cx="1555750" cy="447675"/>
            <a:chOff x="2393" y="2246"/>
            <a:chExt cx="687" cy="236"/>
          </a:xfrm>
        </p:grpSpPr>
        <p:sp>
          <p:nvSpPr>
            <p:cNvPr id="818267" name="Rectangle 91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68" name="Rectangle 92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69" name="Rectangle 93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8270" name="Text Box 94"/>
          <p:cNvSpPr txBox="1">
            <a:spLocks noChangeArrowheads="1"/>
          </p:cNvSpPr>
          <p:nvPr/>
        </p:nvSpPr>
        <p:spPr bwMode="auto">
          <a:xfrm>
            <a:off x="2619375" y="54578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818271" name="Text Box 95"/>
          <p:cNvSpPr txBox="1">
            <a:spLocks noChangeArrowheads="1"/>
          </p:cNvSpPr>
          <p:nvPr/>
        </p:nvSpPr>
        <p:spPr bwMode="auto">
          <a:xfrm>
            <a:off x="2068513" y="54578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18272" name="Line 96"/>
          <p:cNvSpPr>
            <a:spLocks noChangeShapeType="1"/>
          </p:cNvSpPr>
          <p:nvPr/>
        </p:nvSpPr>
        <p:spPr bwMode="auto">
          <a:xfrm flipH="1">
            <a:off x="525463" y="4679950"/>
            <a:ext cx="1524000" cy="6985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8273" name="Text Box 97"/>
          <p:cNvSpPr txBox="1">
            <a:spLocks noChangeArrowheads="1"/>
          </p:cNvSpPr>
          <p:nvPr/>
        </p:nvSpPr>
        <p:spPr bwMode="auto">
          <a:xfrm>
            <a:off x="3992563" y="28924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818274" name="Text Box 98"/>
          <p:cNvSpPr txBox="1">
            <a:spLocks noChangeArrowheads="1"/>
          </p:cNvSpPr>
          <p:nvPr/>
        </p:nvSpPr>
        <p:spPr bwMode="auto">
          <a:xfrm>
            <a:off x="3133725" y="5449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818275" name="Group 99"/>
          <p:cNvGrpSpPr>
            <a:grpSpLocks/>
          </p:cNvGrpSpPr>
          <p:nvPr/>
        </p:nvGrpSpPr>
        <p:grpSpPr bwMode="auto">
          <a:xfrm>
            <a:off x="5570538" y="5440363"/>
            <a:ext cx="1555750" cy="447675"/>
            <a:chOff x="2393" y="2246"/>
            <a:chExt cx="687" cy="236"/>
          </a:xfrm>
        </p:grpSpPr>
        <p:sp>
          <p:nvSpPr>
            <p:cNvPr id="818276" name="Rectangle 100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77" name="Rectangle 101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78" name="Rectangle 102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8279" name="Text Box 103"/>
          <p:cNvSpPr txBox="1">
            <a:spLocks noChangeArrowheads="1"/>
          </p:cNvSpPr>
          <p:nvPr/>
        </p:nvSpPr>
        <p:spPr bwMode="auto">
          <a:xfrm>
            <a:off x="5635625" y="5462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818281" name="Line 105"/>
          <p:cNvSpPr>
            <a:spLocks noChangeShapeType="1"/>
          </p:cNvSpPr>
          <p:nvPr/>
        </p:nvSpPr>
        <p:spPr bwMode="auto">
          <a:xfrm flipH="1">
            <a:off x="2214563" y="4673600"/>
            <a:ext cx="363537" cy="77152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8283" name="Text Box 107"/>
          <p:cNvSpPr txBox="1">
            <a:spLocks noChangeArrowheads="1"/>
          </p:cNvSpPr>
          <p:nvPr/>
        </p:nvSpPr>
        <p:spPr bwMode="auto">
          <a:xfrm>
            <a:off x="4319588" y="54435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818284" name="Text Box 108"/>
          <p:cNvSpPr txBox="1">
            <a:spLocks noChangeArrowheads="1"/>
          </p:cNvSpPr>
          <p:nvPr/>
        </p:nvSpPr>
        <p:spPr bwMode="auto">
          <a:xfrm>
            <a:off x="4841875" y="5457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grpSp>
        <p:nvGrpSpPr>
          <p:cNvPr id="818285" name="Group 109"/>
          <p:cNvGrpSpPr>
            <a:grpSpLocks/>
          </p:cNvGrpSpPr>
          <p:nvPr/>
        </p:nvGrpSpPr>
        <p:grpSpPr bwMode="auto">
          <a:xfrm>
            <a:off x="7334250" y="5462588"/>
            <a:ext cx="1555750" cy="447675"/>
            <a:chOff x="2393" y="2246"/>
            <a:chExt cx="687" cy="236"/>
          </a:xfrm>
        </p:grpSpPr>
        <p:sp>
          <p:nvSpPr>
            <p:cNvPr id="818286" name="Rectangle 110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87" name="Rectangle 111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88" name="Rectangle 112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8290" name="Text Box 114"/>
          <p:cNvSpPr txBox="1">
            <a:spLocks noChangeArrowheads="1"/>
          </p:cNvSpPr>
          <p:nvPr/>
        </p:nvSpPr>
        <p:spPr bwMode="auto">
          <a:xfrm>
            <a:off x="7412038" y="54864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818291" name="Text Box 115"/>
          <p:cNvSpPr txBox="1">
            <a:spLocks noChangeArrowheads="1"/>
          </p:cNvSpPr>
          <p:nvPr/>
        </p:nvSpPr>
        <p:spPr bwMode="auto">
          <a:xfrm>
            <a:off x="7927975" y="54657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37</a:t>
            </a:r>
          </a:p>
        </p:txBody>
      </p:sp>
      <p:grpSp>
        <p:nvGrpSpPr>
          <p:cNvPr id="818292" name="Group 116"/>
          <p:cNvGrpSpPr>
            <a:grpSpLocks/>
          </p:cNvGrpSpPr>
          <p:nvPr/>
        </p:nvGrpSpPr>
        <p:grpSpPr bwMode="auto">
          <a:xfrm>
            <a:off x="2043113" y="4235450"/>
            <a:ext cx="1555750" cy="447675"/>
            <a:chOff x="2393" y="2246"/>
            <a:chExt cx="687" cy="236"/>
          </a:xfrm>
        </p:grpSpPr>
        <p:sp>
          <p:nvSpPr>
            <p:cNvPr id="818293" name="Rectangle 117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94" name="Rectangle 118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295" name="Rectangle 119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8298" name="Text Box 122"/>
          <p:cNvSpPr txBox="1">
            <a:spLocks noChangeArrowheads="1"/>
          </p:cNvSpPr>
          <p:nvPr/>
        </p:nvSpPr>
        <p:spPr bwMode="auto">
          <a:xfrm>
            <a:off x="2155825" y="4279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grpSp>
        <p:nvGrpSpPr>
          <p:cNvPr id="818299" name="Group 123"/>
          <p:cNvGrpSpPr>
            <a:grpSpLocks/>
          </p:cNvGrpSpPr>
          <p:nvPr/>
        </p:nvGrpSpPr>
        <p:grpSpPr bwMode="auto">
          <a:xfrm>
            <a:off x="5511800" y="4205288"/>
            <a:ext cx="1555750" cy="447675"/>
            <a:chOff x="2393" y="2246"/>
            <a:chExt cx="687" cy="236"/>
          </a:xfrm>
        </p:grpSpPr>
        <p:sp>
          <p:nvSpPr>
            <p:cNvPr id="818300" name="Rectangle 124"/>
            <p:cNvSpPr>
              <a:spLocks noChangeArrowheads="1"/>
            </p:cNvSpPr>
            <p:nvPr/>
          </p:nvSpPr>
          <p:spPr bwMode="auto">
            <a:xfrm>
              <a:off x="2393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301" name="Rectangle 125"/>
            <p:cNvSpPr>
              <a:spLocks noChangeArrowheads="1"/>
            </p:cNvSpPr>
            <p:nvPr/>
          </p:nvSpPr>
          <p:spPr bwMode="auto">
            <a:xfrm>
              <a:off x="2622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8302" name="Rectangle 126"/>
            <p:cNvSpPr>
              <a:spLocks noChangeArrowheads="1"/>
            </p:cNvSpPr>
            <p:nvPr/>
          </p:nvSpPr>
          <p:spPr bwMode="auto">
            <a:xfrm>
              <a:off x="2851" y="2246"/>
              <a:ext cx="229" cy="236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8303" name="Text Box 127"/>
          <p:cNvSpPr txBox="1">
            <a:spLocks noChangeArrowheads="1"/>
          </p:cNvSpPr>
          <p:nvPr/>
        </p:nvSpPr>
        <p:spPr bwMode="auto">
          <a:xfrm>
            <a:off x="6069013" y="42703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818305" name="Text Box 129"/>
          <p:cNvSpPr txBox="1">
            <a:spLocks noChangeArrowheads="1"/>
          </p:cNvSpPr>
          <p:nvPr/>
        </p:nvSpPr>
        <p:spPr bwMode="auto">
          <a:xfrm>
            <a:off x="5567363" y="42497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818306" name="Line 130"/>
          <p:cNvSpPr>
            <a:spLocks noChangeShapeType="1"/>
          </p:cNvSpPr>
          <p:nvPr/>
        </p:nvSpPr>
        <p:spPr bwMode="auto">
          <a:xfrm flipH="1">
            <a:off x="3992563" y="4679950"/>
            <a:ext cx="1481137" cy="74295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8307" name="Line 131"/>
          <p:cNvSpPr>
            <a:spLocks noChangeShapeType="1"/>
          </p:cNvSpPr>
          <p:nvPr/>
        </p:nvSpPr>
        <p:spPr bwMode="auto">
          <a:xfrm flipH="1">
            <a:off x="5819775" y="4679950"/>
            <a:ext cx="190500" cy="741363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8308" name="Line 132"/>
          <p:cNvSpPr>
            <a:spLocks noChangeShapeType="1"/>
          </p:cNvSpPr>
          <p:nvPr/>
        </p:nvSpPr>
        <p:spPr bwMode="auto">
          <a:xfrm>
            <a:off x="6503988" y="4695825"/>
            <a:ext cx="1101725" cy="72707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FDA21-9C98-492C-9D89-36C148413F3A}" type="slidenum">
              <a:rPr lang="en-US"/>
              <a:pPr/>
              <a:t>18</a:t>
            </a:fld>
            <a:endParaRPr lang="en-US"/>
          </a:p>
        </p:txBody>
      </p:sp>
      <p:sp>
        <p:nvSpPr>
          <p:cNvPr id="809986" name="Text Box 2"/>
          <p:cNvSpPr txBox="1">
            <a:spLocks noChangeArrowheads="1"/>
          </p:cNvSpPr>
          <p:nvPr/>
        </p:nvSpPr>
        <p:spPr bwMode="auto">
          <a:xfrm>
            <a:off x="261938" y="261938"/>
            <a:ext cx="4941887" cy="613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3300"/>
              </a:buClr>
            </a:pPr>
            <a:r>
              <a:rPr lang="en-US" sz="3200">
                <a:solidFill>
                  <a:schemeClr val="bg1"/>
                </a:solidFill>
              </a:rPr>
              <a:t>Another example: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sz="32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This time we present the  B-tree with more detail that shows how the index keys are connected to specific records in  the disk.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Suppose we want to create indexing using B-tree of order </a:t>
            </a:r>
            <a:r>
              <a:rPr lang="en-US" b="0" i="1">
                <a:solidFill>
                  <a:schemeClr val="bg1"/>
                </a:solidFill>
              </a:rPr>
              <a:t>m = 3</a:t>
            </a:r>
            <a:r>
              <a:rPr lang="en-US" b="0">
                <a:solidFill>
                  <a:schemeClr val="bg1"/>
                </a:solidFill>
              </a:rPr>
              <a:t> for the following employee records in the disk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Assuming that the EmpId is unique in the employee table, the best index key can be the EmpId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This example shows step by step of creating B-tree of order </a:t>
            </a:r>
            <a:r>
              <a:rPr lang="en-US" i="1">
                <a:solidFill>
                  <a:schemeClr val="bg1"/>
                </a:solidFill>
              </a:rPr>
              <a:t>m=3</a:t>
            </a:r>
            <a:r>
              <a:rPr lang="en-US" b="0">
                <a:solidFill>
                  <a:schemeClr val="bg1"/>
                </a:solidFill>
              </a:rPr>
              <a:t> and illustrates how the pointers are linked to the records in the disk</a:t>
            </a:r>
          </a:p>
        </p:txBody>
      </p:sp>
      <p:grpSp>
        <p:nvGrpSpPr>
          <p:cNvPr id="810079" name="Group 95"/>
          <p:cNvGrpSpPr>
            <a:grpSpLocks/>
          </p:cNvGrpSpPr>
          <p:nvPr/>
        </p:nvGrpSpPr>
        <p:grpSpPr bwMode="auto">
          <a:xfrm>
            <a:off x="5545138" y="1119188"/>
            <a:ext cx="3330575" cy="4773612"/>
            <a:chOff x="1984" y="1627"/>
            <a:chExt cx="1440" cy="2321"/>
          </a:xfrm>
        </p:grpSpPr>
        <p:grpSp>
          <p:nvGrpSpPr>
            <p:cNvPr id="810080" name="Group 96"/>
            <p:cNvGrpSpPr>
              <a:grpSpLocks/>
            </p:cNvGrpSpPr>
            <p:nvPr/>
          </p:nvGrpSpPr>
          <p:grpSpPr bwMode="auto">
            <a:xfrm>
              <a:off x="1984" y="1838"/>
              <a:ext cx="1440" cy="211"/>
              <a:chOff x="1680" y="739"/>
              <a:chExt cx="1440" cy="211"/>
            </a:xfrm>
          </p:grpSpPr>
          <p:sp>
            <p:nvSpPr>
              <p:cNvPr id="810081" name="Rectangle 97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2</a:t>
                </a:r>
              </a:p>
            </p:txBody>
          </p:sp>
          <p:sp>
            <p:nvSpPr>
              <p:cNvPr id="810082" name="Rectangle 98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Jack</a:t>
                </a:r>
              </a:p>
            </p:txBody>
          </p:sp>
          <p:sp>
            <p:nvSpPr>
              <p:cNvPr id="810083" name="Rectangle 99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30,000</a:t>
                </a:r>
              </a:p>
            </p:txBody>
          </p:sp>
        </p:grpSp>
        <p:grpSp>
          <p:nvGrpSpPr>
            <p:cNvPr id="810084" name="Group 100"/>
            <p:cNvGrpSpPr>
              <a:grpSpLocks/>
            </p:cNvGrpSpPr>
            <p:nvPr/>
          </p:nvGrpSpPr>
          <p:grpSpPr bwMode="auto">
            <a:xfrm>
              <a:off x="1984" y="2049"/>
              <a:ext cx="1440" cy="211"/>
              <a:chOff x="1680" y="739"/>
              <a:chExt cx="1440" cy="211"/>
            </a:xfrm>
          </p:grpSpPr>
          <p:sp>
            <p:nvSpPr>
              <p:cNvPr id="810085" name="Rectangle 101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80</a:t>
                </a:r>
              </a:p>
            </p:txBody>
          </p:sp>
          <p:sp>
            <p:nvSpPr>
              <p:cNvPr id="810086" name="Rectangle 102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Steve</a:t>
                </a:r>
              </a:p>
            </p:txBody>
          </p:sp>
          <p:sp>
            <p:nvSpPr>
              <p:cNvPr id="810087" name="Rectangle 103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32,000</a:t>
                </a:r>
              </a:p>
            </p:txBody>
          </p:sp>
        </p:grpSp>
        <p:grpSp>
          <p:nvGrpSpPr>
            <p:cNvPr id="810088" name="Group 104"/>
            <p:cNvGrpSpPr>
              <a:grpSpLocks/>
            </p:cNvGrpSpPr>
            <p:nvPr/>
          </p:nvGrpSpPr>
          <p:grpSpPr bwMode="auto">
            <a:xfrm>
              <a:off x="1984" y="2260"/>
              <a:ext cx="1440" cy="211"/>
              <a:chOff x="1680" y="739"/>
              <a:chExt cx="1440" cy="211"/>
            </a:xfrm>
          </p:grpSpPr>
          <p:sp>
            <p:nvSpPr>
              <p:cNvPr id="810089" name="Rectangle 105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8</a:t>
                </a:r>
              </a:p>
            </p:txBody>
          </p:sp>
          <p:sp>
            <p:nvSpPr>
              <p:cNvPr id="810090" name="Rectangle 106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John</a:t>
                </a:r>
              </a:p>
            </p:txBody>
          </p:sp>
          <p:sp>
            <p:nvSpPr>
              <p:cNvPr id="810091" name="Rectangle 107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50,000</a:t>
                </a:r>
              </a:p>
            </p:txBody>
          </p:sp>
        </p:grpSp>
        <p:grpSp>
          <p:nvGrpSpPr>
            <p:cNvPr id="810092" name="Group 108"/>
            <p:cNvGrpSpPr>
              <a:grpSpLocks/>
            </p:cNvGrpSpPr>
            <p:nvPr/>
          </p:nvGrpSpPr>
          <p:grpSpPr bwMode="auto">
            <a:xfrm>
              <a:off x="1984" y="2471"/>
              <a:ext cx="1440" cy="211"/>
              <a:chOff x="1680" y="739"/>
              <a:chExt cx="1440" cy="211"/>
            </a:xfrm>
          </p:grpSpPr>
          <p:sp>
            <p:nvSpPr>
              <p:cNvPr id="810093" name="Rectangle 109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71</a:t>
                </a:r>
              </a:p>
            </p:txBody>
          </p:sp>
          <p:sp>
            <p:nvSpPr>
              <p:cNvPr id="810094" name="Rectangle 110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Nancy</a:t>
                </a:r>
              </a:p>
            </p:txBody>
          </p:sp>
          <p:sp>
            <p:nvSpPr>
              <p:cNvPr id="810095" name="Rectangle 111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55,000</a:t>
                </a:r>
              </a:p>
            </p:txBody>
          </p:sp>
        </p:grpSp>
        <p:grpSp>
          <p:nvGrpSpPr>
            <p:cNvPr id="810096" name="Group 112"/>
            <p:cNvGrpSpPr>
              <a:grpSpLocks/>
            </p:cNvGrpSpPr>
            <p:nvPr/>
          </p:nvGrpSpPr>
          <p:grpSpPr bwMode="auto">
            <a:xfrm>
              <a:off x="1984" y="2682"/>
              <a:ext cx="1440" cy="211"/>
              <a:chOff x="1680" y="739"/>
              <a:chExt cx="1440" cy="211"/>
            </a:xfrm>
          </p:grpSpPr>
          <p:sp>
            <p:nvSpPr>
              <p:cNvPr id="810097" name="Rectangle 113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15</a:t>
                </a:r>
              </a:p>
            </p:txBody>
          </p:sp>
          <p:sp>
            <p:nvSpPr>
              <p:cNvPr id="810098" name="Rectangle 114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Rose</a:t>
                </a:r>
              </a:p>
            </p:txBody>
          </p:sp>
          <p:sp>
            <p:nvSpPr>
              <p:cNvPr id="810099" name="Rectangle 115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90,000</a:t>
                </a:r>
              </a:p>
            </p:txBody>
          </p:sp>
        </p:grpSp>
        <p:grpSp>
          <p:nvGrpSpPr>
            <p:cNvPr id="810100" name="Group 116"/>
            <p:cNvGrpSpPr>
              <a:grpSpLocks/>
            </p:cNvGrpSpPr>
            <p:nvPr/>
          </p:nvGrpSpPr>
          <p:grpSpPr bwMode="auto">
            <a:xfrm>
              <a:off x="1984" y="2893"/>
              <a:ext cx="1440" cy="211"/>
              <a:chOff x="1680" y="739"/>
              <a:chExt cx="1440" cy="211"/>
            </a:xfrm>
          </p:grpSpPr>
          <p:sp>
            <p:nvSpPr>
              <p:cNvPr id="810101" name="Rectangle 117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63</a:t>
                </a:r>
              </a:p>
            </p:txBody>
          </p:sp>
          <p:sp>
            <p:nvSpPr>
              <p:cNvPr id="810102" name="Rectangle 118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Abdul</a:t>
                </a:r>
              </a:p>
            </p:txBody>
          </p:sp>
          <p:sp>
            <p:nvSpPr>
              <p:cNvPr id="810103" name="Rectangle 119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35,000</a:t>
                </a:r>
              </a:p>
            </p:txBody>
          </p:sp>
        </p:grpSp>
        <p:grpSp>
          <p:nvGrpSpPr>
            <p:cNvPr id="810104" name="Group 120"/>
            <p:cNvGrpSpPr>
              <a:grpSpLocks/>
            </p:cNvGrpSpPr>
            <p:nvPr/>
          </p:nvGrpSpPr>
          <p:grpSpPr bwMode="auto">
            <a:xfrm>
              <a:off x="1984" y="3104"/>
              <a:ext cx="1440" cy="211"/>
              <a:chOff x="1680" y="739"/>
              <a:chExt cx="1440" cy="211"/>
            </a:xfrm>
          </p:grpSpPr>
          <p:sp>
            <p:nvSpPr>
              <p:cNvPr id="810105" name="Rectangle 121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90</a:t>
                </a:r>
              </a:p>
            </p:txBody>
          </p:sp>
          <p:sp>
            <p:nvSpPr>
              <p:cNvPr id="810106" name="Rectangle 122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Pat</a:t>
                </a:r>
              </a:p>
            </p:txBody>
          </p:sp>
          <p:sp>
            <p:nvSpPr>
              <p:cNvPr id="810107" name="Rectangle 123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42,000</a:t>
                </a:r>
              </a:p>
            </p:txBody>
          </p:sp>
        </p:grpSp>
        <p:grpSp>
          <p:nvGrpSpPr>
            <p:cNvPr id="810108" name="Group 124"/>
            <p:cNvGrpSpPr>
              <a:grpSpLocks/>
            </p:cNvGrpSpPr>
            <p:nvPr/>
          </p:nvGrpSpPr>
          <p:grpSpPr bwMode="auto">
            <a:xfrm>
              <a:off x="1984" y="3315"/>
              <a:ext cx="1440" cy="211"/>
              <a:chOff x="1680" y="739"/>
              <a:chExt cx="1440" cy="211"/>
            </a:xfrm>
          </p:grpSpPr>
          <p:sp>
            <p:nvSpPr>
              <p:cNvPr id="810109" name="Rectangle 125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55</a:t>
                </a:r>
              </a:p>
            </p:txBody>
          </p:sp>
          <p:sp>
            <p:nvSpPr>
              <p:cNvPr id="810110" name="Rectangle 126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Kathy</a:t>
                </a:r>
              </a:p>
            </p:txBody>
          </p:sp>
          <p:sp>
            <p:nvSpPr>
              <p:cNvPr id="810111" name="Rectangle 127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45,000</a:t>
                </a:r>
              </a:p>
            </p:txBody>
          </p:sp>
        </p:grpSp>
        <p:grpSp>
          <p:nvGrpSpPr>
            <p:cNvPr id="810112" name="Group 128"/>
            <p:cNvGrpSpPr>
              <a:grpSpLocks/>
            </p:cNvGrpSpPr>
            <p:nvPr/>
          </p:nvGrpSpPr>
          <p:grpSpPr bwMode="auto">
            <a:xfrm>
              <a:off x="1984" y="3526"/>
              <a:ext cx="1440" cy="211"/>
              <a:chOff x="1680" y="739"/>
              <a:chExt cx="1440" cy="211"/>
            </a:xfrm>
          </p:grpSpPr>
          <p:sp>
            <p:nvSpPr>
              <p:cNvPr id="810113" name="Rectangle 129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35</a:t>
                </a:r>
              </a:p>
            </p:txBody>
          </p:sp>
          <p:sp>
            <p:nvSpPr>
              <p:cNvPr id="810114" name="Rectangle 130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Melissa</a:t>
                </a:r>
              </a:p>
            </p:txBody>
          </p:sp>
          <p:sp>
            <p:nvSpPr>
              <p:cNvPr id="810115" name="Rectangle 131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38,000</a:t>
                </a:r>
              </a:p>
            </p:txBody>
          </p:sp>
        </p:grpSp>
        <p:grpSp>
          <p:nvGrpSpPr>
            <p:cNvPr id="810116" name="Group 132"/>
            <p:cNvGrpSpPr>
              <a:grpSpLocks/>
            </p:cNvGrpSpPr>
            <p:nvPr/>
          </p:nvGrpSpPr>
          <p:grpSpPr bwMode="auto">
            <a:xfrm>
              <a:off x="1984" y="3737"/>
              <a:ext cx="1440" cy="211"/>
              <a:chOff x="1680" y="739"/>
              <a:chExt cx="1440" cy="211"/>
            </a:xfrm>
          </p:grpSpPr>
          <p:sp>
            <p:nvSpPr>
              <p:cNvPr id="810117" name="Rectangle 133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51</a:t>
                </a:r>
              </a:p>
            </p:txBody>
          </p:sp>
          <p:sp>
            <p:nvSpPr>
              <p:cNvPr id="810118" name="Rectangle 134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Joe</a:t>
                </a:r>
              </a:p>
            </p:txBody>
          </p:sp>
          <p:sp>
            <p:nvSpPr>
              <p:cNvPr id="810119" name="Rectangle 135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39,000</a:t>
                </a:r>
              </a:p>
            </p:txBody>
          </p:sp>
        </p:grpSp>
        <p:grpSp>
          <p:nvGrpSpPr>
            <p:cNvPr id="810120" name="Group 136"/>
            <p:cNvGrpSpPr>
              <a:grpSpLocks/>
            </p:cNvGrpSpPr>
            <p:nvPr/>
          </p:nvGrpSpPr>
          <p:grpSpPr bwMode="auto">
            <a:xfrm>
              <a:off x="1984" y="1627"/>
              <a:ext cx="1440" cy="211"/>
              <a:chOff x="1680" y="739"/>
              <a:chExt cx="1440" cy="211"/>
            </a:xfrm>
          </p:grpSpPr>
          <p:sp>
            <p:nvSpPr>
              <p:cNvPr id="810121" name="Rectangle 137" descr="Pink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EmpId</a:t>
                </a:r>
              </a:p>
            </p:txBody>
          </p:sp>
          <p:sp>
            <p:nvSpPr>
              <p:cNvPr id="810122" name="Rectangle 138" descr="Pink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Name</a:t>
                </a:r>
              </a:p>
            </p:txBody>
          </p:sp>
          <p:sp>
            <p:nvSpPr>
              <p:cNvPr id="810123" name="Rectangle 139" descr="Pink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Salary</a:t>
                </a:r>
              </a:p>
            </p:txBody>
          </p:sp>
        </p:grp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90B0-8E90-476A-B20E-B216892380D1}" type="slidenum">
              <a:rPr lang="en-US"/>
              <a:pPr/>
              <a:t>19</a:t>
            </a:fld>
            <a:endParaRPr lang="en-US"/>
          </a:p>
        </p:txBody>
      </p:sp>
      <p:sp>
        <p:nvSpPr>
          <p:cNvPr id="819202" name="Text Box 2"/>
          <p:cNvSpPr txBox="1">
            <a:spLocks noChangeArrowheads="1"/>
          </p:cNvSpPr>
          <p:nvPr/>
        </p:nvSpPr>
        <p:spPr bwMode="auto">
          <a:xfrm>
            <a:off x="508000" y="231775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rgbClr val="000000"/>
                </a:solidFill>
              </a:rPr>
              <a:t>Insert index for record: </a:t>
            </a:r>
          </a:p>
        </p:txBody>
      </p:sp>
      <p:grpSp>
        <p:nvGrpSpPr>
          <p:cNvPr id="819203" name="Group 3"/>
          <p:cNvGrpSpPr>
            <a:grpSpLocks/>
          </p:cNvGrpSpPr>
          <p:nvPr/>
        </p:nvGrpSpPr>
        <p:grpSpPr bwMode="auto">
          <a:xfrm>
            <a:off x="3962400" y="304800"/>
            <a:ext cx="2286000" cy="334963"/>
            <a:chOff x="1680" y="739"/>
            <a:chExt cx="1440" cy="211"/>
          </a:xfrm>
        </p:grpSpPr>
        <p:sp>
          <p:nvSpPr>
            <p:cNvPr id="819204" name="Rectangle 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19205" name="Rectangle 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Jack</a:t>
              </a:r>
            </a:p>
          </p:txBody>
        </p:sp>
        <p:sp>
          <p:nvSpPr>
            <p:cNvPr id="819206" name="Rectangle 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30,000</a:t>
              </a:r>
            </a:p>
          </p:txBody>
        </p:sp>
      </p:grpSp>
      <p:grpSp>
        <p:nvGrpSpPr>
          <p:cNvPr id="819207" name="Group 7"/>
          <p:cNvGrpSpPr>
            <a:grpSpLocks/>
          </p:cNvGrpSpPr>
          <p:nvPr/>
        </p:nvGrpSpPr>
        <p:grpSpPr bwMode="auto">
          <a:xfrm>
            <a:off x="3644900" y="4229100"/>
            <a:ext cx="1701800" cy="381000"/>
            <a:chOff x="2296" y="1056"/>
            <a:chExt cx="1072" cy="240"/>
          </a:xfrm>
        </p:grpSpPr>
        <p:sp>
          <p:nvSpPr>
            <p:cNvPr id="819208" name="Rectangle 8" descr="Stationery"/>
            <p:cNvSpPr>
              <a:spLocks noChangeArrowheads="1"/>
            </p:cNvSpPr>
            <p:nvPr/>
          </p:nvSpPr>
          <p:spPr bwMode="auto">
            <a:xfrm>
              <a:off x="2400" y="1056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19209" name="Rectangle 9" descr="Stationery"/>
            <p:cNvSpPr>
              <a:spLocks noChangeArrowheads="1"/>
            </p:cNvSpPr>
            <p:nvPr/>
          </p:nvSpPr>
          <p:spPr bwMode="auto">
            <a:xfrm>
              <a:off x="277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10" name="Rectangle 10" descr="Stationery"/>
            <p:cNvSpPr>
              <a:spLocks noChangeArrowheads="1"/>
            </p:cNvSpPr>
            <p:nvPr/>
          </p:nvSpPr>
          <p:spPr bwMode="auto">
            <a:xfrm>
              <a:off x="2880" y="1056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11" name="Rectangle 11" descr="Stationery"/>
            <p:cNvSpPr>
              <a:spLocks noChangeArrowheads="1"/>
            </p:cNvSpPr>
            <p:nvPr/>
          </p:nvSpPr>
          <p:spPr bwMode="auto">
            <a:xfrm>
              <a:off x="3264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12" name="Rectangle 12" descr="Stationery"/>
            <p:cNvSpPr>
              <a:spLocks noChangeArrowheads="1"/>
            </p:cNvSpPr>
            <p:nvPr/>
          </p:nvSpPr>
          <p:spPr bwMode="auto">
            <a:xfrm>
              <a:off x="229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9213" name="Group 13"/>
            <p:cNvGrpSpPr>
              <a:grpSpLocks/>
            </p:cNvGrpSpPr>
            <p:nvPr/>
          </p:nvGrpSpPr>
          <p:grpSpPr bwMode="auto">
            <a:xfrm>
              <a:off x="2448" y="1104"/>
              <a:ext cx="296" cy="144"/>
              <a:chOff x="1728" y="1632"/>
              <a:chExt cx="296" cy="144"/>
            </a:xfrm>
          </p:grpSpPr>
          <p:sp>
            <p:nvSpPr>
              <p:cNvPr id="819214" name="Rectangle 14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215" name="Oval 15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19216" name="Line 16"/>
          <p:cNvSpPr>
            <a:spLocks noChangeShapeType="1"/>
          </p:cNvSpPr>
          <p:nvPr/>
        </p:nvSpPr>
        <p:spPr bwMode="auto">
          <a:xfrm>
            <a:off x="247650" y="3581400"/>
            <a:ext cx="8661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9217" name="Group 17"/>
          <p:cNvGrpSpPr>
            <a:grpSpLocks/>
          </p:cNvGrpSpPr>
          <p:nvPr/>
        </p:nvGrpSpPr>
        <p:grpSpPr bwMode="auto">
          <a:xfrm>
            <a:off x="4108450" y="1295400"/>
            <a:ext cx="2365375" cy="457200"/>
            <a:chOff x="2588" y="816"/>
            <a:chExt cx="1490" cy="288"/>
          </a:xfrm>
        </p:grpSpPr>
        <p:sp>
          <p:nvSpPr>
            <p:cNvPr id="819218" name="Oval 18"/>
            <p:cNvSpPr>
              <a:spLocks noChangeArrowheads="1"/>
            </p:cNvSpPr>
            <p:nvPr/>
          </p:nvSpPr>
          <p:spPr bwMode="auto">
            <a:xfrm>
              <a:off x="2588" y="816"/>
              <a:ext cx="10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19" name="Freeform 19"/>
            <p:cNvSpPr>
              <a:spLocks/>
            </p:cNvSpPr>
            <p:nvPr/>
          </p:nvSpPr>
          <p:spPr bwMode="auto">
            <a:xfrm>
              <a:off x="2680" y="842"/>
              <a:ext cx="336" cy="132"/>
            </a:xfrm>
            <a:custGeom>
              <a:avLst/>
              <a:gdLst>
                <a:gd name="T0" fmla="*/ 0 w 336"/>
                <a:gd name="T1" fmla="*/ 22 h 132"/>
                <a:gd name="T2" fmla="*/ 280 w 336"/>
                <a:gd name="T3" fmla="*/ 30 h 132"/>
                <a:gd name="T4" fmla="*/ 296 w 336"/>
                <a:gd name="T5" fmla="*/ 54 h 132"/>
                <a:gd name="T6" fmla="*/ 232 w 336"/>
                <a:gd name="T7" fmla="*/ 118 h 132"/>
                <a:gd name="T8" fmla="*/ 336 w 336"/>
                <a:gd name="T9" fmla="*/ 12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132">
                  <a:moveTo>
                    <a:pt x="0" y="22"/>
                  </a:moveTo>
                  <a:cubicBezTo>
                    <a:pt x="92" y="7"/>
                    <a:pt x="190" y="0"/>
                    <a:pt x="280" y="30"/>
                  </a:cubicBezTo>
                  <a:cubicBezTo>
                    <a:pt x="285" y="38"/>
                    <a:pt x="296" y="44"/>
                    <a:pt x="296" y="54"/>
                  </a:cubicBezTo>
                  <a:cubicBezTo>
                    <a:pt x="296" y="78"/>
                    <a:pt x="249" y="107"/>
                    <a:pt x="232" y="118"/>
                  </a:cubicBezTo>
                  <a:cubicBezTo>
                    <a:pt x="287" y="132"/>
                    <a:pt x="253" y="126"/>
                    <a:pt x="336" y="126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220" name="Text Box 20"/>
            <p:cNvSpPr txBox="1">
              <a:spLocks noChangeArrowheads="1"/>
            </p:cNvSpPr>
            <p:nvPr/>
          </p:nvSpPr>
          <p:spPr bwMode="auto">
            <a:xfrm>
              <a:off x="2928" y="816"/>
              <a:ext cx="11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i="1"/>
                <a:t> Null Pointer</a:t>
              </a:r>
            </a:p>
          </p:txBody>
        </p:sp>
      </p:grpSp>
      <p:sp>
        <p:nvSpPr>
          <p:cNvPr id="819221" name="Text Box 21"/>
          <p:cNvSpPr txBox="1">
            <a:spLocks noChangeArrowheads="1"/>
          </p:cNvSpPr>
          <p:nvPr/>
        </p:nvSpPr>
        <p:spPr bwMode="auto">
          <a:xfrm>
            <a:off x="304800" y="1371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Before</a:t>
            </a:r>
          </a:p>
        </p:txBody>
      </p:sp>
      <p:sp>
        <p:nvSpPr>
          <p:cNvPr id="819222" name="Text Box 22"/>
          <p:cNvSpPr txBox="1">
            <a:spLocks noChangeArrowheads="1"/>
          </p:cNvSpPr>
          <p:nvPr/>
        </p:nvSpPr>
        <p:spPr bwMode="auto">
          <a:xfrm>
            <a:off x="304800" y="39624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After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F8912-07E6-4AB5-B430-5032D04E93BB}" type="slidenum">
              <a:rPr lang="en-US"/>
              <a:pPr/>
              <a:t>2</a:t>
            </a:fld>
            <a:endParaRPr lang="en-US"/>
          </a:p>
        </p:txBody>
      </p:sp>
      <p:sp>
        <p:nvSpPr>
          <p:cNvPr id="858114" name="Text Box 2"/>
          <p:cNvSpPr txBox="1">
            <a:spLocks noChangeArrowheads="1"/>
          </p:cNvSpPr>
          <p:nvPr/>
        </p:nvSpPr>
        <p:spPr bwMode="auto">
          <a:xfrm>
            <a:off x="217488" y="212725"/>
            <a:ext cx="8297862" cy="618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90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494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>
                <a:solidFill>
                  <a:schemeClr val="bg1"/>
                </a:solidFill>
              </a:rPr>
              <a:t>B-Tree</a:t>
            </a:r>
          </a:p>
          <a:p>
            <a:pPr>
              <a:lnSpc>
                <a:spcPct val="5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An example of m-way tree is called B-trees</a:t>
            </a:r>
          </a:p>
          <a:p>
            <a:pPr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A B-tree of order m is a multiway search tree with the following properties</a:t>
            </a:r>
          </a:p>
          <a:p>
            <a:pPr lvl="1">
              <a:lnSpc>
                <a:spcPct val="7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The root has at least two subtrees unless it is a leaf</a:t>
            </a:r>
          </a:p>
          <a:p>
            <a:pPr lvl="1">
              <a:lnSpc>
                <a:spcPct val="5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Except the root and the leaves, every other node has at most m children and at least m/2 children</a:t>
            </a:r>
          </a:p>
          <a:p>
            <a:pPr lvl="2"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This means every node hold at most m-1 keys and at least (m/2) -1 keys </a:t>
            </a:r>
          </a:p>
          <a:p>
            <a:pPr lvl="3"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For example, a tree of order </a:t>
            </a:r>
            <a:r>
              <a:rPr lang="en-US" b="0" i="1">
                <a:solidFill>
                  <a:schemeClr val="bg1"/>
                </a:solidFill>
              </a:rPr>
              <a:t>m=5</a:t>
            </a:r>
            <a:r>
              <a:rPr lang="en-US" b="0">
                <a:solidFill>
                  <a:schemeClr val="bg1"/>
                </a:solidFill>
              </a:rPr>
              <a:t>, holds at least 2 and at most 4 keys and 5 pointers. </a:t>
            </a:r>
          </a:p>
          <a:p>
            <a:pPr lvl="3"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Similarly, a tree of order </a:t>
            </a:r>
            <a:r>
              <a:rPr lang="en-US" b="0" i="1">
                <a:solidFill>
                  <a:schemeClr val="bg1"/>
                </a:solidFill>
              </a:rPr>
              <a:t>m=8</a:t>
            </a:r>
            <a:r>
              <a:rPr lang="en-US" b="0">
                <a:solidFill>
                  <a:schemeClr val="bg1"/>
                </a:solidFill>
              </a:rPr>
              <a:t>, hold at least 3 and at most 7 keys in each node and has 8 pointers.</a:t>
            </a:r>
          </a:p>
          <a:p>
            <a:pPr lvl="1">
              <a:lnSpc>
                <a:spcPct val="3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Every leaf node holds at most m-1 keys and at least (m/2) -1 keys </a:t>
            </a:r>
          </a:p>
          <a:p>
            <a:pPr lvl="1"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All leaves are on the same level</a:t>
            </a:r>
          </a:p>
        </p:txBody>
      </p:sp>
      <p:sp>
        <p:nvSpPr>
          <p:cNvPr id="858115" name="Freeform 3"/>
          <p:cNvSpPr>
            <a:spLocks/>
          </p:cNvSpPr>
          <p:nvPr/>
        </p:nvSpPr>
        <p:spPr bwMode="auto">
          <a:xfrm flipV="1">
            <a:off x="2022475" y="3605213"/>
            <a:ext cx="177800" cy="411162"/>
          </a:xfrm>
          <a:custGeom>
            <a:avLst/>
            <a:gdLst>
              <a:gd name="T0" fmla="*/ 0 w 72"/>
              <a:gd name="T1" fmla="*/ 0 h 234"/>
              <a:gd name="T2" fmla="*/ 0 w 72"/>
              <a:gd name="T3" fmla="*/ 234 h 234"/>
              <a:gd name="T4" fmla="*/ 72 w 72"/>
              <a:gd name="T5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234">
                <a:moveTo>
                  <a:pt x="0" y="0"/>
                </a:moveTo>
                <a:lnTo>
                  <a:pt x="0" y="234"/>
                </a:lnTo>
                <a:lnTo>
                  <a:pt x="72" y="234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8116" name="Freeform 4"/>
          <p:cNvSpPr>
            <a:spLocks/>
          </p:cNvSpPr>
          <p:nvPr/>
        </p:nvSpPr>
        <p:spPr bwMode="auto">
          <a:xfrm flipH="1" flipV="1">
            <a:off x="2552700" y="3613150"/>
            <a:ext cx="142875" cy="377825"/>
          </a:xfrm>
          <a:custGeom>
            <a:avLst/>
            <a:gdLst>
              <a:gd name="T0" fmla="*/ 0 w 72"/>
              <a:gd name="T1" fmla="*/ 0 h 234"/>
              <a:gd name="T2" fmla="*/ 0 w 72"/>
              <a:gd name="T3" fmla="*/ 234 h 234"/>
              <a:gd name="T4" fmla="*/ 72 w 72"/>
              <a:gd name="T5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234">
                <a:moveTo>
                  <a:pt x="0" y="0"/>
                </a:moveTo>
                <a:lnTo>
                  <a:pt x="0" y="234"/>
                </a:lnTo>
                <a:lnTo>
                  <a:pt x="72" y="234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8117" name="Freeform 5"/>
          <p:cNvSpPr>
            <a:spLocks/>
          </p:cNvSpPr>
          <p:nvPr/>
        </p:nvSpPr>
        <p:spPr bwMode="auto">
          <a:xfrm flipV="1">
            <a:off x="7280275" y="5357813"/>
            <a:ext cx="177800" cy="411162"/>
          </a:xfrm>
          <a:custGeom>
            <a:avLst/>
            <a:gdLst>
              <a:gd name="T0" fmla="*/ 0 w 72"/>
              <a:gd name="T1" fmla="*/ 0 h 234"/>
              <a:gd name="T2" fmla="*/ 0 w 72"/>
              <a:gd name="T3" fmla="*/ 234 h 234"/>
              <a:gd name="T4" fmla="*/ 72 w 72"/>
              <a:gd name="T5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234">
                <a:moveTo>
                  <a:pt x="0" y="0"/>
                </a:moveTo>
                <a:lnTo>
                  <a:pt x="0" y="234"/>
                </a:lnTo>
                <a:lnTo>
                  <a:pt x="72" y="234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8118" name="Freeform 6"/>
          <p:cNvSpPr>
            <a:spLocks/>
          </p:cNvSpPr>
          <p:nvPr/>
        </p:nvSpPr>
        <p:spPr bwMode="auto">
          <a:xfrm flipH="1" flipV="1">
            <a:off x="7823200" y="5365750"/>
            <a:ext cx="142875" cy="377825"/>
          </a:xfrm>
          <a:custGeom>
            <a:avLst/>
            <a:gdLst>
              <a:gd name="T0" fmla="*/ 0 w 72"/>
              <a:gd name="T1" fmla="*/ 0 h 234"/>
              <a:gd name="T2" fmla="*/ 0 w 72"/>
              <a:gd name="T3" fmla="*/ 234 h 234"/>
              <a:gd name="T4" fmla="*/ 72 w 72"/>
              <a:gd name="T5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234">
                <a:moveTo>
                  <a:pt x="0" y="0"/>
                </a:moveTo>
                <a:lnTo>
                  <a:pt x="0" y="234"/>
                </a:lnTo>
                <a:lnTo>
                  <a:pt x="72" y="234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8119" name="Freeform 7"/>
          <p:cNvSpPr>
            <a:spLocks/>
          </p:cNvSpPr>
          <p:nvPr/>
        </p:nvSpPr>
        <p:spPr bwMode="auto">
          <a:xfrm flipH="1" flipV="1">
            <a:off x="4114800" y="2952750"/>
            <a:ext cx="142875" cy="377825"/>
          </a:xfrm>
          <a:custGeom>
            <a:avLst/>
            <a:gdLst>
              <a:gd name="T0" fmla="*/ 0 w 72"/>
              <a:gd name="T1" fmla="*/ 0 h 234"/>
              <a:gd name="T2" fmla="*/ 0 w 72"/>
              <a:gd name="T3" fmla="*/ 234 h 234"/>
              <a:gd name="T4" fmla="*/ 72 w 72"/>
              <a:gd name="T5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234">
                <a:moveTo>
                  <a:pt x="0" y="0"/>
                </a:moveTo>
                <a:lnTo>
                  <a:pt x="0" y="234"/>
                </a:lnTo>
                <a:lnTo>
                  <a:pt x="72" y="234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8120" name="Freeform 8"/>
          <p:cNvSpPr>
            <a:spLocks/>
          </p:cNvSpPr>
          <p:nvPr/>
        </p:nvSpPr>
        <p:spPr bwMode="auto">
          <a:xfrm flipV="1">
            <a:off x="3749675" y="2957513"/>
            <a:ext cx="177800" cy="411162"/>
          </a:xfrm>
          <a:custGeom>
            <a:avLst/>
            <a:gdLst>
              <a:gd name="T0" fmla="*/ 0 w 72"/>
              <a:gd name="T1" fmla="*/ 0 h 234"/>
              <a:gd name="T2" fmla="*/ 0 w 72"/>
              <a:gd name="T3" fmla="*/ 234 h 234"/>
              <a:gd name="T4" fmla="*/ 72 w 72"/>
              <a:gd name="T5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234">
                <a:moveTo>
                  <a:pt x="0" y="0"/>
                </a:moveTo>
                <a:lnTo>
                  <a:pt x="0" y="234"/>
                </a:lnTo>
                <a:lnTo>
                  <a:pt x="72" y="234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DCA4-9380-4E3C-B862-E7813A64C3C4}" type="slidenum">
              <a:rPr lang="en-US"/>
              <a:pPr/>
              <a:t>20</a:t>
            </a:fld>
            <a:endParaRPr lang="en-US"/>
          </a:p>
        </p:txBody>
      </p:sp>
      <p:sp>
        <p:nvSpPr>
          <p:cNvPr id="820226" name="Text Box 2"/>
          <p:cNvSpPr txBox="1">
            <a:spLocks noChangeArrowheads="1"/>
          </p:cNvSpPr>
          <p:nvPr/>
        </p:nvSpPr>
        <p:spPr bwMode="auto">
          <a:xfrm>
            <a:off x="533400" y="225425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rgbClr val="000000"/>
                </a:solidFill>
              </a:rPr>
              <a:t>Insert index for record: </a:t>
            </a:r>
          </a:p>
        </p:txBody>
      </p:sp>
      <p:grpSp>
        <p:nvGrpSpPr>
          <p:cNvPr id="820227" name="Group 3"/>
          <p:cNvGrpSpPr>
            <a:grpSpLocks/>
          </p:cNvGrpSpPr>
          <p:nvPr/>
        </p:nvGrpSpPr>
        <p:grpSpPr bwMode="auto">
          <a:xfrm>
            <a:off x="3987800" y="298450"/>
            <a:ext cx="2286000" cy="334963"/>
            <a:chOff x="1680" y="739"/>
            <a:chExt cx="1440" cy="211"/>
          </a:xfrm>
        </p:grpSpPr>
        <p:sp>
          <p:nvSpPr>
            <p:cNvPr id="820228" name="Rectangle 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80</a:t>
              </a:r>
            </a:p>
          </p:txBody>
        </p:sp>
        <p:sp>
          <p:nvSpPr>
            <p:cNvPr id="820229" name="Rectangle 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Steve</a:t>
              </a:r>
            </a:p>
          </p:txBody>
        </p:sp>
        <p:sp>
          <p:nvSpPr>
            <p:cNvPr id="820230" name="Rectangle 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32,000</a:t>
              </a:r>
            </a:p>
          </p:txBody>
        </p:sp>
      </p:grpSp>
      <p:grpSp>
        <p:nvGrpSpPr>
          <p:cNvPr id="820231" name="Group 7"/>
          <p:cNvGrpSpPr>
            <a:grpSpLocks/>
          </p:cNvGrpSpPr>
          <p:nvPr/>
        </p:nvGrpSpPr>
        <p:grpSpPr bwMode="auto">
          <a:xfrm>
            <a:off x="3644900" y="4229100"/>
            <a:ext cx="1701800" cy="381000"/>
            <a:chOff x="2296" y="1056"/>
            <a:chExt cx="1072" cy="240"/>
          </a:xfrm>
        </p:grpSpPr>
        <p:sp>
          <p:nvSpPr>
            <p:cNvPr id="820232" name="Rectangle 8" descr="Stationery"/>
            <p:cNvSpPr>
              <a:spLocks noChangeArrowheads="1"/>
            </p:cNvSpPr>
            <p:nvPr/>
          </p:nvSpPr>
          <p:spPr bwMode="auto">
            <a:xfrm>
              <a:off x="2400" y="1056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20233" name="Rectangle 9" descr="Stationery"/>
            <p:cNvSpPr>
              <a:spLocks noChangeArrowheads="1"/>
            </p:cNvSpPr>
            <p:nvPr/>
          </p:nvSpPr>
          <p:spPr bwMode="auto">
            <a:xfrm>
              <a:off x="277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34" name="Rectangle 10" descr="Stationery"/>
            <p:cNvSpPr>
              <a:spLocks noChangeArrowheads="1"/>
            </p:cNvSpPr>
            <p:nvPr/>
          </p:nvSpPr>
          <p:spPr bwMode="auto">
            <a:xfrm>
              <a:off x="2880" y="1056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35" name="Rectangle 11" descr="Stationery"/>
            <p:cNvSpPr>
              <a:spLocks noChangeArrowheads="1"/>
            </p:cNvSpPr>
            <p:nvPr/>
          </p:nvSpPr>
          <p:spPr bwMode="auto">
            <a:xfrm>
              <a:off x="3264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36" name="Rectangle 12" descr="Stationery"/>
            <p:cNvSpPr>
              <a:spLocks noChangeArrowheads="1"/>
            </p:cNvSpPr>
            <p:nvPr/>
          </p:nvSpPr>
          <p:spPr bwMode="auto">
            <a:xfrm>
              <a:off x="229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37" name="Rectangle 13" descr="Stationery"/>
            <p:cNvSpPr>
              <a:spLocks noChangeArrowheads="1"/>
            </p:cNvSpPr>
            <p:nvPr/>
          </p:nvSpPr>
          <p:spPr bwMode="auto">
            <a:xfrm>
              <a:off x="2880" y="1056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80</a:t>
              </a:r>
            </a:p>
          </p:txBody>
        </p:sp>
        <p:grpSp>
          <p:nvGrpSpPr>
            <p:cNvPr id="820238" name="Group 14"/>
            <p:cNvGrpSpPr>
              <a:grpSpLocks/>
            </p:cNvGrpSpPr>
            <p:nvPr/>
          </p:nvGrpSpPr>
          <p:grpSpPr bwMode="auto">
            <a:xfrm>
              <a:off x="2448" y="1104"/>
              <a:ext cx="296" cy="144"/>
              <a:chOff x="1728" y="1632"/>
              <a:chExt cx="296" cy="144"/>
            </a:xfrm>
          </p:grpSpPr>
          <p:sp>
            <p:nvSpPr>
              <p:cNvPr id="820239" name="Rectangle 15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240" name="Oval 16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0241" name="Group 17"/>
            <p:cNvGrpSpPr>
              <a:grpSpLocks/>
            </p:cNvGrpSpPr>
            <p:nvPr/>
          </p:nvGrpSpPr>
          <p:grpSpPr bwMode="auto">
            <a:xfrm>
              <a:off x="2928" y="1104"/>
              <a:ext cx="296" cy="144"/>
              <a:chOff x="1728" y="1632"/>
              <a:chExt cx="296" cy="144"/>
            </a:xfrm>
          </p:grpSpPr>
          <p:sp>
            <p:nvSpPr>
              <p:cNvPr id="820242" name="Rectangle 18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243" name="Oval 19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20244" name="Line 20"/>
          <p:cNvSpPr>
            <a:spLocks noChangeShapeType="1"/>
          </p:cNvSpPr>
          <p:nvPr/>
        </p:nvSpPr>
        <p:spPr bwMode="auto">
          <a:xfrm>
            <a:off x="247650" y="3581400"/>
            <a:ext cx="8661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245" name="Group 21"/>
          <p:cNvGrpSpPr>
            <a:grpSpLocks/>
          </p:cNvGrpSpPr>
          <p:nvPr/>
        </p:nvGrpSpPr>
        <p:grpSpPr bwMode="auto">
          <a:xfrm>
            <a:off x="3644900" y="1676400"/>
            <a:ext cx="1701800" cy="381000"/>
            <a:chOff x="2296" y="1056"/>
            <a:chExt cx="1072" cy="240"/>
          </a:xfrm>
        </p:grpSpPr>
        <p:sp>
          <p:nvSpPr>
            <p:cNvPr id="820246" name="Rectangle 22" descr="Stationery"/>
            <p:cNvSpPr>
              <a:spLocks noChangeArrowheads="1"/>
            </p:cNvSpPr>
            <p:nvPr/>
          </p:nvSpPr>
          <p:spPr bwMode="auto">
            <a:xfrm>
              <a:off x="2400" y="1056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20247" name="Rectangle 23" descr="Stationery"/>
            <p:cNvSpPr>
              <a:spLocks noChangeArrowheads="1"/>
            </p:cNvSpPr>
            <p:nvPr/>
          </p:nvSpPr>
          <p:spPr bwMode="auto">
            <a:xfrm>
              <a:off x="277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48" name="Rectangle 24" descr="Stationery"/>
            <p:cNvSpPr>
              <a:spLocks noChangeArrowheads="1"/>
            </p:cNvSpPr>
            <p:nvPr/>
          </p:nvSpPr>
          <p:spPr bwMode="auto">
            <a:xfrm>
              <a:off x="2880" y="1056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49" name="Rectangle 25" descr="Stationery"/>
            <p:cNvSpPr>
              <a:spLocks noChangeArrowheads="1"/>
            </p:cNvSpPr>
            <p:nvPr/>
          </p:nvSpPr>
          <p:spPr bwMode="auto">
            <a:xfrm>
              <a:off x="3264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50" name="Rectangle 26" descr="Stationery"/>
            <p:cNvSpPr>
              <a:spLocks noChangeArrowheads="1"/>
            </p:cNvSpPr>
            <p:nvPr/>
          </p:nvSpPr>
          <p:spPr bwMode="auto">
            <a:xfrm>
              <a:off x="229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0251" name="Group 27"/>
            <p:cNvGrpSpPr>
              <a:grpSpLocks/>
            </p:cNvGrpSpPr>
            <p:nvPr/>
          </p:nvGrpSpPr>
          <p:grpSpPr bwMode="auto">
            <a:xfrm>
              <a:off x="2448" y="1104"/>
              <a:ext cx="296" cy="144"/>
              <a:chOff x="1728" y="1632"/>
              <a:chExt cx="296" cy="144"/>
            </a:xfrm>
          </p:grpSpPr>
          <p:sp>
            <p:nvSpPr>
              <p:cNvPr id="820252" name="Rectangle 28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253" name="Oval 29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20254" name="Text Box 30"/>
          <p:cNvSpPr txBox="1">
            <a:spLocks noChangeArrowheads="1"/>
          </p:cNvSpPr>
          <p:nvPr/>
        </p:nvSpPr>
        <p:spPr bwMode="auto">
          <a:xfrm>
            <a:off x="304800" y="1371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Before</a:t>
            </a:r>
          </a:p>
        </p:txBody>
      </p:sp>
      <p:sp>
        <p:nvSpPr>
          <p:cNvPr id="820255" name="Text Box 31"/>
          <p:cNvSpPr txBox="1">
            <a:spLocks noChangeArrowheads="1"/>
          </p:cNvSpPr>
          <p:nvPr/>
        </p:nvSpPr>
        <p:spPr bwMode="auto">
          <a:xfrm>
            <a:off x="304800" y="39624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After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833EF-12EF-4A5B-9BE4-AF62B5E69BD5}" type="slidenum">
              <a:rPr lang="en-US"/>
              <a:pPr/>
              <a:t>21</a:t>
            </a:fld>
            <a:endParaRPr lang="en-US"/>
          </a:p>
        </p:txBody>
      </p:sp>
      <p:sp>
        <p:nvSpPr>
          <p:cNvPr id="821250" name="Text Box 2"/>
          <p:cNvSpPr txBox="1">
            <a:spLocks noChangeArrowheads="1"/>
          </p:cNvSpPr>
          <p:nvPr/>
        </p:nvSpPr>
        <p:spPr bwMode="auto">
          <a:xfrm>
            <a:off x="571500" y="225425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rgbClr val="000000"/>
                </a:solidFill>
              </a:rPr>
              <a:t>Insert index for record: </a:t>
            </a:r>
          </a:p>
        </p:txBody>
      </p:sp>
      <p:grpSp>
        <p:nvGrpSpPr>
          <p:cNvPr id="821251" name="Group 3"/>
          <p:cNvGrpSpPr>
            <a:grpSpLocks/>
          </p:cNvGrpSpPr>
          <p:nvPr/>
        </p:nvGrpSpPr>
        <p:grpSpPr bwMode="auto">
          <a:xfrm>
            <a:off x="4025900" y="298450"/>
            <a:ext cx="2286000" cy="334963"/>
            <a:chOff x="1680" y="739"/>
            <a:chExt cx="1440" cy="211"/>
          </a:xfrm>
        </p:grpSpPr>
        <p:sp>
          <p:nvSpPr>
            <p:cNvPr id="821252" name="Rectangle 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21253" name="Rectangle 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John</a:t>
              </a:r>
            </a:p>
          </p:txBody>
        </p:sp>
        <p:sp>
          <p:nvSpPr>
            <p:cNvPr id="821254" name="Rectangle 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50,000</a:t>
              </a:r>
            </a:p>
          </p:txBody>
        </p:sp>
      </p:grpSp>
      <p:grpSp>
        <p:nvGrpSpPr>
          <p:cNvPr id="821255" name="Group 7"/>
          <p:cNvGrpSpPr>
            <a:grpSpLocks/>
          </p:cNvGrpSpPr>
          <p:nvPr/>
        </p:nvGrpSpPr>
        <p:grpSpPr bwMode="auto">
          <a:xfrm>
            <a:off x="2527300" y="4191000"/>
            <a:ext cx="3949700" cy="1219200"/>
            <a:chOff x="1576" y="1056"/>
            <a:chExt cx="2488" cy="768"/>
          </a:xfrm>
        </p:grpSpPr>
        <p:sp>
          <p:nvSpPr>
            <p:cNvPr id="821256" name="Rectangle 8" descr="Stationery"/>
            <p:cNvSpPr>
              <a:spLocks noChangeArrowheads="1"/>
            </p:cNvSpPr>
            <p:nvPr/>
          </p:nvSpPr>
          <p:spPr bwMode="auto">
            <a:xfrm>
              <a:off x="2400" y="1056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21257" name="Rectangle 9" descr="Stationery"/>
            <p:cNvSpPr>
              <a:spLocks noChangeArrowheads="1"/>
            </p:cNvSpPr>
            <p:nvPr/>
          </p:nvSpPr>
          <p:spPr bwMode="auto">
            <a:xfrm>
              <a:off x="277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58" name="Rectangle 10" descr="Stationery"/>
            <p:cNvSpPr>
              <a:spLocks noChangeArrowheads="1"/>
            </p:cNvSpPr>
            <p:nvPr/>
          </p:nvSpPr>
          <p:spPr bwMode="auto">
            <a:xfrm>
              <a:off x="2880" y="1056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59" name="Rectangle 11" descr="Stationery"/>
            <p:cNvSpPr>
              <a:spLocks noChangeArrowheads="1"/>
            </p:cNvSpPr>
            <p:nvPr/>
          </p:nvSpPr>
          <p:spPr bwMode="auto">
            <a:xfrm>
              <a:off x="3264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60" name="Rectangle 12" descr="Stationery"/>
            <p:cNvSpPr>
              <a:spLocks noChangeArrowheads="1"/>
            </p:cNvSpPr>
            <p:nvPr/>
          </p:nvSpPr>
          <p:spPr bwMode="auto">
            <a:xfrm>
              <a:off x="229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61" name="Rectangle 13" descr="Stationery"/>
            <p:cNvSpPr>
              <a:spLocks noChangeArrowheads="1"/>
            </p:cNvSpPr>
            <p:nvPr/>
          </p:nvSpPr>
          <p:spPr bwMode="auto">
            <a:xfrm>
              <a:off x="2880" y="1056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21262" name="Rectangle 14" descr="Stationery"/>
            <p:cNvSpPr>
              <a:spLocks noChangeArrowheads="1"/>
            </p:cNvSpPr>
            <p:nvPr/>
          </p:nvSpPr>
          <p:spPr bwMode="auto">
            <a:xfrm>
              <a:off x="1680" y="1584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21263" name="Rectangle 15" descr="Stationery"/>
            <p:cNvSpPr>
              <a:spLocks noChangeArrowheads="1"/>
            </p:cNvSpPr>
            <p:nvPr/>
          </p:nvSpPr>
          <p:spPr bwMode="auto">
            <a:xfrm>
              <a:off x="2056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64" name="Rectangle 16" descr="Stationery"/>
            <p:cNvSpPr>
              <a:spLocks noChangeArrowheads="1"/>
            </p:cNvSpPr>
            <p:nvPr/>
          </p:nvSpPr>
          <p:spPr bwMode="auto">
            <a:xfrm>
              <a:off x="2160" y="1584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65" name="Rectangle 17" descr="Stationery"/>
            <p:cNvSpPr>
              <a:spLocks noChangeArrowheads="1"/>
            </p:cNvSpPr>
            <p:nvPr/>
          </p:nvSpPr>
          <p:spPr bwMode="auto">
            <a:xfrm>
              <a:off x="2544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66" name="Rectangle 18" descr="Stationery"/>
            <p:cNvSpPr>
              <a:spLocks noChangeArrowheads="1"/>
            </p:cNvSpPr>
            <p:nvPr/>
          </p:nvSpPr>
          <p:spPr bwMode="auto">
            <a:xfrm>
              <a:off x="1576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67" name="Rectangle 19" descr="Stationery"/>
            <p:cNvSpPr>
              <a:spLocks noChangeArrowheads="1"/>
            </p:cNvSpPr>
            <p:nvPr/>
          </p:nvSpPr>
          <p:spPr bwMode="auto">
            <a:xfrm>
              <a:off x="2160" y="158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21268" name="Rectangle 20" descr="Stationery"/>
            <p:cNvSpPr>
              <a:spLocks noChangeArrowheads="1"/>
            </p:cNvSpPr>
            <p:nvPr/>
          </p:nvSpPr>
          <p:spPr bwMode="auto">
            <a:xfrm>
              <a:off x="3096" y="1584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80</a:t>
              </a:r>
            </a:p>
          </p:txBody>
        </p:sp>
        <p:sp>
          <p:nvSpPr>
            <p:cNvPr id="821269" name="Rectangle 21" descr="Stationery"/>
            <p:cNvSpPr>
              <a:spLocks noChangeArrowheads="1"/>
            </p:cNvSpPr>
            <p:nvPr/>
          </p:nvSpPr>
          <p:spPr bwMode="auto">
            <a:xfrm>
              <a:off x="3472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70" name="Rectangle 22" descr="Stationery"/>
            <p:cNvSpPr>
              <a:spLocks noChangeArrowheads="1"/>
            </p:cNvSpPr>
            <p:nvPr/>
          </p:nvSpPr>
          <p:spPr bwMode="auto">
            <a:xfrm>
              <a:off x="3576" y="1584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71" name="Rectangle 23" descr="Stationery"/>
            <p:cNvSpPr>
              <a:spLocks noChangeArrowheads="1"/>
            </p:cNvSpPr>
            <p:nvPr/>
          </p:nvSpPr>
          <p:spPr bwMode="auto">
            <a:xfrm>
              <a:off x="3960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72" name="Rectangle 24" descr="Stationery"/>
            <p:cNvSpPr>
              <a:spLocks noChangeArrowheads="1"/>
            </p:cNvSpPr>
            <p:nvPr/>
          </p:nvSpPr>
          <p:spPr bwMode="auto">
            <a:xfrm>
              <a:off x="2992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73" name="Rectangle 25" descr="Stationery"/>
            <p:cNvSpPr>
              <a:spLocks noChangeArrowheads="1"/>
            </p:cNvSpPr>
            <p:nvPr/>
          </p:nvSpPr>
          <p:spPr bwMode="auto">
            <a:xfrm>
              <a:off x="3576" y="158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21274" name="Line 26"/>
            <p:cNvSpPr>
              <a:spLocks noChangeShapeType="1"/>
            </p:cNvSpPr>
            <p:nvPr/>
          </p:nvSpPr>
          <p:spPr bwMode="auto">
            <a:xfrm flipH="1">
              <a:off x="2056" y="1296"/>
              <a:ext cx="336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275" name="Line 27"/>
            <p:cNvSpPr>
              <a:spLocks noChangeShapeType="1"/>
            </p:cNvSpPr>
            <p:nvPr/>
          </p:nvSpPr>
          <p:spPr bwMode="auto">
            <a:xfrm>
              <a:off x="2832" y="1200"/>
              <a:ext cx="320" cy="38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1276" name="Group 28"/>
            <p:cNvGrpSpPr>
              <a:grpSpLocks/>
            </p:cNvGrpSpPr>
            <p:nvPr/>
          </p:nvGrpSpPr>
          <p:grpSpPr bwMode="auto">
            <a:xfrm>
              <a:off x="1728" y="1632"/>
              <a:ext cx="296" cy="144"/>
              <a:chOff x="1728" y="1632"/>
              <a:chExt cx="296" cy="144"/>
            </a:xfrm>
          </p:grpSpPr>
          <p:sp>
            <p:nvSpPr>
              <p:cNvPr id="821277" name="Rectangle 29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78" name="Oval 30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279" name="Group 31"/>
            <p:cNvGrpSpPr>
              <a:grpSpLocks/>
            </p:cNvGrpSpPr>
            <p:nvPr/>
          </p:nvGrpSpPr>
          <p:grpSpPr bwMode="auto">
            <a:xfrm>
              <a:off x="2448" y="1104"/>
              <a:ext cx="296" cy="144"/>
              <a:chOff x="1728" y="1632"/>
              <a:chExt cx="296" cy="144"/>
            </a:xfrm>
          </p:grpSpPr>
          <p:sp>
            <p:nvSpPr>
              <p:cNvPr id="821280" name="Rectangle 32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81" name="Oval 33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282" name="Group 34"/>
            <p:cNvGrpSpPr>
              <a:grpSpLocks/>
            </p:cNvGrpSpPr>
            <p:nvPr/>
          </p:nvGrpSpPr>
          <p:grpSpPr bwMode="auto">
            <a:xfrm>
              <a:off x="3152" y="1632"/>
              <a:ext cx="296" cy="144"/>
              <a:chOff x="1728" y="1632"/>
              <a:chExt cx="296" cy="144"/>
            </a:xfrm>
          </p:grpSpPr>
          <p:sp>
            <p:nvSpPr>
              <p:cNvPr id="821283" name="Rectangle 35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84" name="Oval 36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21285" name="Group 37"/>
          <p:cNvGrpSpPr>
            <a:grpSpLocks/>
          </p:cNvGrpSpPr>
          <p:nvPr/>
        </p:nvGrpSpPr>
        <p:grpSpPr bwMode="auto">
          <a:xfrm>
            <a:off x="3644900" y="1676400"/>
            <a:ext cx="1701800" cy="381000"/>
            <a:chOff x="2296" y="1056"/>
            <a:chExt cx="1072" cy="240"/>
          </a:xfrm>
        </p:grpSpPr>
        <p:sp>
          <p:nvSpPr>
            <p:cNvPr id="821286" name="Rectangle 38" descr="Stationery"/>
            <p:cNvSpPr>
              <a:spLocks noChangeArrowheads="1"/>
            </p:cNvSpPr>
            <p:nvPr/>
          </p:nvSpPr>
          <p:spPr bwMode="auto">
            <a:xfrm>
              <a:off x="2400" y="1056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21287" name="Rectangle 39" descr="Stationery"/>
            <p:cNvSpPr>
              <a:spLocks noChangeArrowheads="1"/>
            </p:cNvSpPr>
            <p:nvPr/>
          </p:nvSpPr>
          <p:spPr bwMode="auto">
            <a:xfrm>
              <a:off x="277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88" name="Rectangle 40" descr="Stationery"/>
            <p:cNvSpPr>
              <a:spLocks noChangeArrowheads="1"/>
            </p:cNvSpPr>
            <p:nvPr/>
          </p:nvSpPr>
          <p:spPr bwMode="auto">
            <a:xfrm>
              <a:off x="2880" y="1056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89" name="Rectangle 41" descr="Stationery"/>
            <p:cNvSpPr>
              <a:spLocks noChangeArrowheads="1"/>
            </p:cNvSpPr>
            <p:nvPr/>
          </p:nvSpPr>
          <p:spPr bwMode="auto">
            <a:xfrm>
              <a:off x="3264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90" name="Rectangle 42" descr="Stationery"/>
            <p:cNvSpPr>
              <a:spLocks noChangeArrowheads="1"/>
            </p:cNvSpPr>
            <p:nvPr/>
          </p:nvSpPr>
          <p:spPr bwMode="auto">
            <a:xfrm>
              <a:off x="229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91" name="Rectangle 43" descr="Stationery"/>
            <p:cNvSpPr>
              <a:spLocks noChangeArrowheads="1"/>
            </p:cNvSpPr>
            <p:nvPr/>
          </p:nvSpPr>
          <p:spPr bwMode="auto">
            <a:xfrm>
              <a:off x="2880" y="1056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80</a:t>
              </a:r>
            </a:p>
          </p:txBody>
        </p:sp>
        <p:grpSp>
          <p:nvGrpSpPr>
            <p:cNvPr id="821292" name="Group 44"/>
            <p:cNvGrpSpPr>
              <a:grpSpLocks/>
            </p:cNvGrpSpPr>
            <p:nvPr/>
          </p:nvGrpSpPr>
          <p:grpSpPr bwMode="auto">
            <a:xfrm>
              <a:off x="2448" y="1104"/>
              <a:ext cx="296" cy="144"/>
              <a:chOff x="1728" y="1632"/>
              <a:chExt cx="296" cy="144"/>
            </a:xfrm>
          </p:grpSpPr>
          <p:sp>
            <p:nvSpPr>
              <p:cNvPr id="821293" name="Rectangle 45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94" name="Oval 46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295" name="Group 47"/>
            <p:cNvGrpSpPr>
              <a:grpSpLocks/>
            </p:cNvGrpSpPr>
            <p:nvPr/>
          </p:nvGrpSpPr>
          <p:grpSpPr bwMode="auto">
            <a:xfrm>
              <a:off x="2928" y="1104"/>
              <a:ext cx="296" cy="144"/>
              <a:chOff x="1728" y="1632"/>
              <a:chExt cx="296" cy="144"/>
            </a:xfrm>
          </p:grpSpPr>
          <p:sp>
            <p:nvSpPr>
              <p:cNvPr id="821296" name="Rectangle 48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97" name="Oval 49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21298" name="Line 50"/>
          <p:cNvSpPr>
            <a:spLocks noChangeShapeType="1"/>
          </p:cNvSpPr>
          <p:nvPr/>
        </p:nvSpPr>
        <p:spPr bwMode="auto">
          <a:xfrm>
            <a:off x="247650" y="3581400"/>
            <a:ext cx="8661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99" name="Text Box 51"/>
          <p:cNvSpPr txBox="1">
            <a:spLocks noChangeArrowheads="1"/>
          </p:cNvSpPr>
          <p:nvPr/>
        </p:nvSpPr>
        <p:spPr bwMode="auto">
          <a:xfrm>
            <a:off x="304800" y="1371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Before</a:t>
            </a:r>
          </a:p>
        </p:txBody>
      </p:sp>
      <p:sp>
        <p:nvSpPr>
          <p:cNvPr id="821300" name="Text Box 52"/>
          <p:cNvSpPr txBox="1">
            <a:spLocks noChangeArrowheads="1"/>
          </p:cNvSpPr>
          <p:nvPr/>
        </p:nvSpPr>
        <p:spPr bwMode="auto">
          <a:xfrm>
            <a:off x="304800" y="39624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After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82424-277B-425E-ACBE-26728E225C5F}" type="slidenum">
              <a:rPr lang="en-US"/>
              <a:pPr/>
              <a:t>22</a:t>
            </a:fld>
            <a:endParaRPr lang="en-US"/>
          </a:p>
        </p:txBody>
      </p:sp>
      <p:sp>
        <p:nvSpPr>
          <p:cNvPr id="822274" name="Text Box 2"/>
          <p:cNvSpPr txBox="1">
            <a:spLocks noChangeArrowheads="1"/>
          </p:cNvSpPr>
          <p:nvPr/>
        </p:nvSpPr>
        <p:spPr bwMode="auto">
          <a:xfrm>
            <a:off x="571500" y="225425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rgbClr val="000000"/>
                </a:solidFill>
              </a:rPr>
              <a:t>Insert index for record: </a:t>
            </a:r>
          </a:p>
        </p:txBody>
      </p:sp>
      <p:grpSp>
        <p:nvGrpSpPr>
          <p:cNvPr id="822275" name="Group 3"/>
          <p:cNvGrpSpPr>
            <a:grpSpLocks/>
          </p:cNvGrpSpPr>
          <p:nvPr/>
        </p:nvGrpSpPr>
        <p:grpSpPr bwMode="auto">
          <a:xfrm>
            <a:off x="4025900" y="298450"/>
            <a:ext cx="2286000" cy="334963"/>
            <a:chOff x="1680" y="739"/>
            <a:chExt cx="1440" cy="211"/>
          </a:xfrm>
        </p:grpSpPr>
        <p:sp>
          <p:nvSpPr>
            <p:cNvPr id="822276" name="Rectangle 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71</a:t>
              </a:r>
            </a:p>
          </p:txBody>
        </p:sp>
        <p:sp>
          <p:nvSpPr>
            <p:cNvPr id="822277" name="Rectangle 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Nancy</a:t>
              </a:r>
            </a:p>
          </p:txBody>
        </p:sp>
        <p:sp>
          <p:nvSpPr>
            <p:cNvPr id="822278" name="Rectangle 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55,000</a:t>
              </a:r>
            </a:p>
          </p:txBody>
        </p:sp>
      </p:grpSp>
      <p:grpSp>
        <p:nvGrpSpPr>
          <p:cNvPr id="822279" name="Group 7"/>
          <p:cNvGrpSpPr>
            <a:grpSpLocks/>
          </p:cNvGrpSpPr>
          <p:nvPr/>
        </p:nvGrpSpPr>
        <p:grpSpPr bwMode="auto">
          <a:xfrm>
            <a:off x="2501900" y="4267200"/>
            <a:ext cx="3949700" cy="1219200"/>
            <a:chOff x="1576" y="1056"/>
            <a:chExt cx="2488" cy="768"/>
          </a:xfrm>
        </p:grpSpPr>
        <p:sp>
          <p:nvSpPr>
            <p:cNvPr id="822280" name="Rectangle 8" descr="Stationery"/>
            <p:cNvSpPr>
              <a:spLocks noChangeArrowheads="1"/>
            </p:cNvSpPr>
            <p:nvPr/>
          </p:nvSpPr>
          <p:spPr bwMode="auto">
            <a:xfrm>
              <a:off x="2400" y="1056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22281" name="Rectangle 9" descr="Stationery"/>
            <p:cNvSpPr>
              <a:spLocks noChangeArrowheads="1"/>
            </p:cNvSpPr>
            <p:nvPr/>
          </p:nvSpPr>
          <p:spPr bwMode="auto">
            <a:xfrm>
              <a:off x="277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82" name="Rectangle 10" descr="Stationery"/>
            <p:cNvSpPr>
              <a:spLocks noChangeArrowheads="1"/>
            </p:cNvSpPr>
            <p:nvPr/>
          </p:nvSpPr>
          <p:spPr bwMode="auto">
            <a:xfrm>
              <a:off x="2880" y="1056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83" name="Rectangle 11" descr="Stationery"/>
            <p:cNvSpPr>
              <a:spLocks noChangeArrowheads="1"/>
            </p:cNvSpPr>
            <p:nvPr/>
          </p:nvSpPr>
          <p:spPr bwMode="auto">
            <a:xfrm>
              <a:off x="3264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84" name="Rectangle 12" descr="Stationery"/>
            <p:cNvSpPr>
              <a:spLocks noChangeArrowheads="1"/>
            </p:cNvSpPr>
            <p:nvPr/>
          </p:nvSpPr>
          <p:spPr bwMode="auto">
            <a:xfrm>
              <a:off x="229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85" name="Rectangle 13" descr="Stationery"/>
            <p:cNvSpPr>
              <a:spLocks noChangeArrowheads="1"/>
            </p:cNvSpPr>
            <p:nvPr/>
          </p:nvSpPr>
          <p:spPr bwMode="auto">
            <a:xfrm>
              <a:off x="2880" y="1056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22286" name="Rectangle 14" descr="Stationery"/>
            <p:cNvSpPr>
              <a:spLocks noChangeArrowheads="1"/>
            </p:cNvSpPr>
            <p:nvPr/>
          </p:nvSpPr>
          <p:spPr bwMode="auto">
            <a:xfrm>
              <a:off x="1680" y="1584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22287" name="Rectangle 15" descr="Stationery"/>
            <p:cNvSpPr>
              <a:spLocks noChangeArrowheads="1"/>
            </p:cNvSpPr>
            <p:nvPr/>
          </p:nvSpPr>
          <p:spPr bwMode="auto">
            <a:xfrm>
              <a:off x="2056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88" name="Rectangle 16" descr="Stationery"/>
            <p:cNvSpPr>
              <a:spLocks noChangeArrowheads="1"/>
            </p:cNvSpPr>
            <p:nvPr/>
          </p:nvSpPr>
          <p:spPr bwMode="auto">
            <a:xfrm>
              <a:off x="2160" y="1584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89" name="Rectangle 17" descr="Stationery"/>
            <p:cNvSpPr>
              <a:spLocks noChangeArrowheads="1"/>
            </p:cNvSpPr>
            <p:nvPr/>
          </p:nvSpPr>
          <p:spPr bwMode="auto">
            <a:xfrm>
              <a:off x="2544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90" name="Rectangle 18" descr="Stationery"/>
            <p:cNvSpPr>
              <a:spLocks noChangeArrowheads="1"/>
            </p:cNvSpPr>
            <p:nvPr/>
          </p:nvSpPr>
          <p:spPr bwMode="auto">
            <a:xfrm>
              <a:off x="1576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91" name="Rectangle 19" descr="Stationery"/>
            <p:cNvSpPr>
              <a:spLocks noChangeArrowheads="1"/>
            </p:cNvSpPr>
            <p:nvPr/>
          </p:nvSpPr>
          <p:spPr bwMode="auto">
            <a:xfrm>
              <a:off x="2160" y="158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22292" name="Rectangle 20" descr="Stationery"/>
            <p:cNvSpPr>
              <a:spLocks noChangeArrowheads="1"/>
            </p:cNvSpPr>
            <p:nvPr/>
          </p:nvSpPr>
          <p:spPr bwMode="auto">
            <a:xfrm>
              <a:off x="3096" y="1584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71</a:t>
              </a:r>
            </a:p>
          </p:txBody>
        </p:sp>
        <p:sp>
          <p:nvSpPr>
            <p:cNvPr id="822293" name="Rectangle 21" descr="Stationery"/>
            <p:cNvSpPr>
              <a:spLocks noChangeArrowheads="1"/>
            </p:cNvSpPr>
            <p:nvPr/>
          </p:nvSpPr>
          <p:spPr bwMode="auto">
            <a:xfrm>
              <a:off x="3472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94" name="Rectangle 22" descr="Stationery"/>
            <p:cNvSpPr>
              <a:spLocks noChangeArrowheads="1"/>
            </p:cNvSpPr>
            <p:nvPr/>
          </p:nvSpPr>
          <p:spPr bwMode="auto">
            <a:xfrm>
              <a:off x="3576" y="1584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95" name="Rectangle 23" descr="Stationery"/>
            <p:cNvSpPr>
              <a:spLocks noChangeArrowheads="1"/>
            </p:cNvSpPr>
            <p:nvPr/>
          </p:nvSpPr>
          <p:spPr bwMode="auto">
            <a:xfrm>
              <a:off x="3960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96" name="Rectangle 24" descr="Stationery"/>
            <p:cNvSpPr>
              <a:spLocks noChangeArrowheads="1"/>
            </p:cNvSpPr>
            <p:nvPr/>
          </p:nvSpPr>
          <p:spPr bwMode="auto">
            <a:xfrm>
              <a:off x="2992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97" name="Rectangle 25" descr="Stationery"/>
            <p:cNvSpPr>
              <a:spLocks noChangeArrowheads="1"/>
            </p:cNvSpPr>
            <p:nvPr/>
          </p:nvSpPr>
          <p:spPr bwMode="auto">
            <a:xfrm>
              <a:off x="3576" y="158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22298" name="Line 26"/>
            <p:cNvSpPr>
              <a:spLocks noChangeShapeType="1"/>
            </p:cNvSpPr>
            <p:nvPr/>
          </p:nvSpPr>
          <p:spPr bwMode="auto">
            <a:xfrm flipH="1">
              <a:off x="2056" y="1296"/>
              <a:ext cx="336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99" name="Line 27"/>
            <p:cNvSpPr>
              <a:spLocks noChangeShapeType="1"/>
            </p:cNvSpPr>
            <p:nvPr/>
          </p:nvSpPr>
          <p:spPr bwMode="auto">
            <a:xfrm>
              <a:off x="2832" y="1200"/>
              <a:ext cx="320" cy="38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00" name="Rectangle 28" descr="Stationery"/>
            <p:cNvSpPr>
              <a:spLocks noChangeArrowheads="1"/>
            </p:cNvSpPr>
            <p:nvPr/>
          </p:nvSpPr>
          <p:spPr bwMode="auto">
            <a:xfrm>
              <a:off x="3568" y="158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80</a:t>
              </a:r>
            </a:p>
          </p:txBody>
        </p:sp>
        <p:grpSp>
          <p:nvGrpSpPr>
            <p:cNvPr id="822301" name="Group 29"/>
            <p:cNvGrpSpPr>
              <a:grpSpLocks/>
            </p:cNvGrpSpPr>
            <p:nvPr/>
          </p:nvGrpSpPr>
          <p:grpSpPr bwMode="auto">
            <a:xfrm>
              <a:off x="1728" y="1632"/>
              <a:ext cx="296" cy="144"/>
              <a:chOff x="1728" y="1632"/>
              <a:chExt cx="296" cy="144"/>
            </a:xfrm>
          </p:grpSpPr>
          <p:sp>
            <p:nvSpPr>
              <p:cNvPr id="822302" name="Rectangle 30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303" name="Oval 31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304" name="Group 32"/>
            <p:cNvGrpSpPr>
              <a:grpSpLocks/>
            </p:cNvGrpSpPr>
            <p:nvPr/>
          </p:nvGrpSpPr>
          <p:grpSpPr bwMode="auto">
            <a:xfrm>
              <a:off x="2448" y="1104"/>
              <a:ext cx="296" cy="144"/>
              <a:chOff x="1728" y="1632"/>
              <a:chExt cx="296" cy="144"/>
            </a:xfrm>
          </p:grpSpPr>
          <p:sp>
            <p:nvSpPr>
              <p:cNvPr id="822305" name="Rectangle 33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306" name="Oval 34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307" name="Group 35"/>
            <p:cNvGrpSpPr>
              <a:grpSpLocks/>
            </p:cNvGrpSpPr>
            <p:nvPr/>
          </p:nvGrpSpPr>
          <p:grpSpPr bwMode="auto">
            <a:xfrm>
              <a:off x="3152" y="1632"/>
              <a:ext cx="296" cy="144"/>
              <a:chOff x="1728" y="1632"/>
              <a:chExt cx="296" cy="144"/>
            </a:xfrm>
          </p:grpSpPr>
          <p:sp>
            <p:nvSpPr>
              <p:cNvPr id="822308" name="Rectangle 36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309" name="Oval 37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310" name="Group 38"/>
            <p:cNvGrpSpPr>
              <a:grpSpLocks/>
            </p:cNvGrpSpPr>
            <p:nvPr/>
          </p:nvGrpSpPr>
          <p:grpSpPr bwMode="auto">
            <a:xfrm>
              <a:off x="3600" y="1632"/>
              <a:ext cx="296" cy="144"/>
              <a:chOff x="1728" y="1632"/>
              <a:chExt cx="296" cy="144"/>
            </a:xfrm>
          </p:grpSpPr>
          <p:sp>
            <p:nvSpPr>
              <p:cNvPr id="822311" name="Rectangle 39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312" name="Oval 40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22313" name="Line 41"/>
          <p:cNvSpPr>
            <a:spLocks noChangeShapeType="1"/>
          </p:cNvSpPr>
          <p:nvPr/>
        </p:nvSpPr>
        <p:spPr bwMode="auto">
          <a:xfrm>
            <a:off x="247650" y="3581400"/>
            <a:ext cx="8661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2314" name="Group 42"/>
          <p:cNvGrpSpPr>
            <a:grpSpLocks/>
          </p:cNvGrpSpPr>
          <p:nvPr/>
        </p:nvGrpSpPr>
        <p:grpSpPr bwMode="auto">
          <a:xfrm>
            <a:off x="2501900" y="1676400"/>
            <a:ext cx="3949700" cy="1219200"/>
            <a:chOff x="1576" y="1056"/>
            <a:chExt cx="2488" cy="768"/>
          </a:xfrm>
        </p:grpSpPr>
        <p:sp>
          <p:nvSpPr>
            <p:cNvPr id="822315" name="Rectangle 43" descr="Stationery"/>
            <p:cNvSpPr>
              <a:spLocks noChangeArrowheads="1"/>
            </p:cNvSpPr>
            <p:nvPr/>
          </p:nvSpPr>
          <p:spPr bwMode="auto">
            <a:xfrm>
              <a:off x="2400" y="1056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22316" name="Rectangle 44" descr="Stationery"/>
            <p:cNvSpPr>
              <a:spLocks noChangeArrowheads="1"/>
            </p:cNvSpPr>
            <p:nvPr/>
          </p:nvSpPr>
          <p:spPr bwMode="auto">
            <a:xfrm>
              <a:off x="277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17" name="Rectangle 45" descr="Stationery"/>
            <p:cNvSpPr>
              <a:spLocks noChangeArrowheads="1"/>
            </p:cNvSpPr>
            <p:nvPr/>
          </p:nvSpPr>
          <p:spPr bwMode="auto">
            <a:xfrm>
              <a:off x="2880" y="1056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18" name="Rectangle 46" descr="Stationery"/>
            <p:cNvSpPr>
              <a:spLocks noChangeArrowheads="1"/>
            </p:cNvSpPr>
            <p:nvPr/>
          </p:nvSpPr>
          <p:spPr bwMode="auto">
            <a:xfrm>
              <a:off x="3264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19" name="Rectangle 47" descr="Stationery"/>
            <p:cNvSpPr>
              <a:spLocks noChangeArrowheads="1"/>
            </p:cNvSpPr>
            <p:nvPr/>
          </p:nvSpPr>
          <p:spPr bwMode="auto">
            <a:xfrm>
              <a:off x="229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20" name="Rectangle 48" descr="Stationery"/>
            <p:cNvSpPr>
              <a:spLocks noChangeArrowheads="1"/>
            </p:cNvSpPr>
            <p:nvPr/>
          </p:nvSpPr>
          <p:spPr bwMode="auto">
            <a:xfrm>
              <a:off x="2880" y="1056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22321" name="Rectangle 49" descr="Stationery"/>
            <p:cNvSpPr>
              <a:spLocks noChangeArrowheads="1"/>
            </p:cNvSpPr>
            <p:nvPr/>
          </p:nvSpPr>
          <p:spPr bwMode="auto">
            <a:xfrm>
              <a:off x="1680" y="1584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22322" name="Rectangle 50" descr="Stationery"/>
            <p:cNvSpPr>
              <a:spLocks noChangeArrowheads="1"/>
            </p:cNvSpPr>
            <p:nvPr/>
          </p:nvSpPr>
          <p:spPr bwMode="auto">
            <a:xfrm>
              <a:off x="2056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23" name="Rectangle 51" descr="Stationery"/>
            <p:cNvSpPr>
              <a:spLocks noChangeArrowheads="1"/>
            </p:cNvSpPr>
            <p:nvPr/>
          </p:nvSpPr>
          <p:spPr bwMode="auto">
            <a:xfrm>
              <a:off x="2160" y="1584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24" name="Rectangle 52" descr="Stationery"/>
            <p:cNvSpPr>
              <a:spLocks noChangeArrowheads="1"/>
            </p:cNvSpPr>
            <p:nvPr/>
          </p:nvSpPr>
          <p:spPr bwMode="auto">
            <a:xfrm>
              <a:off x="2544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25" name="Rectangle 53" descr="Stationery"/>
            <p:cNvSpPr>
              <a:spLocks noChangeArrowheads="1"/>
            </p:cNvSpPr>
            <p:nvPr/>
          </p:nvSpPr>
          <p:spPr bwMode="auto">
            <a:xfrm>
              <a:off x="1576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26" name="Rectangle 54" descr="Stationery"/>
            <p:cNvSpPr>
              <a:spLocks noChangeArrowheads="1"/>
            </p:cNvSpPr>
            <p:nvPr/>
          </p:nvSpPr>
          <p:spPr bwMode="auto">
            <a:xfrm>
              <a:off x="2160" y="158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22327" name="Rectangle 55" descr="Stationery"/>
            <p:cNvSpPr>
              <a:spLocks noChangeArrowheads="1"/>
            </p:cNvSpPr>
            <p:nvPr/>
          </p:nvSpPr>
          <p:spPr bwMode="auto">
            <a:xfrm>
              <a:off x="3096" y="1584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80</a:t>
              </a:r>
            </a:p>
          </p:txBody>
        </p:sp>
        <p:sp>
          <p:nvSpPr>
            <p:cNvPr id="822328" name="Rectangle 56" descr="Stationery"/>
            <p:cNvSpPr>
              <a:spLocks noChangeArrowheads="1"/>
            </p:cNvSpPr>
            <p:nvPr/>
          </p:nvSpPr>
          <p:spPr bwMode="auto">
            <a:xfrm>
              <a:off x="3472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29" name="Rectangle 57" descr="Stationery"/>
            <p:cNvSpPr>
              <a:spLocks noChangeArrowheads="1"/>
            </p:cNvSpPr>
            <p:nvPr/>
          </p:nvSpPr>
          <p:spPr bwMode="auto">
            <a:xfrm>
              <a:off x="3576" y="1584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30" name="Rectangle 58" descr="Stationery"/>
            <p:cNvSpPr>
              <a:spLocks noChangeArrowheads="1"/>
            </p:cNvSpPr>
            <p:nvPr/>
          </p:nvSpPr>
          <p:spPr bwMode="auto">
            <a:xfrm>
              <a:off x="3960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31" name="Rectangle 59" descr="Stationery"/>
            <p:cNvSpPr>
              <a:spLocks noChangeArrowheads="1"/>
            </p:cNvSpPr>
            <p:nvPr/>
          </p:nvSpPr>
          <p:spPr bwMode="auto">
            <a:xfrm>
              <a:off x="2992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32" name="Rectangle 60" descr="Stationery"/>
            <p:cNvSpPr>
              <a:spLocks noChangeArrowheads="1"/>
            </p:cNvSpPr>
            <p:nvPr/>
          </p:nvSpPr>
          <p:spPr bwMode="auto">
            <a:xfrm>
              <a:off x="3576" y="158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22333" name="Line 61"/>
            <p:cNvSpPr>
              <a:spLocks noChangeShapeType="1"/>
            </p:cNvSpPr>
            <p:nvPr/>
          </p:nvSpPr>
          <p:spPr bwMode="auto">
            <a:xfrm flipH="1">
              <a:off x="2056" y="1296"/>
              <a:ext cx="336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34" name="Line 62"/>
            <p:cNvSpPr>
              <a:spLocks noChangeShapeType="1"/>
            </p:cNvSpPr>
            <p:nvPr/>
          </p:nvSpPr>
          <p:spPr bwMode="auto">
            <a:xfrm>
              <a:off x="2832" y="1200"/>
              <a:ext cx="320" cy="38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2335" name="Group 63"/>
            <p:cNvGrpSpPr>
              <a:grpSpLocks/>
            </p:cNvGrpSpPr>
            <p:nvPr/>
          </p:nvGrpSpPr>
          <p:grpSpPr bwMode="auto">
            <a:xfrm>
              <a:off x="1728" y="1632"/>
              <a:ext cx="296" cy="144"/>
              <a:chOff x="1728" y="1632"/>
              <a:chExt cx="296" cy="144"/>
            </a:xfrm>
          </p:grpSpPr>
          <p:sp>
            <p:nvSpPr>
              <p:cNvPr id="822336" name="Rectangle 64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337" name="Oval 65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338" name="Group 66"/>
            <p:cNvGrpSpPr>
              <a:grpSpLocks/>
            </p:cNvGrpSpPr>
            <p:nvPr/>
          </p:nvGrpSpPr>
          <p:grpSpPr bwMode="auto">
            <a:xfrm>
              <a:off x="2448" y="1104"/>
              <a:ext cx="296" cy="144"/>
              <a:chOff x="1728" y="1632"/>
              <a:chExt cx="296" cy="144"/>
            </a:xfrm>
          </p:grpSpPr>
          <p:sp>
            <p:nvSpPr>
              <p:cNvPr id="822339" name="Rectangle 67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340" name="Oval 68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341" name="Group 69"/>
            <p:cNvGrpSpPr>
              <a:grpSpLocks/>
            </p:cNvGrpSpPr>
            <p:nvPr/>
          </p:nvGrpSpPr>
          <p:grpSpPr bwMode="auto">
            <a:xfrm>
              <a:off x="3152" y="1632"/>
              <a:ext cx="296" cy="144"/>
              <a:chOff x="1728" y="1632"/>
              <a:chExt cx="296" cy="144"/>
            </a:xfrm>
          </p:grpSpPr>
          <p:sp>
            <p:nvSpPr>
              <p:cNvPr id="822342" name="Rectangle 70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343" name="Oval 71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22344" name="Text Box 72"/>
          <p:cNvSpPr txBox="1">
            <a:spLocks noChangeArrowheads="1"/>
          </p:cNvSpPr>
          <p:nvPr/>
        </p:nvSpPr>
        <p:spPr bwMode="auto">
          <a:xfrm>
            <a:off x="304800" y="1371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Before</a:t>
            </a:r>
          </a:p>
        </p:txBody>
      </p:sp>
      <p:sp>
        <p:nvSpPr>
          <p:cNvPr id="822345" name="Text Box 73"/>
          <p:cNvSpPr txBox="1">
            <a:spLocks noChangeArrowheads="1"/>
          </p:cNvSpPr>
          <p:nvPr/>
        </p:nvSpPr>
        <p:spPr bwMode="auto">
          <a:xfrm>
            <a:off x="304800" y="39624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After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270-7B14-43C3-B942-A48657EFD218}" type="slidenum">
              <a:rPr lang="en-US"/>
              <a:pPr/>
              <a:t>23</a:t>
            </a:fld>
            <a:endParaRPr lang="en-US"/>
          </a:p>
        </p:txBody>
      </p:sp>
      <p:sp>
        <p:nvSpPr>
          <p:cNvPr id="823298" name="Text Box 2"/>
          <p:cNvSpPr txBox="1">
            <a:spLocks noChangeArrowheads="1"/>
          </p:cNvSpPr>
          <p:nvPr/>
        </p:nvSpPr>
        <p:spPr bwMode="auto">
          <a:xfrm>
            <a:off x="546100" y="225425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rgbClr val="000000"/>
                </a:solidFill>
              </a:rPr>
              <a:t>Insert index for record: </a:t>
            </a:r>
          </a:p>
        </p:txBody>
      </p:sp>
      <p:grpSp>
        <p:nvGrpSpPr>
          <p:cNvPr id="823299" name="Group 3"/>
          <p:cNvGrpSpPr>
            <a:grpSpLocks/>
          </p:cNvGrpSpPr>
          <p:nvPr/>
        </p:nvGrpSpPr>
        <p:grpSpPr bwMode="auto">
          <a:xfrm>
            <a:off x="4000500" y="298450"/>
            <a:ext cx="2286000" cy="334963"/>
            <a:chOff x="1680" y="739"/>
            <a:chExt cx="1440" cy="211"/>
          </a:xfrm>
        </p:grpSpPr>
        <p:sp>
          <p:nvSpPr>
            <p:cNvPr id="823300" name="Rectangle 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15</a:t>
              </a:r>
            </a:p>
          </p:txBody>
        </p:sp>
        <p:sp>
          <p:nvSpPr>
            <p:cNvPr id="823301" name="Rectangle 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Rose</a:t>
              </a:r>
            </a:p>
          </p:txBody>
        </p:sp>
        <p:sp>
          <p:nvSpPr>
            <p:cNvPr id="823302" name="Rectangle 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90,000</a:t>
              </a:r>
            </a:p>
          </p:txBody>
        </p:sp>
      </p:grpSp>
      <p:sp>
        <p:nvSpPr>
          <p:cNvPr id="823304" name="Rectangle 8" descr="Stationery"/>
          <p:cNvSpPr>
            <a:spLocks noChangeArrowheads="1"/>
          </p:cNvSpPr>
          <p:nvPr/>
        </p:nvSpPr>
        <p:spPr bwMode="auto">
          <a:xfrm>
            <a:off x="3848100" y="41910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23305" name="Rectangle 9" descr="Stationery"/>
          <p:cNvSpPr>
            <a:spLocks noChangeArrowheads="1"/>
          </p:cNvSpPr>
          <p:nvPr/>
        </p:nvSpPr>
        <p:spPr bwMode="auto">
          <a:xfrm>
            <a:off x="4445000" y="4191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06" name="Rectangle 10" descr="Stationery"/>
          <p:cNvSpPr>
            <a:spLocks noChangeArrowheads="1"/>
          </p:cNvSpPr>
          <p:nvPr/>
        </p:nvSpPr>
        <p:spPr bwMode="auto">
          <a:xfrm>
            <a:off x="4610100" y="41910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07" name="Rectangle 11" descr="Stationery"/>
          <p:cNvSpPr>
            <a:spLocks noChangeArrowheads="1"/>
          </p:cNvSpPr>
          <p:nvPr/>
        </p:nvSpPr>
        <p:spPr bwMode="auto">
          <a:xfrm>
            <a:off x="5219700" y="4191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08" name="Rectangle 12" descr="Stationery"/>
          <p:cNvSpPr>
            <a:spLocks noChangeArrowheads="1"/>
          </p:cNvSpPr>
          <p:nvPr/>
        </p:nvSpPr>
        <p:spPr bwMode="auto">
          <a:xfrm>
            <a:off x="3683000" y="4191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09" name="Rectangle 13" descr="Stationery"/>
          <p:cNvSpPr>
            <a:spLocks noChangeArrowheads="1"/>
          </p:cNvSpPr>
          <p:nvPr/>
        </p:nvSpPr>
        <p:spPr bwMode="auto">
          <a:xfrm>
            <a:off x="4610100" y="41910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3310" name="Rectangle 14" descr="Stationery"/>
          <p:cNvSpPr>
            <a:spLocks noChangeArrowheads="1"/>
          </p:cNvSpPr>
          <p:nvPr/>
        </p:nvSpPr>
        <p:spPr bwMode="auto">
          <a:xfrm>
            <a:off x="1625600" y="50673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823311" name="Rectangle 15" descr="Stationery"/>
          <p:cNvSpPr>
            <a:spLocks noChangeArrowheads="1"/>
          </p:cNvSpPr>
          <p:nvPr/>
        </p:nvSpPr>
        <p:spPr bwMode="auto">
          <a:xfrm>
            <a:off x="2222500" y="50673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12" name="Rectangle 16" descr="Stationery"/>
          <p:cNvSpPr>
            <a:spLocks noChangeArrowheads="1"/>
          </p:cNvSpPr>
          <p:nvPr/>
        </p:nvSpPr>
        <p:spPr bwMode="auto">
          <a:xfrm>
            <a:off x="2387600" y="50673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13" name="Rectangle 17" descr="Stationery"/>
          <p:cNvSpPr>
            <a:spLocks noChangeArrowheads="1"/>
          </p:cNvSpPr>
          <p:nvPr/>
        </p:nvSpPr>
        <p:spPr bwMode="auto">
          <a:xfrm>
            <a:off x="2997200" y="50673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14" name="Rectangle 18" descr="Stationery"/>
          <p:cNvSpPr>
            <a:spLocks noChangeArrowheads="1"/>
          </p:cNvSpPr>
          <p:nvPr/>
        </p:nvSpPr>
        <p:spPr bwMode="auto">
          <a:xfrm>
            <a:off x="1460500" y="50673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15" name="Rectangle 19" descr="Stationery"/>
          <p:cNvSpPr>
            <a:spLocks noChangeArrowheads="1"/>
          </p:cNvSpPr>
          <p:nvPr/>
        </p:nvSpPr>
        <p:spPr bwMode="auto">
          <a:xfrm>
            <a:off x="2387600" y="50673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3316" name="Rectangle 20" descr="Stationery"/>
          <p:cNvSpPr>
            <a:spLocks noChangeArrowheads="1"/>
          </p:cNvSpPr>
          <p:nvPr/>
        </p:nvSpPr>
        <p:spPr bwMode="auto">
          <a:xfrm>
            <a:off x="3873500" y="50673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15</a:t>
            </a:r>
          </a:p>
        </p:txBody>
      </p:sp>
      <p:sp>
        <p:nvSpPr>
          <p:cNvPr id="823317" name="Rectangle 21" descr="Stationery"/>
          <p:cNvSpPr>
            <a:spLocks noChangeArrowheads="1"/>
          </p:cNvSpPr>
          <p:nvPr/>
        </p:nvSpPr>
        <p:spPr bwMode="auto">
          <a:xfrm>
            <a:off x="4470400" y="50673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18" name="Rectangle 22" descr="Stationery"/>
          <p:cNvSpPr>
            <a:spLocks noChangeArrowheads="1"/>
          </p:cNvSpPr>
          <p:nvPr/>
        </p:nvSpPr>
        <p:spPr bwMode="auto">
          <a:xfrm>
            <a:off x="4635500" y="50673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19" name="Rectangle 23" descr="Stationery"/>
          <p:cNvSpPr>
            <a:spLocks noChangeArrowheads="1"/>
          </p:cNvSpPr>
          <p:nvPr/>
        </p:nvSpPr>
        <p:spPr bwMode="auto">
          <a:xfrm>
            <a:off x="5245100" y="50673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20" name="Rectangle 24" descr="Stationery"/>
          <p:cNvSpPr>
            <a:spLocks noChangeArrowheads="1"/>
          </p:cNvSpPr>
          <p:nvPr/>
        </p:nvSpPr>
        <p:spPr bwMode="auto">
          <a:xfrm>
            <a:off x="3708400" y="50673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21" name="Rectangle 25" descr="Stationery"/>
          <p:cNvSpPr>
            <a:spLocks noChangeArrowheads="1"/>
          </p:cNvSpPr>
          <p:nvPr/>
        </p:nvSpPr>
        <p:spPr bwMode="auto">
          <a:xfrm>
            <a:off x="4635500" y="50673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3322" name="Line 26"/>
          <p:cNvSpPr>
            <a:spLocks noChangeShapeType="1"/>
          </p:cNvSpPr>
          <p:nvPr/>
        </p:nvSpPr>
        <p:spPr bwMode="auto">
          <a:xfrm flipH="1">
            <a:off x="2222500" y="4495800"/>
            <a:ext cx="1587500" cy="5715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23" name="Line 27"/>
          <p:cNvSpPr>
            <a:spLocks noChangeShapeType="1"/>
          </p:cNvSpPr>
          <p:nvPr/>
        </p:nvSpPr>
        <p:spPr bwMode="auto">
          <a:xfrm>
            <a:off x="4533900" y="4419600"/>
            <a:ext cx="0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24" name="Rectangle 28" descr="Stationery"/>
          <p:cNvSpPr>
            <a:spLocks noChangeArrowheads="1"/>
          </p:cNvSpPr>
          <p:nvPr/>
        </p:nvSpPr>
        <p:spPr bwMode="auto">
          <a:xfrm>
            <a:off x="4622800" y="50673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3325" name="Group 29"/>
          <p:cNvGrpSpPr>
            <a:grpSpLocks/>
          </p:cNvGrpSpPr>
          <p:nvPr/>
        </p:nvGrpSpPr>
        <p:grpSpPr bwMode="auto">
          <a:xfrm>
            <a:off x="1701800" y="5143500"/>
            <a:ext cx="469900" cy="228600"/>
            <a:chOff x="1728" y="1632"/>
            <a:chExt cx="296" cy="144"/>
          </a:xfrm>
        </p:grpSpPr>
        <p:sp>
          <p:nvSpPr>
            <p:cNvPr id="823326" name="Rectangle 30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27" name="Oval 31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3328" name="Group 32"/>
          <p:cNvGrpSpPr>
            <a:grpSpLocks/>
          </p:cNvGrpSpPr>
          <p:nvPr/>
        </p:nvGrpSpPr>
        <p:grpSpPr bwMode="auto">
          <a:xfrm>
            <a:off x="3924300" y="4267200"/>
            <a:ext cx="469900" cy="228600"/>
            <a:chOff x="1728" y="1632"/>
            <a:chExt cx="296" cy="144"/>
          </a:xfrm>
        </p:grpSpPr>
        <p:sp>
          <p:nvSpPr>
            <p:cNvPr id="823329" name="Rectangle 33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30" name="Oval 34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3331" name="Group 35"/>
          <p:cNvGrpSpPr>
            <a:grpSpLocks/>
          </p:cNvGrpSpPr>
          <p:nvPr/>
        </p:nvGrpSpPr>
        <p:grpSpPr bwMode="auto">
          <a:xfrm>
            <a:off x="3962400" y="5143500"/>
            <a:ext cx="469900" cy="228600"/>
            <a:chOff x="1728" y="1632"/>
            <a:chExt cx="296" cy="144"/>
          </a:xfrm>
        </p:grpSpPr>
        <p:sp>
          <p:nvSpPr>
            <p:cNvPr id="823332" name="Rectangle 36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33" name="Oval 37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3334" name="Rectangle 38" descr="Stationery"/>
          <p:cNvSpPr>
            <a:spLocks noChangeArrowheads="1"/>
          </p:cNvSpPr>
          <p:nvPr/>
        </p:nvSpPr>
        <p:spPr bwMode="auto">
          <a:xfrm>
            <a:off x="5994400" y="50673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80</a:t>
            </a:r>
          </a:p>
        </p:txBody>
      </p:sp>
      <p:sp>
        <p:nvSpPr>
          <p:cNvPr id="823335" name="Rectangle 39" descr="Stationery"/>
          <p:cNvSpPr>
            <a:spLocks noChangeArrowheads="1"/>
          </p:cNvSpPr>
          <p:nvPr/>
        </p:nvSpPr>
        <p:spPr bwMode="auto">
          <a:xfrm>
            <a:off x="6591300" y="50673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36" name="Rectangle 40" descr="Stationery"/>
          <p:cNvSpPr>
            <a:spLocks noChangeArrowheads="1"/>
          </p:cNvSpPr>
          <p:nvPr/>
        </p:nvSpPr>
        <p:spPr bwMode="auto">
          <a:xfrm>
            <a:off x="6756400" y="50673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37" name="Rectangle 41" descr="Stationery"/>
          <p:cNvSpPr>
            <a:spLocks noChangeArrowheads="1"/>
          </p:cNvSpPr>
          <p:nvPr/>
        </p:nvSpPr>
        <p:spPr bwMode="auto">
          <a:xfrm>
            <a:off x="7366000" y="50673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38" name="Rectangle 42" descr="Stationery"/>
          <p:cNvSpPr>
            <a:spLocks noChangeArrowheads="1"/>
          </p:cNvSpPr>
          <p:nvPr/>
        </p:nvSpPr>
        <p:spPr bwMode="auto">
          <a:xfrm>
            <a:off x="5829300" y="50673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39" name="Rectangle 43" descr="Stationery"/>
          <p:cNvSpPr>
            <a:spLocks noChangeArrowheads="1"/>
          </p:cNvSpPr>
          <p:nvPr/>
        </p:nvSpPr>
        <p:spPr bwMode="auto">
          <a:xfrm>
            <a:off x="6756400" y="50673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3340" name="Rectangle 44" descr="Stationery"/>
          <p:cNvSpPr>
            <a:spLocks noChangeArrowheads="1"/>
          </p:cNvSpPr>
          <p:nvPr/>
        </p:nvSpPr>
        <p:spPr bwMode="auto">
          <a:xfrm>
            <a:off x="6743700" y="50673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3341" name="Group 45"/>
          <p:cNvGrpSpPr>
            <a:grpSpLocks/>
          </p:cNvGrpSpPr>
          <p:nvPr/>
        </p:nvGrpSpPr>
        <p:grpSpPr bwMode="auto">
          <a:xfrm>
            <a:off x="6083300" y="5143500"/>
            <a:ext cx="469900" cy="228600"/>
            <a:chOff x="1728" y="1632"/>
            <a:chExt cx="296" cy="144"/>
          </a:xfrm>
        </p:grpSpPr>
        <p:sp>
          <p:nvSpPr>
            <p:cNvPr id="823342" name="Rectangle 46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43" name="Oval 47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3344" name="Group 48"/>
          <p:cNvGrpSpPr>
            <a:grpSpLocks/>
          </p:cNvGrpSpPr>
          <p:nvPr/>
        </p:nvGrpSpPr>
        <p:grpSpPr bwMode="auto">
          <a:xfrm>
            <a:off x="4718050" y="4267200"/>
            <a:ext cx="469900" cy="228600"/>
            <a:chOff x="1728" y="1632"/>
            <a:chExt cx="296" cy="144"/>
          </a:xfrm>
        </p:grpSpPr>
        <p:sp>
          <p:nvSpPr>
            <p:cNvPr id="823345" name="Rectangle 49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46" name="Oval 50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3347" name="Rectangle 51"/>
          <p:cNvSpPr>
            <a:spLocks noChangeArrowheads="1"/>
          </p:cNvSpPr>
          <p:nvPr/>
        </p:nvSpPr>
        <p:spPr bwMode="auto">
          <a:xfrm>
            <a:off x="4746625" y="42148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71</a:t>
            </a:r>
          </a:p>
        </p:txBody>
      </p:sp>
      <p:sp>
        <p:nvSpPr>
          <p:cNvPr id="823348" name="Line 52"/>
          <p:cNvSpPr>
            <a:spLocks noChangeShapeType="1"/>
          </p:cNvSpPr>
          <p:nvPr/>
        </p:nvSpPr>
        <p:spPr bwMode="auto">
          <a:xfrm>
            <a:off x="5295900" y="4419600"/>
            <a:ext cx="1447800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49" name="Line 53"/>
          <p:cNvSpPr>
            <a:spLocks noChangeShapeType="1"/>
          </p:cNvSpPr>
          <p:nvPr/>
        </p:nvSpPr>
        <p:spPr bwMode="auto">
          <a:xfrm>
            <a:off x="247650" y="3581400"/>
            <a:ext cx="8661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3350" name="Group 54"/>
          <p:cNvGrpSpPr>
            <a:grpSpLocks/>
          </p:cNvGrpSpPr>
          <p:nvPr/>
        </p:nvGrpSpPr>
        <p:grpSpPr bwMode="auto">
          <a:xfrm>
            <a:off x="2501900" y="1676400"/>
            <a:ext cx="3949700" cy="1219200"/>
            <a:chOff x="1576" y="1056"/>
            <a:chExt cx="2488" cy="768"/>
          </a:xfrm>
        </p:grpSpPr>
        <p:sp>
          <p:nvSpPr>
            <p:cNvPr id="823351" name="Rectangle 55" descr="Stationery"/>
            <p:cNvSpPr>
              <a:spLocks noChangeArrowheads="1"/>
            </p:cNvSpPr>
            <p:nvPr/>
          </p:nvSpPr>
          <p:spPr bwMode="auto">
            <a:xfrm>
              <a:off x="2400" y="1056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23352" name="Rectangle 56" descr="Stationery"/>
            <p:cNvSpPr>
              <a:spLocks noChangeArrowheads="1"/>
            </p:cNvSpPr>
            <p:nvPr/>
          </p:nvSpPr>
          <p:spPr bwMode="auto">
            <a:xfrm>
              <a:off x="277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53" name="Rectangle 57" descr="Stationery"/>
            <p:cNvSpPr>
              <a:spLocks noChangeArrowheads="1"/>
            </p:cNvSpPr>
            <p:nvPr/>
          </p:nvSpPr>
          <p:spPr bwMode="auto">
            <a:xfrm>
              <a:off x="2880" y="1056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54" name="Rectangle 58" descr="Stationery"/>
            <p:cNvSpPr>
              <a:spLocks noChangeArrowheads="1"/>
            </p:cNvSpPr>
            <p:nvPr/>
          </p:nvSpPr>
          <p:spPr bwMode="auto">
            <a:xfrm>
              <a:off x="3264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55" name="Rectangle 59" descr="Stationery"/>
            <p:cNvSpPr>
              <a:spLocks noChangeArrowheads="1"/>
            </p:cNvSpPr>
            <p:nvPr/>
          </p:nvSpPr>
          <p:spPr bwMode="auto">
            <a:xfrm>
              <a:off x="229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56" name="Rectangle 60" descr="Stationery"/>
            <p:cNvSpPr>
              <a:spLocks noChangeArrowheads="1"/>
            </p:cNvSpPr>
            <p:nvPr/>
          </p:nvSpPr>
          <p:spPr bwMode="auto">
            <a:xfrm>
              <a:off x="2880" y="1056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23357" name="Rectangle 61" descr="Stationery"/>
            <p:cNvSpPr>
              <a:spLocks noChangeArrowheads="1"/>
            </p:cNvSpPr>
            <p:nvPr/>
          </p:nvSpPr>
          <p:spPr bwMode="auto">
            <a:xfrm>
              <a:off x="1680" y="1584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23358" name="Rectangle 62" descr="Stationery"/>
            <p:cNvSpPr>
              <a:spLocks noChangeArrowheads="1"/>
            </p:cNvSpPr>
            <p:nvPr/>
          </p:nvSpPr>
          <p:spPr bwMode="auto">
            <a:xfrm>
              <a:off x="2056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59" name="Rectangle 63" descr="Stationery"/>
            <p:cNvSpPr>
              <a:spLocks noChangeArrowheads="1"/>
            </p:cNvSpPr>
            <p:nvPr/>
          </p:nvSpPr>
          <p:spPr bwMode="auto">
            <a:xfrm>
              <a:off x="2160" y="1584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60" name="Rectangle 64" descr="Stationery"/>
            <p:cNvSpPr>
              <a:spLocks noChangeArrowheads="1"/>
            </p:cNvSpPr>
            <p:nvPr/>
          </p:nvSpPr>
          <p:spPr bwMode="auto">
            <a:xfrm>
              <a:off x="2544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61" name="Rectangle 65" descr="Stationery"/>
            <p:cNvSpPr>
              <a:spLocks noChangeArrowheads="1"/>
            </p:cNvSpPr>
            <p:nvPr/>
          </p:nvSpPr>
          <p:spPr bwMode="auto">
            <a:xfrm>
              <a:off x="1576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62" name="Rectangle 66" descr="Stationery"/>
            <p:cNvSpPr>
              <a:spLocks noChangeArrowheads="1"/>
            </p:cNvSpPr>
            <p:nvPr/>
          </p:nvSpPr>
          <p:spPr bwMode="auto">
            <a:xfrm>
              <a:off x="2160" y="158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23363" name="Rectangle 67" descr="Stationery"/>
            <p:cNvSpPr>
              <a:spLocks noChangeArrowheads="1"/>
            </p:cNvSpPr>
            <p:nvPr/>
          </p:nvSpPr>
          <p:spPr bwMode="auto">
            <a:xfrm>
              <a:off x="3096" y="1584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71</a:t>
              </a:r>
            </a:p>
          </p:txBody>
        </p:sp>
        <p:sp>
          <p:nvSpPr>
            <p:cNvPr id="823364" name="Rectangle 68" descr="Stationery"/>
            <p:cNvSpPr>
              <a:spLocks noChangeArrowheads="1"/>
            </p:cNvSpPr>
            <p:nvPr/>
          </p:nvSpPr>
          <p:spPr bwMode="auto">
            <a:xfrm>
              <a:off x="3472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65" name="Rectangle 69" descr="Stationery"/>
            <p:cNvSpPr>
              <a:spLocks noChangeArrowheads="1"/>
            </p:cNvSpPr>
            <p:nvPr/>
          </p:nvSpPr>
          <p:spPr bwMode="auto">
            <a:xfrm>
              <a:off x="3576" y="1584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66" name="Rectangle 70" descr="Stationery"/>
            <p:cNvSpPr>
              <a:spLocks noChangeArrowheads="1"/>
            </p:cNvSpPr>
            <p:nvPr/>
          </p:nvSpPr>
          <p:spPr bwMode="auto">
            <a:xfrm>
              <a:off x="3960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67" name="Rectangle 71" descr="Stationery"/>
            <p:cNvSpPr>
              <a:spLocks noChangeArrowheads="1"/>
            </p:cNvSpPr>
            <p:nvPr/>
          </p:nvSpPr>
          <p:spPr bwMode="auto">
            <a:xfrm>
              <a:off x="2992" y="158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68" name="Rectangle 72" descr="Stationery"/>
            <p:cNvSpPr>
              <a:spLocks noChangeArrowheads="1"/>
            </p:cNvSpPr>
            <p:nvPr/>
          </p:nvSpPr>
          <p:spPr bwMode="auto">
            <a:xfrm>
              <a:off x="3576" y="158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23369" name="Line 73"/>
            <p:cNvSpPr>
              <a:spLocks noChangeShapeType="1"/>
            </p:cNvSpPr>
            <p:nvPr/>
          </p:nvSpPr>
          <p:spPr bwMode="auto">
            <a:xfrm flipH="1">
              <a:off x="2056" y="1296"/>
              <a:ext cx="336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70" name="Line 74"/>
            <p:cNvSpPr>
              <a:spLocks noChangeShapeType="1"/>
            </p:cNvSpPr>
            <p:nvPr/>
          </p:nvSpPr>
          <p:spPr bwMode="auto">
            <a:xfrm>
              <a:off x="2832" y="1200"/>
              <a:ext cx="320" cy="38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71" name="Rectangle 75" descr="Stationery"/>
            <p:cNvSpPr>
              <a:spLocks noChangeArrowheads="1"/>
            </p:cNvSpPr>
            <p:nvPr/>
          </p:nvSpPr>
          <p:spPr bwMode="auto">
            <a:xfrm>
              <a:off x="3568" y="158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80</a:t>
              </a:r>
            </a:p>
          </p:txBody>
        </p:sp>
        <p:grpSp>
          <p:nvGrpSpPr>
            <p:cNvPr id="823372" name="Group 76"/>
            <p:cNvGrpSpPr>
              <a:grpSpLocks/>
            </p:cNvGrpSpPr>
            <p:nvPr/>
          </p:nvGrpSpPr>
          <p:grpSpPr bwMode="auto">
            <a:xfrm>
              <a:off x="1728" y="1632"/>
              <a:ext cx="296" cy="144"/>
              <a:chOff x="1728" y="1632"/>
              <a:chExt cx="296" cy="144"/>
            </a:xfrm>
          </p:grpSpPr>
          <p:sp>
            <p:nvSpPr>
              <p:cNvPr id="823373" name="Rectangle 77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374" name="Oval 78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3375" name="Group 79"/>
            <p:cNvGrpSpPr>
              <a:grpSpLocks/>
            </p:cNvGrpSpPr>
            <p:nvPr/>
          </p:nvGrpSpPr>
          <p:grpSpPr bwMode="auto">
            <a:xfrm>
              <a:off x="2448" y="1104"/>
              <a:ext cx="296" cy="144"/>
              <a:chOff x="1728" y="1632"/>
              <a:chExt cx="296" cy="144"/>
            </a:xfrm>
          </p:grpSpPr>
          <p:sp>
            <p:nvSpPr>
              <p:cNvPr id="823376" name="Rectangle 80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377" name="Oval 81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3378" name="Group 82"/>
            <p:cNvGrpSpPr>
              <a:grpSpLocks/>
            </p:cNvGrpSpPr>
            <p:nvPr/>
          </p:nvGrpSpPr>
          <p:grpSpPr bwMode="auto">
            <a:xfrm>
              <a:off x="3152" y="1632"/>
              <a:ext cx="296" cy="144"/>
              <a:chOff x="1728" y="1632"/>
              <a:chExt cx="296" cy="144"/>
            </a:xfrm>
          </p:grpSpPr>
          <p:sp>
            <p:nvSpPr>
              <p:cNvPr id="823379" name="Rectangle 83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380" name="Oval 84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3381" name="Group 85"/>
            <p:cNvGrpSpPr>
              <a:grpSpLocks/>
            </p:cNvGrpSpPr>
            <p:nvPr/>
          </p:nvGrpSpPr>
          <p:grpSpPr bwMode="auto">
            <a:xfrm>
              <a:off x="3600" y="1632"/>
              <a:ext cx="296" cy="144"/>
              <a:chOff x="1728" y="1632"/>
              <a:chExt cx="296" cy="144"/>
            </a:xfrm>
          </p:grpSpPr>
          <p:sp>
            <p:nvSpPr>
              <p:cNvPr id="823382" name="Rectangle 86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383" name="Oval 87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23384" name="Text Box 88"/>
          <p:cNvSpPr txBox="1">
            <a:spLocks noChangeArrowheads="1"/>
          </p:cNvSpPr>
          <p:nvPr/>
        </p:nvSpPr>
        <p:spPr bwMode="auto">
          <a:xfrm>
            <a:off x="304800" y="1371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Before</a:t>
            </a:r>
          </a:p>
        </p:txBody>
      </p:sp>
      <p:sp>
        <p:nvSpPr>
          <p:cNvPr id="823385" name="Text Box 89"/>
          <p:cNvSpPr txBox="1">
            <a:spLocks noChangeArrowheads="1"/>
          </p:cNvSpPr>
          <p:nvPr/>
        </p:nvSpPr>
        <p:spPr bwMode="auto">
          <a:xfrm>
            <a:off x="304800" y="39624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After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04821-959A-4799-AE38-05AAF795D16C}" type="slidenum">
              <a:rPr lang="en-US"/>
              <a:pPr/>
              <a:t>24</a:t>
            </a:fld>
            <a:endParaRPr lang="en-US"/>
          </a:p>
        </p:txBody>
      </p:sp>
      <p:sp>
        <p:nvSpPr>
          <p:cNvPr id="824322" name="Text Box 2"/>
          <p:cNvSpPr txBox="1">
            <a:spLocks noChangeArrowheads="1"/>
          </p:cNvSpPr>
          <p:nvPr/>
        </p:nvSpPr>
        <p:spPr bwMode="auto">
          <a:xfrm>
            <a:off x="533400" y="225425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rgbClr val="000000"/>
                </a:solidFill>
              </a:rPr>
              <a:t>Insert index for record: </a:t>
            </a:r>
          </a:p>
        </p:txBody>
      </p:sp>
      <p:grpSp>
        <p:nvGrpSpPr>
          <p:cNvPr id="824323" name="Group 3"/>
          <p:cNvGrpSpPr>
            <a:grpSpLocks/>
          </p:cNvGrpSpPr>
          <p:nvPr/>
        </p:nvGrpSpPr>
        <p:grpSpPr bwMode="auto">
          <a:xfrm>
            <a:off x="3987800" y="298450"/>
            <a:ext cx="2286000" cy="334963"/>
            <a:chOff x="1680" y="739"/>
            <a:chExt cx="1440" cy="211"/>
          </a:xfrm>
        </p:grpSpPr>
        <p:sp>
          <p:nvSpPr>
            <p:cNvPr id="824324" name="Rectangle 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63</a:t>
              </a:r>
            </a:p>
          </p:txBody>
        </p:sp>
        <p:sp>
          <p:nvSpPr>
            <p:cNvPr id="824325" name="Rectangle 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Abdul</a:t>
              </a:r>
            </a:p>
          </p:txBody>
        </p:sp>
        <p:sp>
          <p:nvSpPr>
            <p:cNvPr id="824326" name="Rectangle 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35,000</a:t>
              </a:r>
            </a:p>
          </p:txBody>
        </p:sp>
      </p:grpSp>
      <p:sp>
        <p:nvSpPr>
          <p:cNvPr id="824328" name="Rectangle 8" descr="Stationery"/>
          <p:cNvSpPr>
            <a:spLocks noChangeArrowheads="1"/>
          </p:cNvSpPr>
          <p:nvPr/>
        </p:nvSpPr>
        <p:spPr bwMode="auto">
          <a:xfrm>
            <a:off x="3810000" y="432435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24329" name="Rectangle 9" descr="Stationery"/>
          <p:cNvSpPr>
            <a:spLocks noChangeArrowheads="1"/>
          </p:cNvSpPr>
          <p:nvPr/>
        </p:nvSpPr>
        <p:spPr bwMode="auto">
          <a:xfrm>
            <a:off x="4406900" y="43243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30" name="Rectangle 10" descr="Stationery"/>
          <p:cNvSpPr>
            <a:spLocks noChangeArrowheads="1"/>
          </p:cNvSpPr>
          <p:nvPr/>
        </p:nvSpPr>
        <p:spPr bwMode="auto">
          <a:xfrm>
            <a:off x="4572000" y="432435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31" name="Rectangle 11" descr="Stationery"/>
          <p:cNvSpPr>
            <a:spLocks noChangeArrowheads="1"/>
          </p:cNvSpPr>
          <p:nvPr/>
        </p:nvSpPr>
        <p:spPr bwMode="auto">
          <a:xfrm>
            <a:off x="5181600" y="43243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32" name="Rectangle 12" descr="Stationery"/>
          <p:cNvSpPr>
            <a:spLocks noChangeArrowheads="1"/>
          </p:cNvSpPr>
          <p:nvPr/>
        </p:nvSpPr>
        <p:spPr bwMode="auto">
          <a:xfrm>
            <a:off x="3644900" y="43243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33" name="Rectangle 13" descr="Stationery"/>
          <p:cNvSpPr>
            <a:spLocks noChangeArrowheads="1"/>
          </p:cNvSpPr>
          <p:nvPr/>
        </p:nvSpPr>
        <p:spPr bwMode="auto">
          <a:xfrm>
            <a:off x="4572000" y="43243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4334" name="Rectangle 14" descr="Stationery"/>
          <p:cNvSpPr>
            <a:spLocks noChangeArrowheads="1"/>
          </p:cNvSpPr>
          <p:nvPr/>
        </p:nvSpPr>
        <p:spPr bwMode="auto">
          <a:xfrm>
            <a:off x="1587500" y="520065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824335" name="Rectangle 15" descr="Stationery"/>
          <p:cNvSpPr>
            <a:spLocks noChangeArrowheads="1"/>
          </p:cNvSpPr>
          <p:nvPr/>
        </p:nvSpPr>
        <p:spPr bwMode="auto">
          <a:xfrm>
            <a:off x="2184400" y="52006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36" name="Rectangle 16" descr="Stationery"/>
          <p:cNvSpPr>
            <a:spLocks noChangeArrowheads="1"/>
          </p:cNvSpPr>
          <p:nvPr/>
        </p:nvSpPr>
        <p:spPr bwMode="auto">
          <a:xfrm>
            <a:off x="2349500" y="520065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37" name="Rectangle 17" descr="Stationery"/>
          <p:cNvSpPr>
            <a:spLocks noChangeArrowheads="1"/>
          </p:cNvSpPr>
          <p:nvPr/>
        </p:nvSpPr>
        <p:spPr bwMode="auto">
          <a:xfrm>
            <a:off x="2959100" y="52006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38" name="Rectangle 18" descr="Stationery"/>
          <p:cNvSpPr>
            <a:spLocks noChangeArrowheads="1"/>
          </p:cNvSpPr>
          <p:nvPr/>
        </p:nvSpPr>
        <p:spPr bwMode="auto">
          <a:xfrm>
            <a:off x="1422400" y="52006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39" name="Rectangle 19" descr="Stationery"/>
          <p:cNvSpPr>
            <a:spLocks noChangeArrowheads="1"/>
          </p:cNvSpPr>
          <p:nvPr/>
        </p:nvSpPr>
        <p:spPr bwMode="auto">
          <a:xfrm>
            <a:off x="2349500" y="52006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4340" name="Rectangle 20" descr="Stationery"/>
          <p:cNvSpPr>
            <a:spLocks noChangeArrowheads="1"/>
          </p:cNvSpPr>
          <p:nvPr/>
        </p:nvSpPr>
        <p:spPr bwMode="auto">
          <a:xfrm>
            <a:off x="3835400" y="520065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15</a:t>
            </a:r>
          </a:p>
        </p:txBody>
      </p:sp>
      <p:sp>
        <p:nvSpPr>
          <p:cNvPr id="824341" name="Rectangle 21" descr="Stationery"/>
          <p:cNvSpPr>
            <a:spLocks noChangeArrowheads="1"/>
          </p:cNvSpPr>
          <p:nvPr/>
        </p:nvSpPr>
        <p:spPr bwMode="auto">
          <a:xfrm>
            <a:off x="4432300" y="52006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42" name="Rectangle 22" descr="Stationery"/>
          <p:cNvSpPr>
            <a:spLocks noChangeArrowheads="1"/>
          </p:cNvSpPr>
          <p:nvPr/>
        </p:nvSpPr>
        <p:spPr bwMode="auto">
          <a:xfrm>
            <a:off x="4597400" y="520065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43" name="Rectangle 23" descr="Stationery"/>
          <p:cNvSpPr>
            <a:spLocks noChangeArrowheads="1"/>
          </p:cNvSpPr>
          <p:nvPr/>
        </p:nvSpPr>
        <p:spPr bwMode="auto">
          <a:xfrm>
            <a:off x="5207000" y="52006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44" name="Rectangle 24" descr="Stationery"/>
          <p:cNvSpPr>
            <a:spLocks noChangeArrowheads="1"/>
          </p:cNvSpPr>
          <p:nvPr/>
        </p:nvSpPr>
        <p:spPr bwMode="auto">
          <a:xfrm>
            <a:off x="3670300" y="52006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45" name="Rectangle 25" descr="Stationery"/>
          <p:cNvSpPr>
            <a:spLocks noChangeArrowheads="1"/>
          </p:cNvSpPr>
          <p:nvPr/>
        </p:nvSpPr>
        <p:spPr bwMode="auto">
          <a:xfrm>
            <a:off x="4597400" y="52006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4346" name="Line 26"/>
          <p:cNvSpPr>
            <a:spLocks noChangeShapeType="1"/>
          </p:cNvSpPr>
          <p:nvPr/>
        </p:nvSpPr>
        <p:spPr bwMode="auto">
          <a:xfrm flipH="1">
            <a:off x="2184400" y="4629150"/>
            <a:ext cx="1587500" cy="5715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47" name="Line 27"/>
          <p:cNvSpPr>
            <a:spLocks noChangeShapeType="1"/>
          </p:cNvSpPr>
          <p:nvPr/>
        </p:nvSpPr>
        <p:spPr bwMode="auto">
          <a:xfrm>
            <a:off x="4495800" y="4552950"/>
            <a:ext cx="0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48" name="Rectangle 28" descr="Stationery"/>
          <p:cNvSpPr>
            <a:spLocks noChangeArrowheads="1"/>
          </p:cNvSpPr>
          <p:nvPr/>
        </p:nvSpPr>
        <p:spPr bwMode="auto">
          <a:xfrm>
            <a:off x="4584700" y="52006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4349" name="Group 29"/>
          <p:cNvGrpSpPr>
            <a:grpSpLocks/>
          </p:cNvGrpSpPr>
          <p:nvPr/>
        </p:nvGrpSpPr>
        <p:grpSpPr bwMode="auto">
          <a:xfrm>
            <a:off x="1663700" y="5276850"/>
            <a:ext cx="469900" cy="228600"/>
            <a:chOff x="1728" y="1632"/>
            <a:chExt cx="296" cy="144"/>
          </a:xfrm>
        </p:grpSpPr>
        <p:sp>
          <p:nvSpPr>
            <p:cNvPr id="824350" name="Rectangle 30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51" name="Oval 31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4352" name="Group 32"/>
          <p:cNvGrpSpPr>
            <a:grpSpLocks/>
          </p:cNvGrpSpPr>
          <p:nvPr/>
        </p:nvGrpSpPr>
        <p:grpSpPr bwMode="auto">
          <a:xfrm>
            <a:off x="3886200" y="4400550"/>
            <a:ext cx="469900" cy="228600"/>
            <a:chOff x="1728" y="1632"/>
            <a:chExt cx="296" cy="144"/>
          </a:xfrm>
        </p:grpSpPr>
        <p:sp>
          <p:nvSpPr>
            <p:cNvPr id="824353" name="Rectangle 33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54" name="Oval 34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4355" name="Group 35"/>
          <p:cNvGrpSpPr>
            <a:grpSpLocks/>
          </p:cNvGrpSpPr>
          <p:nvPr/>
        </p:nvGrpSpPr>
        <p:grpSpPr bwMode="auto">
          <a:xfrm>
            <a:off x="3924300" y="5276850"/>
            <a:ext cx="469900" cy="228600"/>
            <a:chOff x="1728" y="1632"/>
            <a:chExt cx="296" cy="144"/>
          </a:xfrm>
        </p:grpSpPr>
        <p:sp>
          <p:nvSpPr>
            <p:cNvPr id="824356" name="Rectangle 36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57" name="Oval 37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4358" name="Rectangle 38" descr="Stationery"/>
          <p:cNvSpPr>
            <a:spLocks noChangeArrowheads="1"/>
          </p:cNvSpPr>
          <p:nvPr/>
        </p:nvSpPr>
        <p:spPr bwMode="auto">
          <a:xfrm>
            <a:off x="5956300" y="520065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80</a:t>
            </a:r>
          </a:p>
        </p:txBody>
      </p:sp>
      <p:sp>
        <p:nvSpPr>
          <p:cNvPr id="824359" name="Rectangle 39" descr="Stationery"/>
          <p:cNvSpPr>
            <a:spLocks noChangeArrowheads="1"/>
          </p:cNvSpPr>
          <p:nvPr/>
        </p:nvSpPr>
        <p:spPr bwMode="auto">
          <a:xfrm>
            <a:off x="6553200" y="52006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60" name="Rectangle 40" descr="Stationery"/>
          <p:cNvSpPr>
            <a:spLocks noChangeArrowheads="1"/>
          </p:cNvSpPr>
          <p:nvPr/>
        </p:nvSpPr>
        <p:spPr bwMode="auto">
          <a:xfrm>
            <a:off x="6718300" y="520065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61" name="Rectangle 41" descr="Stationery"/>
          <p:cNvSpPr>
            <a:spLocks noChangeArrowheads="1"/>
          </p:cNvSpPr>
          <p:nvPr/>
        </p:nvSpPr>
        <p:spPr bwMode="auto">
          <a:xfrm>
            <a:off x="7327900" y="52006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62" name="Rectangle 42" descr="Stationery"/>
          <p:cNvSpPr>
            <a:spLocks noChangeArrowheads="1"/>
          </p:cNvSpPr>
          <p:nvPr/>
        </p:nvSpPr>
        <p:spPr bwMode="auto">
          <a:xfrm>
            <a:off x="5791200" y="52006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63" name="Rectangle 43" descr="Stationery"/>
          <p:cNvSpPr>
            <a:spLocks noChangeArrowheads="1"/>
          </p:cNvSpPr>
          <p:nvPr/>
        </p:nvSpPr>
        <p:spPr bwMode="auto">
          <a:xfrm>
            <a:off x="6718300" y="52006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4364" name="Rectangle 44" descr="Stationery"/>
          <p:cNvSpPr>
            <a:spLocks noChangeArrowheads="1"/>
          </p:cNvSpPr>
          <p:nvPr/>
        </p:nvSpPr>
        <p:spPr bwMode="auto">
          <a:xfrm>
            <a:off x="6705600" y="52006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4365" name="Group 45"/>
          <p:cNvGrpSpPr>
            <a:grpSpLocks/>
          </p:cNvGrpSpPr>
          <p:nvPr/>
        </p:nvGrpSpPr>
        <p:grpSpPr bwMode="auto">
          <a:xfrm>
            <a:off x="6045200" y="5276850"/>
            <a:ext cx="469900" cy="228600"/>
            <a:chOff x="1728" y="1632"/>
            <a:chExt cx="296" cy="144"/>
          </a:xfrm>
        </p:grpSpPr>
        <p:sp>
          <p:nvSpPr>
            <p:cNvPr id="824366" name="Rectangle 46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67" name="Oval 47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4368" name="Group 48"/>
          <p:cNvGrpSpPr>
            <a:grpSpLocks/>
          </p:cNvGrpSpPr>
          <p:nvPr/>
        </p:nvGrpSpPr>
        <p:grpSpPr bwMode="auto">
          <a:xfrm>
            <a:off x="4679950" y="4400550"/>
            <a:ext cx="469900" cy="228600"/>
            <a:chOff x="1728" y="1632"/>
            <a:chExt cx="296" cy="144"/>
          </a:xfrm>
        </p:grpSpPr>
        <p:sp>
          <p:nvSpPr>
            <p:cNvPr id="824369" name="Rectangle 49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70" name="Oval 50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4371" name="Rectangle 51"/>
          <p:cNvSpPr>
            <a:spLocks noChangeArrowheads="1"/>
          </p:cNvSpPr>
          <p:nvPr/>
        </p:nvSpPr>
        <p:spPr bwMode="auto">
          <a:xfrm>
            <a:off x="4708525" y="434816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71</a:t>
            </a:r>
          </a:p>
        </p:txBody>
      </p:sp>
      <p:sp>
        <p:nvSpPr>
          <p:cNvPr id="824372" name="Line 52"/>
          <p:cNvSpPr>
            <a:spLocks noChangeShapeType="1"/>
          </p:cNvSpPr>
          <p:nvPr/>
        </p:nvSpPr>
        <p:spPr bwMode="auto">
          <a:xfrm>
            <a:off x="5257800" y="4552950"/>
            <a:ext cx="1447800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4373" name="Group 53"/>
          <p:cNvGrpSpPr>
            <a:grpSpLocks/>
          </p:cNvGrpSpPr>
          <p:nvPr/>
        </p:nvGrpSpPr>
        <p:grpSpPr bwMode="auto">
          <a:xfrm>
            <a:off x="4679950" y="5276850"/>
            <a:ext cx="469900" cy="228600"/>
            <a:chOff x="1728" y="1632"/>
            <a:chExt cx="296" cy="144"/>
          </a:xfrm>
        </p:grpSpPr>
        <p:sp>
          <p:nvSpPr>
            <p:cNvPr id="824374" name="Rectangle 54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75" name="Oval 55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4376" name="Rectangle 56"/>
          <p:cNvSpPr>
            <a:spLocks noChangeArrowheads="1"/>
          </p:cNvSpPr>
          <p:nvPr/>
        </p:nvSpPr>
        <p:spPr bwMode="auto">
          <a:xfrm>
            <a:off x="4749800" y="52451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63</a:t>
            </a:r>
          </a:p>
        </p:txBody>
      </p:sp>
      <p:sp>
        <p:nvSpPr>
          <p:cNvPr id="824377" name="Line 57"/>
          <p:cNvSpPr>
            <a:spLocks noChangeShapeType="1"/>
          </p:cNvSpPr>
          <p:nvPr/>
        </p:nvSpPr>
        <p:spPr bwMode="auto">
          <a:xfrm>
            <a:off x="247650" y="3581400"/>
            <a:ext cx="8661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79" name="Rectangle 59" descr="Stationery"/>
          <p:cNvSpPr>
            <a:spLocks noChangeArrowheads="1"/>
          </p:cNvSpPr>
          <p:nvPr/>
        </p:nvSpPr>
        <p:spPr bwMode="auto">
          <a:xfrm>
            <a:off x="3810000" y="16764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24380" name="Rectangle 60" descr="Stationery"/>
          <p:cNvSpPr>
            <a:spLocks noChangeArrowheads="1"/>
          </p:cNvSpPr>
          <p:nvPr/>
        </p:nvSpPr>
        <p:spPr bwMode="auto">
          <a:xfrm>
            <a:off x="4406900" y="1676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81" name="Rectangle 61" descr="Stationery"/>
          <p:cNvSpPr>
            <a:spLocks noChangeArrowheads="1"/>
          </p:cNvSpPr>
          <p:nvPr/>
        </p:nvSpPr>
        <p:spPr bwMode="auto">
          <a:xfrm>
            <a:off x="4572000" y="16764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82" name="Rectangle 62" descr="Stationery"/>
          <p:cNvSpPr>
            <a:spLocks noChangeArrowheads="1"/>
          </p:cNvSpPr>
          <p:nvPr/>
        </p:nvSpPr>
        <p:spPr bwMode="auto">
          <a:xfrm>
            <a:off x="5181600" y="1676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83" name="Rectangle 63" descr="Stationery"/>
          <p:cNvSpPr>
            <a:spLocks noChangeArrowheads="1"/>
          </p:cNvSpPr>
          <p:nvPr/>
        </p:nvSpPr>
        <p:spPr bwMode="auto">
          <a:xfrm>
            <a:off x="3644900" y="1676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84" name="Rectangle 64" descr="Stationery"/>
          <p:cNvSpPr>
            <a:spLocks noChangeArrowheads="1"/>
          </p:cNvSpPr>
          <p:nvPr/>
        </p:nvSpPr>
        <p:spPr bwMode="auto">
          <a:xfrm>
            <a:off x="4572000" y="16764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4385" name="Rectangle 65" descr="Stationery"/>
          <p:cNvSpPr>
            <a:spLocks noChangeArrowheads="1"/>
          </p:cNvSpPr>
          <p:nvPr/>
        </p:nvSpPr>
        <p:spPr bwMode="auto">
          <a:xfrm>
            <a:off x="1587500" y="25527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824386" name="Rectangle 66" descr="Stationery"/>
          <p:cNvSpPr>
            <a:spLocks noChangeArrowheads="1"/>
          </p:cNvSpPr>
          <p:nvPr/>
        </p:nvSpPr>
        <p:spPr bwMode="auto">
          <a:xfrm>
            <a:off x="21844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87" name="Rectangle 67" descr="Stationery"/>
          <p:cNvSpPr>
            <a:spLocks noChangeArrowheads="1"/>
          </p:cNvSpPr>
          <p:nvPr/>
        </p:nvSpPr>
        <p:spPr bwMode="auto">
          <a:xfrm>
            <a:off x="2349500" y="25527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88" name="Rectangle 68" descr="Stationery"/>
          <p:cNvSpPr>
            <a:spLocks noChangeArrowheads="1"/>
          </p:cNvSpPr>
          <p:nvPr/>
        </p:nvSpPr>
        <p:spPr bwMode="auto">
          <a:xfrm>
            <a:off x="29591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89" name="Rectangle 69" descr="Stationery"/>
          <p:cNvSpPr>
            <a:spLocks noChangeArrowheads="1"/>
          </p:cNvSpPr>
          <p:nvPr/>
        </p:nvSpPr>
        <p:spPr bwMode="auto">
          <a:xfrm>
            <a:off x="14224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90" name="Rectangle 70" descr="Stationery"/>
          <p:cNvSpPr>
            <a:spLocks noChangeArrowheads="1"/>
          </p:cNvSpPr>
          <p:nvPr/>
        </p:nvSpPr>
        <p:spPr bwMode="auto">
          <a:xfrm>
            <a:off x="2349500" y="2552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4391" name="Rectangle 71" descr="Stationery"/>
          <p:cNvSpPr>
            <a:spLocks noChangeArrowheads="1"/>
          </p:cNvSpPr>
          <p:nvPr/>
        </p:nvSpPr>
        <p:spPr bwMode="auto">
          <a:xfrm>
            <a:off x="3835400" y="25527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15</a:t>
            </a:r>
          </a:p>
        </p:txBody>
      </p:sp>
      <p:sp>
        <p:nvSpPr>
          <p:cNvPr id="824392" name="Rectangle 72" descr="Stationery"/>
          <p:cNvSpPr>
            <a:spLocks noChangeArrowheads="1"/>
          </p:cNvSpPr>
          <p:nvPr/>
        </p:nvSpPr>
        <p:spPr bwMode="auto">
          <a:xfrm>
            <a:off x="44323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93" name="Rectangle 73" descr="Stationery"/>
          <p:cNvSpPr>
            <a:spLocks noChangeArrowheads="1"/>
          </p:cNvSpPr>
          <p:nvPr/>
        </p:nvSpPr>
        <p:spPr bwMode="auto">
          <a:xfrm>
            <a:off x="4597400" y="25527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94" name="Rectangle 74" descr="Stationery"/>
          <p:cNvSpPr>
            <a:spLocks noChangeArrowheads="1"/>
          </p:cNvSpPr>
          <p:nvPr/>
        </p:nvSpPr>
        <p:spPr bwMode="auto">
          <a:xfrm>
            <a:off x="52070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95" name="Rectangle 75" descr="Stationery"/>
          <p:cNvSpPr>
            <a:spLocks noChangeArrowheads="1"/>
          </p:cNvSpPr>
          <p:nvPr/>
        </p:nvSpPr>
        <p:spPr bwMode="auto">
          <a:xfrm>
            <a:off x="36703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96" name="Rectangle 76" descr="Stationery"/>
          <p:cNvSpPr>
            <a:spLocks noChangeArrowheads="1"/>
          </p:cNvSpPr>
          <p:nvPr/>
        </p:nvSpPr>
        <p:spPr bwMode="auto">
          <a:xfrm>
            <a:off x="4597400" y="2552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4397" name="Line 77"/>
          <p:cNvSpPr>
            <a:spLocks noChangeShapeType="1"/>
          </p:cNvSpPr>
          <p:nvPr/>
        </p:nvSpPr>
        <p:spPr bwMode="auto">
          <a:xfrm flipH="1">
            <a:off x="2184400" y="1981200"/>
            <a:ext cx="1587500" cy="5715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98" name="Line 78"/>
          <p:cNvSpPr>
            <a:spLocks noChangeShapeType="1"/>
          </p:cNvSpPr>
          <p:nvPr/>
        </p:nvSpPr>
        <p:spPr bwMode="auto">
          <a:xfrm>
            <a:off x="4495800" y="1905000"/>
            <a:ext cx="0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99" name="Rectangle 79" descr="Stationery"/>
          <p:cNvSpPr>
            <a:spLocks noChangeArrowheads="1"/>
          </p:cNvSpPr>
          <p:nvPr/>
        </p:nvSpPr>
        <p:spPr bwMode="auto">
          <a:xfrm>
            <a:off x="4584700" y="2552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4400" name="Group 80"/>
          <p:cNvGrpSpPr>
            <a:grpSpLocks/>
          </p:cNvGrpSpPr>
          <p:nvPr/>
        </p:nvGrpSpPr>
        <p:grpSpPr bwMode="auto">
          <a:xfrm>
            <a:off x="1663700" y="2628900"/>
            <a:ext cx="469900" cy="228600"/>
            <a:chOff x="1728" y="1632"/>
            <a:chExt cx="296" cy="144"/>
          </a:xfrm>
        </p:grpSpPr>
        <p:sp>
          <p:nvSpPr>
            <p:cNvPr id="824401" name="Rectangle 81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02" name="Oval 82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4403" name="Group 83"/>
          <p:cNvGrpSpPr>
            <a:grpSpLocks/>
          </p:cNvGrpSpPr>
          <p:nvPr/>
        </p:nvGrpSpPr>
        <p:grpSpPr bwMode="auto">
          <a:xfrm>
            <a:off x="3886200" y="1752600"/>
            <a:ext cx="469900" cy="228600"/>
            <a:chOff x="1728" y="1632"/>
            <a:chExt cx="296" cy="144"/>
          </a:xfrm>
        </p:grpSpPr>
        <p:sp>
          <p:nvSpPr>
            <p:cNvPr id="824404" name="Rectangle 84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05" name="Oval 85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4406" name="Group 86"/>
          <p:cNvGrpSpPr>
            <a:grpSpLocks/>
          </p:cNvGrpSpPr>
          <p:nvPr/>
        </p:nvGrpSpPr>
        <p:grpSpPr bwMode="auto">
          <a:xfrm>
            <a:off x="3924300" y="2628900"/>
            <a:ext cx="469900" cy="228600"/>
            <a:chOff x="1728" y="1632"/>
            <a:chExt cx="296" cy="144"/>
          </a:xfrm>
        </p:grpSpPr>
        <p:sp>
          <p:nvSpPr>
            <p:cNvPr id="824407" name="Rectangle 87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08" name="Oval 88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4409" name="Rectangle 89" descr="Stationery"/>
          <p:cNvSpPr>
            <a:spLocks noChangeArrowheads="1"/>
          </p:cNvSpPr>
          <p:nvPr/>
        </p:nvSpPr>
        <p:spPr bwMode="auto">
          <a:xfrm>
            <a:off x="5956300" y="25527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80</a:t>
            </a:r>
          </a:p>
        </p:txBody>
      </p:sp>
      <p:sp>
        <p:nvSpPr>
          <p:cNvPr id="824410" name="Rectangle 90" descr="Stationery"/>
          <p:cNvSpPr>
            <a:spLocks noChangeArrowheads="1"/>
          </p:cNvSpPr>
          <p:nvPr/>
        </p:nvSpPr>
        <p:spPr bwMode="auto">
          <a:xfrm>
            <a:off x="65532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411" name="Rectangle 91" descr="Stationery"/>
          <p:cNvSpPr>
            <a:spLocks noChangeArrowheads="1"/>
          </p:cNvSpPr>
          <p:nvPr/>
        </p:nvSpPr>
        <p:spPr bwMode="auto">
          <a:xfrm>
            <a:off x="6718300" y="25527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412" name="Rectangle 92" descr="Stationery"/>
          <p:cNvSpPr>
            <a:spLocks noChangeArrowheads="1"/>
          </p:cNvSpPr>
          <p:nvPr/>
        </p:nvSpPr>
        <p:spPr bwMode="auto">
          <a:xfrm>
            <a:off x="73279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413" name="Rectangle 93" descr="Stationery"/>
          <p:cNvSpPr>
            <a:spLocks noChangeArrowheads="1"/>
          </p:cNvSpPr>
          <p:nvPr/>
        </p:nvSpPr>
        <p:spPr bwMode="auto">
          <a:xfrm>
            <a:off x="57912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414" name="Rectangle 94" descr="Stationery"/>
          <p:cNvSpPr>
            <a:spLocks noChangeArrowheads="1"/>
          </p:cNvSpPr>
          <p:nvPr/>
        </p:nvSpPr>
        <p:spPr bwMode="auto">
          <a:xfrm>
            <a:off x="6718300" y="2552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4415" name="Rectangle 95" descr="Stationery"/>
          <p:cNvSpPr>
            <a:spLocks noChangeArrowheads="1"/>
          </p:cNvSpPr>
          <p:nvPr/>
        </p:nvSpPr>
        <p:spPr bwMode="auto">
          <a:xfrm>
            <a:off x="6705600" y="2552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4416" name="Group 96"/>
          <p:cNvGrpSpPr>
            <a:grpSpLocks/>
          </p:cNvGrpSpPr>
          <p:nvPr/>
        </p:nvGrpSpPr>
        <p:grpSpPr bwMode="auto">
          <a:xfrm>
            <a:off x="6045200" y="2628900"/>
            <a:ext cx="469900" cy="228600"/>
            <a:chOff x="1728" y="1632"/>
            <a:chExt cx="296" cy="144"/>
          </a:xfrm>
        </p:grpSpPr>
        <p:sp>
          <p:nvSpPr>
            <p:cNvPr id="824417" name="Rectangle 97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18" name="Oval 98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4419" name="Group 99"/>
          <p:cNvGrpSpPr>
            <a:grpSpLocks/>
          </p:cNvGrpSpPr>
          <p:nvPr/>
        </p:nvGrpSpPr>
        <p:grpSpPr bwMode="auto">
          <a:xfrm>
            <a:off x="4679950" y="1752600"/>
            <a:ext cx="469900" cy="228600"/>
            <a:chOff x="1728" y="1632"/>
            <a:chExt cx="296" cy="144"/>
          </a:xfrm>
        </p:grpSpPr>
        <p:sp>
          <p:nvSpPr>
            <p:cNvPr id="824420" name="Rectangle 100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21" name="Oval 101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4422" name="Rectangle 102"/>
          <p:cNvSpPr>
            <a:spLocks noChangeArrowheads="1"/>
          </p:cNvSpPr>
          <p:nvPr/>
        </p:nvSpPr>
        <p:spPr bwMode="auto">
          <a:xfrm>
            <a:off x="4708525" y="17002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71</a:t>
            </a:r>
          </a:p>
        </p:txBody>
      </p:sp>
      <p:sp>
        <p:nvSpPr>
          <p:cNvPr id="824423" name="Line 103"/>
          <p:cNvSpPr>
            <a:spLocks noChangeShapeType="1"/>
          </p:cNvSpPr>
          <p:nvPr/>
        </p:nvSpPr>
        <p:spPr bwMode="auto">
          <a:xfrm>
            <a:off x="5257800" y="1905000"/>
            <a:ext cx="1447800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424" name="Text Box 104"/>
          <p:cNvSpPr txBox="1">
            <a:spLocks noChangeArrowheads="1"/>
          </p:cNvSpPr>
          <p:nvPr/>
        </p:nvSpPr>
        <p:spPr bwMode="auto">
          <a:xfrm>
            <a:off x="304800" y="1371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Before</a:t>
            </a:r>
          </a:p>
        </p:txBody>
      </p:sp>
      <p:sp>
        <p:nvSpPr>
          <p:cNvPr id="824425" name="Text Box 105"/>
          <p:cNvSpPr txBox="1">
            <a:spLocks noChangeArrowheads="1"/>
          </p:cNvSpPr>
          <p:nvPr/>
        </p:nvSpPr>
        <p:spPr bwMode="auto">
          <a:xfrm>
            <a:off x="304800" y="39624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After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C0A82-B958-4298-84E1-A508E0321007}" type="slidenum">
              <a:rPr lang="en-US"/>
              <a:pPr/>
              <a:t>25</a:t>
            </a:fld>
            <a:endParaRPr lang="en-US"/>
          </a:p>
        </p:txBody>
      </p:sp>
      <p:sp>
        <p:nvSpPr>
          <p:cNvPr id="825346" name="Text Box 2"/>
          <p:cNvSpPr txBox="1">
            <a:spLocks noChangeArrowheads="1"/>
          </p:cNvSpPr>
          <p:nvPr/>
        </p:nvSpPr>
        <p:spPr bwMode="auto">
          <a:xfrm>
            <a:off x="552450" y="225425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rgbClr val="000000"/>
                </a:solidFill>
              </a:rPr>
              <a:t>Insert index for record: </a:t>
            </a:r>
          </a:p>
        </p:txBody>
      </p:sp>
      <p:grpSp>
        <p:nvGrpSpPr>
          <p:cNvPr id="825347" name="Group 3"/>
          <p:cNvGrpSpPr>
            <a:grpSpLocks/>
          </p:cNvGrpSpPr>
          <p:nvPr/>
        </p:nvGrpSpPr>
        <p:grpSpPr bwMode="auto">
          <a:xfrm>
            <a:off x="4006850" y="298450"/>
            <a:ext cx="2286000" cy="334963"/>
            <a:chOff x="1680" y="739"/>
            <a:chExt cx="1440" cy="211"/>
          </a:xfrm>
        </p:grpSpPr>
        <p:sp>
          <p:nvSpPr>
            <p:cNvPr id="825348" name="Rectangle 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90</a:t>
              </a:r>
            </a:p>
          </p:txBody>
        </p:sp>
        <p:sp>
          <p:nvSpPr>
            <p:cNvPr id="825349" name="Rectangle 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Pat</a:t>
              </a:r>
            </a:p>
          </p:txBody>
        </p:sp>
        <p:sp>
          <p:nvSpPr>
            <p:cNvPr id="825350" name="Rectangle 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42,000</a:t>
              </a:r>
            </a:p>
          </p:txBody>
        </p:sp>
      </p:grpSp>
      <p:sp>
        <p:nvSpPr>
          <p:cNvPr id="825352" name="Rectangle 8" descr="Stationery"/>
          <p:cNvSpPr>
            <a:spLocks noChangeArrowheads="1"/>
          </p:cNvSpPr>
          <p:nvPr/>
        </p:nvSpPr>
        <p:spPr bwMode="auto">
          <a:xfrm>
            <a:off x="3937000" y="424815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25353" name="Rectangle 9" descr="Stationery"/>
          <p:cNvSpPr>
            <a:spLocks noChangeArrowheads="1"/>
          </p:cNvSpPr>
          <p:nvPr/>
        </p:nvSpPr>
        <p:spPr bwMode="auto">
          <a:xfrm>
            <a:off x="4533900" y="42481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54" name="Rectangle 10" descr="Stationery"/>
          <p:cNvSpPr>
            <a:spLocks noChangeArrowheads="1"/>
          </p:cNvSpPr>
          <p:nvPr/>
        </p:nvSpPr>
        <p:spPr bwMode="auto">
          <a:xfrm>
            <a:off x="4699000" y="424815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55" name="Rectangle 11" descr="Stationery"/>
          <p:cNvSpPr>
            <a:spLocks noChangeArrowheads="1"/>
          </p:cNvSpPr>
          <p:nvPr/>
        </p:nvSpPr>
        <p:spPr bwMode="auto">
          <a:xfrm>
            <a:off x="5308600" y="42481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56" name="Rectangle 12" descr="Stationery"/>
          <p:cNvSpPr>
            <a:spLocks noChangeArrowheads="1"/>
          </p:cNvSpPr>
          <p:nvPr/>
        </p:nvSpPr>
        <p:spPr bwMode="auto">
          <a:xfrm>
            <a:off x="3771900" y="42481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57" name="Rectangle 13" descr="Stationery"/>
          <p:cNvSpPr>
            <a:spLocks noChangeArrowheads="1"/>
          </p:cNvSpPr>
          <p:nvPr/>
        </p:nvSpPr>
        <p:spPr bwMode="auto">
          <a:xfrm>
            <a:off x="4699000" y="42481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5358" name="Rectangle 14" descr="Stationery"/>
          <p:cNvSpPr>
            <a:spLocks noChangeArrowheads="1"/>
          </p:cNvSpPr>
          <p:nvPr/>
        </p:nvSpPr>
        <p:spPr bwMode="auto">
          <a:xfrm>
            <a:off x="1714500" y="512445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825359" name="Rectangle 15" descr="Stationery"/>
          <p:cNvSpPr>
            <a:spLocks noChangeArrowheads="1"/>
          </p:cNvSpPr>
          <p:nvPr/>
        </p:nvSpPr>
        <p:spPr bwMode="auto">
          <a:xfrm>
            <a:off x="2311400" y="51244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60" name="Rectangle 16" descr="Stationery"/>
          <p:cNvSpPr>
            <a:spLocks noChangeArrowheads="1"/>
          </p:cNvSpPr>
          <p:nvPr/>
        </p:nvSpPr>
        <p:spPr bwMode="auto">
          <a:xfrm>
            <a:off x="2476500" y="512445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61" name="Rectangle 17" descr="Stationery"/>
          <p:cNvSpPr>
            <a:spLocks noChangeArrowheads="1"/>
          </p:cNvSpPr>
          <p:nvPr/>
        </p:nvSpPr>
        <p:spPr bwMode="auto">
          <a:xfrm>
            <a:off x="3086100" y="51244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62" name="Rectangle 18" descr="Stationery"/>
          <p:cNvSpPr>
            <a:spLocks noChangeArrowheads="1"/>
          </p:cNvSpPr>
          <p:nvPr/>
        </p:nvSpPr>
        <p:spPr bwMode="auto">
          <a:xfrm>
            <a:off x="1549400" y="51244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63" name="Rectangle 19" descr="Stationery"/>
          <p:cNvSpPr>
            <a:spLocks noChangeArrowheads="1"/>
          </p:cNvSpPr>
          <p:nvPr/>
        </p:nvSpPr>
        <p:spPr bwMode="auto">
          <a:xfrm>
            <a:off x="2476500" y="51244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5364" name="Rectangle 20" descr="Stationery"/>
          <p:cNvSpPr>
            <a:spLocks noChangeArrowheads="1"/>
          </p:cNvSpPr>
          <p:nvPr/>
        </p:nvSpPr>
        <p:spPr bwMode="auto">
          <a:xfrm>
            <a:off x="3962400" y="512445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15</a:t>
            </a:r>
          </a:p>
        </p:txBody>
      </p:sp>
      <p:sp>
        <p:nvSpPr>
          <p:cNvPr id="825365" name="Rectangle 21" descr="Stationery"/>
          <p:cNvSpPr>
            <a:spLocks noChangeArrowheads="1"/>
          </p:cNvSpPr>
          <p:nvPr/>
        </p:nvSpPr>
        <p:spPr bwMode="auto">
          <a:xfrm>
            <a:off x="4559300" y="51244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66" name="Rectangle 22" descr="Stationery"/>
          <p:cNvSpPr>
            <a:spLocks noChangeArrowheads="1"/>
          </p:cNvSpPr>
          <p:nvPr/>
        </p:nvSpPr>
        <p:spPr bwMode="auto">
          <a:xfrm>
            <a:off x="4724400" y="512445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67" name="Rectangle 23" descr="Stationery"/>
          <p:cNvSpPr>
            <a:spLocks noChangeArrowheads="1"/>
          </p:cNvSpPr>
          <p:nvPr/>
        </p:nvSpPr>
        <p:spPr bwMode="auto">
          <a:xfrm>
            <a:off x="5334000" y="51244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68" name="Rectangle 24" descr="Stationery"/>
          <p:cNvSpPr>
            <a:spLocks noChangeArrowheads="1"/>
          </p:cNvSpPr>
          <p:nvPr/>
        </p:nvSpPr>
        <p:spPr bwMode="auto">
          <a:xfrm>
            <a:off x="3797300" y="51244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69" name="Rectangle 25" descr="Stationery"/>
          <p:cNvSpPr>
            <a:spLocks noChangeArrowheads="1"/>
          </p:cNvSpPr>
          <p:nvPr/>
        </p:nvSpPr>
        <p:spPr bwMode="auto">
          <a:xfrm>
            <a:off x="4724400" y="51244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5370" name="Line 26"/>
          <p:cNvSpPr>
            <a:spLocks noChangeShapeType="1"/>
          </p:cNvSpPr>
          <p:nvPr/>
        </p:nvSpPr>
        <p:spPr bwMode="auto">
          <a:xfrm flipH="1">
            <a:off x="2311400" y="4552950"/>
            <a:ext cx="1587500" cy="5715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371" name="Line 27"/>
          <p:cNvSpPr>
            <a:spLocks noChangeShapeType="1"/>
          </p:cNvSpPr>
          <p:nvPr/>
        </p:nvSpPr>
        <p:spPr bwMode="auto">
          <a:xfrm>
            <a:off x="4622800" y="4476750"/>
            <a:ext cx="0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372" name="Rectangle 28" descr="Stationery"/>
          <p:cNvSpPr>
            <a:spLocks noChangeArrowheads="1"/>
          </p:cNvSpPr>
          <p:nvPr/>
        </p:nvSpPr>
        <p:spPr bwMode="auto">
          <a:xfrm>
            <a:off x="4711700" y="51244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5373" name="Group 29"/>
          <p:cNvGrpSpPr>
            <a:grpSpLocks/>
          </p:cNvGrpSpPr>
          <p:nvPr/>
        </p:nvGrpSpPr>
        <p:grpSpPr bwMode="auto">
          <a:xfrm>
            <a:off x="1790700" y="5200650"/>
            <a:ext cx="469900" cy="228600"/>
            <a:chOff x="1728" y="1632"/>
            <a:chExt cx="296" cy="144"/>
          </a:xfrm>
        </p:grpSpPr>
        <p:sp>
          <p:nvSpPr>
            <p:cNvPr id="825374" name="Rectangle 30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375" name="Oval 31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5376" name="Group 32"/>
          <p:cNvGrpSpPr>
            <a:grpSpLocks/>
          </p:cNvGrpSpPr>
          <p:nvPr/>
        </p:nvGrpSpPr>
        <p:grpSpPr bwMode="auto">
          <a:xfrm>
            <a:off x="4013200" y="4324350"/>
            <a:ext cx="469900" cy="228600"/>
            <a:chOff x="1728" y="1632"/>
            <a:chExt cx="296" cy="144"/>
          </a:xfrm>
        </p:grpSpPr>
        <p:sp>
          <p:nvSpPr>
            <p:cNvPr id="825377" name="Rectangle 33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378" name="Oval 34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5379" name="Group 35"/>
          <p:cNvGrpSpPr>
            <a:grpSpLocks/>
          </p:cNvGrpSpPr>
          <p:nvPr/>
        </p:nvGrpSpPr>
        <p:grpSpPr bwMode="auto">
          <a:xfrm>
            <a:off x="4051300" y="5200650"/>
            <a:ext cx="469900" cy="228600"/>
            <a:chOff x="1728" y="1632"/>
            <a:chExt cx="296" cy="144"/>
          </a:xfrm>
        </p:grpSpPr>
        <p:sp>
          <p:nvSpPr>
            <p:cNvPr id="825380" name="Rectangle 36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381" name="Oval 37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5382" name="Rectangle 38" descr="Stationery"/>
          <p:cNvSpPr>
            <a:spLocks noChangeArrowheads="1"/>
          </p:cNvSpPr>
          <p:nvPr/>
        </p:nvSpPr>
        <p:spPr bwMode="auto">
          <a:xfrm>
            <a:off x="6083300" y="512445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80</a:t>
            </a:r>
          </a:p>
        </p:txBody>
      </p:sp>
      <p:sp>
        <p:nvSpPr>
          <p:cNvPr id="825383" name="Rectangle 39" descr="Stationery"/>
          <p:cNvSpPr>
            <a:spLocks noChangeArrowheads="1"/>
          </p:cNvSpPr>
          <p:nvPr/>
        </p:nvSpPr>
        <p:spPr bwMode="auto">
          <a:xfrm>
            <a:off x="6680200" y="51244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84" name="Rectangle 40" descr="Stationery"/>
          <p:cNvSpPr>
            <a:spLocks noChangeArrowheads="1"/>
          </p:cNvSpPr>
          <p:nvPr/>
        </p:nvSpPr>
        <p:spPr bwMode="auto">
          <a:xfrm>
            <a:off x="6845300" y="512445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85" name="Rectangle 41" descr="Stationery"/>
          <p:cNvSpPr>
            <a:spLocks noChangeArrowheads="1"/>
          </p:cNvSpPr>
          <p:nvPr/>
        </p:nvSpPr>
        <p:spPr bwMode="auto">
          <a:xfrm>
            <a:off x="7454900" y="51244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86" name="Rectangle 42" descr="Stationery"/>
          <p:cNvSpPr>
            <a:spLocks noChangeArrowheads="1"/>
          </p:cNvSpPr>
          <p:nvPr/>
        </p:nvSpPr>
        <p:spPr bwMode="auto">
          <a:xfrm>
            <a:off x="5918200" y="51244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87" name="Rectangle 43" descr="Stationery"/>
          <p:cNvSpPr>
            <a:spLocks noChangeArrowheads="1"/>
          </p:cNvSpPr>
          <p:nvPr/>
        </p:nvSpPr>
        <p:spPr bwMode="auto">
          <a:xfrm>
            <a:off x="6845300" y="51244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5388" name="Rectangle 44" descr="Stationery"/>
          <p:cNvSpPr>
            <a:spLocks noChangeArrowheads="1"/>
          </p:cNvSpPr>
          <p:nvPr/>
        </p:nvSpPr>
        <p:spPr bwMode="auto">
          <a:xfrm>
            <a:off x="6832600" y="51244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5389" name="Group 45"/>
          <p:cNvGrpSpPr>
            <a:grpSpLocks/>
          </p:cNvGrpSpPr>
          <p:nvPr/>
        </p:nvGrpSpPr>
        <p:grpSpPr bwMode="auto">
          <a:xfrm>
            <a:off x="6172200" y="5200650"/>
            <a:ext cx="469900" cy="228600"/>
            <a:chOff x="1728" y="1632"/>
            <a:chExt cx="296" cy="144"/>
          </a:xfrm>
        </p:grpSpPr>
        <p:sp>
          <p:nvSpPr>
            <p:cNvPr id="825390" name="Rectangle 46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391" name="Oval 47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5392" name="Group 48"/>
          <p:cNvGrpSpPr>
            <a:grpSpLocks/>
          </p:cNvGrpSpPr>
          <p:nvPr/>
        </p:nvGrpSpPr>
        <p:grpSpPr bwMode="auto">
          <a:xfrm>
            <a:off x="4806950" y="4324350"/>
            <a:ext cx="469900" cy="228600"/>
            <a:chOff x="1728" y="1632"/>
            <a:chExt cx="296" cy="144"/>
          </a:xfrm>
        </p:grpSpPr>
        <p:sp>
          <p:nvSpPr>
            <p:cNvPr id="825393" name="Rectangle 49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394" name="Oval 50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5395" name="Rectangle 51"/>
          <p:cNvSpPr>
            <a:spLocks noChangeArrowheads="1"/>
          </p:cNvSpPr>
          <p:nvPr/>
        </p:nvSpPr>
        <p:spPr bwMode="auto">
          <a:xfrm>
            <a:off x="4835525" y="427196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71</a:t>
            </a:r>
          </a:p>
        </p:txBody>
      </p:sp>
      <p:sp>
        <p:nvSpPr>
          <p:cNvPr id="825396" name="Line 52"/>
          <p:cNvSpPr>
            <a:spLocks noChangeShapeType="1"/>
          </p:cNvSpPr>
          <p:nvPr/>
        </p:nvSpPr>
        <p:spPr bwMode="auto">
          <a:xfrm>
            <a:off x="5384800" y="4476750"/>
            <a:ext cx="1447800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5397" name="Group 53"/>
          <p:cNvGrpSpPr>
            <a:grpSpLocks/>
          </p:cNvGrpSpPr>
          <p:nvPr/>
        </p:nvGrpSpPr>
        <p:grpSpPr bwMode="auto">
          <a:xfrm>
            <a:off x="4806950" y="5200650"/>
            <a:ext cx="469900" cy="228600"/>
            <a:chOff x="1728" y="1632"/>
            <a:chExt cx="296" cy="144"/>
          </a:xfrm>
        </p:grpSpPr>
        <p:sp>
          <p:nvSpPr>
            <p:cNvPr id="825398" name="Rectangle 54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399" name="Oval 55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5400" name="Rectangle 56"/>
          <p:cNvSpPr>
            <a:spLocks noChangeArrowheads="1"/>
          </p:cNvSpPr>
          <p:nvPr/>
        </p:nvSpPr>
        <p:spPr bwMode="auto">
          <a:xfrm>
            <a:off x="4876800" y="51689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63</a:t>
            </a:r>
          </a:p>
        </p:txBody>
      </p:sp>
      <p:sp>
        <p:nvSpPr>
          <p:cNvPr id="825401" name="Rectangle 57"/>
          <p:cNvSpPr>
            <a:spLocks noChangeArrowheads="1"/>
          </p:cNvSpPr>
          <p:nvPr/>
        </p:nvSpPr>
        <p:spPr bwMode="auto">
          <a:xfrm>
            <a:off x="7042150" y="51689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90</a:t>
            </a:r>
          </a:p>
        </p:txBody>
      </p:sp>
      <p:grpSp>
        <p:nvGrpSpPr>
          <p:cNvPr id="825402" name="Group 58"/>
          <p:cNvGrpSpPr>
            <a:grpSpLocks/>
          </p:cNvGrpSpPr>
          <p:nvPr/>
        </p:nvGrpSpPr>
        <p:grpSpPr bwMode="auto">
          <a:xfrm>
            <a:off x="6959600" y="5200650"/>
            <a:ext cx="469900" cy="228600"/>
            <a:chOff x="1728" y="1632"/>
            <a:chExt cx="296" cy="144"/>
          </a:xfrm>
        </p:grpSpPr>
        <p:sp>
          <p:nvSpPr>
            <p:cNvPr id="825403" name="Rectangle 59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404" name="Oval 60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5405" name="Line 61"/>
          <p:cNvSpPr>
            <a:spLocks noChangeShapeType="1"/>
          </p:cNvSpPr>
          <p:nvPr/>
        </p:nvSpPr>
        <p:spPr bwMode="auto">
          <a:xfrm>
            <a:off x="247650" y="3581400"/>
            <a:ext cx="8661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407" name="Rectangle 63" descr="Stationery"/>
          <p:cNvSpPr>
            <a:spLocks noChangeArrowheads="1"/>
          </p:cNvSpPr>
          <p:nvPr/>
        </p:nvSpPr>
        <p:spPr bwMode="auto">
          <a:xfrm>
            <a:off x="3810000" y="16764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25408" name="Rectangle 64" descr="Stationery"/>
          <p:cNvSpPr>
            <a:spLocks noChangeArrowheads="1"/>
          </p:cNvSpPr>
          <p:nvPr/>
        </p:nvSpPr>
        <p:spPr bwMode="auto">
          <a:xfrm>
            <a:off x="4406900" y="1676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409" name="Rectangle 65" descr="Stationery"/>
          <p:cNvSpPr>
            <a:spLocks noChangeArrowheads="1"/>
          </p:cNvSpPr>
          <p:nvPr/>
        </p:nvSpPr>
        <p:spPr bwMode="auto">
          <a:xfrm>
            <a:off x="4572000" y="16764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410" name="Rectangle 66" descr="Stationery"/>
          <p:cNvSpPr>
            <a:spLocks noChangeArrowheads="1"/>
          </p:cNvSpPr>
          <p:nvPr/>
        </p:nvSpPr>
        <p:spPr bwMode="auto">
          <a:xfrm>
            <a:off x="5181600" y="1676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411" name="Rectangle 67" descr="Stationery"/>
          <p:cNvSpPr>
            <a:spLocks noChangeArrowheads="1"/>
          </p:cNvSpPr>
          <p:nvPr/>
        </p:nvSpPr>
        <p:spPr bwMode="auto">
          <a:xfrm>
            <a:off x="3644900" y="1676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412" name="Rectangle 68" descr="Stationery"/>
          <p:cNvSpPr>
            <a:spLocks noChangeArrowheads="1"/>
          </p:cNvSpPr>
          <p:nvPr/>
        </p:nvSpPr>
        <p:spPr bwMode="auto">
          <a:xfrm>
            <a:off x="4572000" y="16764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5413" name="Rectangle 69" descr="Stationery"/>
          <p:cNvSpPr>
            <a:spLocks noChangeArrowheads="1"/>
          </p:cNvSpPr>
          <p:nvPr/>
        </p:nvSpPr>
        <p:spPr bwMode="auto">
          <a:xfrm>
            <a:off x="1587500" y="25527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825414" name="Rectangle 70" descr="Stationery"/>
          <p:cNvSpPr>
            <a:spLocks noChangeArrowheads="1"/>
          </p:cNvSpPr>
          <p:nvPr/>
        </p:nvSpPr>
        <p:spPr bwMode="auto">
          <a:xfrm>
            <a:off x="21844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415" name="Rectangle 71" descr="Stationery"/>
          <p:cNvSpPr>
            <a:spLocks noChangeArrowheads="1"/>
          </p:cNvSpPr>
          <p:nvPr/>
        </p:nvSpPr>
        <p:spPr bwMode="auto">
          <a:xfrm>
            <a:off x="2349500" y="25527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416" name="Rectangle 72" descr="Stationery"/>
          <p:cNvSpPr>
            <a:spLocks noChangeArrowheads="1"/>
          </p:cNvSpPr>
          <p:nvPr/>
        </p:nvSpPr>
        <p:spPr bwMode="auto">
          <a:xfrm>
            <a:off x="29591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417" name="Rectangle 73" descr="Stationery"/>
          <p:cNvSpPr>
            <a:spLocks noChangeArrowheads="1"/>
          </p:cNvSpPr>
          <p:nvPr/>
        </p:nvSpPr>
        <p:spPr bwMode="auto">
          <a:xfrm>
            <a:off x="14224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418" name="Rectangle 74" descr="Stationery"/>
          <p:cNvSpPr>
            <a:spLocks noChangeArrowheads="1"/>
          </p:cNvSpPr>
          <p:nvPr/>
        </p:nvSpPr>
        <p:spPr bwMode="auto">
          <a:xfrm>
            <a:off x="2349500" y="2552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5419" name="Rectangle 75" descr="Stationery"/>
          <p:cNvSpPr>
            <a:spLocks noChangeArrowheads="1"/>
          </p:cNvSpPr>
          <p:nvPr/>
        </p:nvSpPr>
        <p:spPr bwMode="auto">
          <a:xfrm>
            <a:off x="3835400" y="25527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15</a:t>
            </a:r>
          </a:p>
        </p:txBody>
      </p:sp>
      <p:sp>
        <p:nvSpPr>
          <p:cNvPr id="825420" name="Rectangle 76" descr="Stationery"/>
          <p:cNvSpPr>
            <a:spLocks noChangeArrowheads="1"/>
          </p:cNvSpPr>
          <p:nvPr/>
        </p:nvSpPr>
        <p:spPr bwMode="auto">
          <a:xfrm>
            <a:off x="44323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421" name="Rectangle 77" descr="Stationery"/>
          <p:cNvSpPr>
            <a:spLocks noChangeArrowheads="1"/>
          </p:cNvSpPr>
          <p:nvPr/>
        </p:nvSpPr>
        <p:spPr bwMode="auto">
          <a:xfrm>
            <a:off x="4597400" y="25527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422" name="Rectangle 78" descr="Stationery"/>
          <p:cNvSpPr>
            <a:spLocks noChangeArrowheads="1"/>
          </p:cNvSpPr>
          <p:nvPr/>
        </p:nvSpPr>
        <p:spPr bwMode="auto">
          <a:xfrm>
            <a:off x="52070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423" name="Rectangle 79" descr="Stationery"/>
          <p:cNvSpPr>
            <a:spLocks noChangeArrowheads="1"/>
          </p:cNvSpPr>
          <p:nvPr/>
        </p:nvSpPr>
        <p:spPr bwMode="auto">
          <a:xfrm>
            <a:off x="36703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424" name="Rectangle 80" descr="Stationery"/>
          <p:cNvSpPr>
            <a:spLocks noChangeArrowheads="1"/>
          </p:cNvSpPr>
          <p:nvPr/>
        </p:nvSpPr>
        <p:spPr bwMode="auto">
          <a:xfrm>
            <a:off x="4597400" y="2552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5425" name="Line 81"/>
          <p:cNvSpPr>
            <a:spLocks noChangeShapeType="1"/>
          </p:cNvSpPr>
          <p:nvPr/>
        </p:nvSpPr>
        <p:spPr bwMode="auto">
          <a:xfrm flipH="1">
            <a:off x="2184400" y="1981200"/>
            <a:ext cx="1587500" cy="5715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426" name="Line 82"/>
          <p:cNvSpPr>
            <a:spLocks noChangeShapeType="1"/>
          </p:cNvSpPr>
          <p:nvPr/>
        </p:nvSpPr>
        <p:spPr bwMode="auto">
          <a:xfrm>
            <a:off x="4495800" y="1905000"/>
            <a:ext cx="0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427" name="Rectangle 83" descr="Stationery"/>
          <p:cNvSpPr>
            <a:spLocks noChangeArrowheads="1"/>
          </p:cNvSpPr>
          <p:nvPr/>
        </p:nvSpPr>
        <p:spPr bwMode="auto">
          <a:xfrm>
            <a:off x="4584700" y="2552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5428" name="Group 84"/>
          <p:cNvGrpSpPr>
            <a:grpSpLocks/>
          </p:cNvGrpSpPr>
          <p:nvPr/>
        </p:nvGrpSpPr>
        <p:grpSpPr bwMode="auto">
          <a:xfrm>
            <a:off x="1663700" y="2628900"/>
            <a:ext cx="469900" cy="228600"/>
            <a:chOff x="1728" y="1632"/>
            <a:chExt cx="296" cy="144"/>
          </a:xfrm>
        </p:grpSpPr>
        <p:sp>
          <p:nvSpPr>
            <p:cNvPr id="825429" name="Rectangle 85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430" name="Oval 86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5431" name="Group 87"/>
          <p:cNvGrpSpPr>
            <a:grpSpLocks/>
          </p:cNvGrpSpPr>
          <p:nvPr/>
        </p:nvGrpSpPr>
        <p:grpSpPr bwMode="auto">
          <a:xfrm>
            <a:off x="3886200" y="1752600"/>
            <a:ext cx="469900" cy="228600"/>
            <a:chOff x="1728" y="1632"/>
            <a:chExt cx="296" cy="144"/>
          </a:xfrm>
        </p:grpSpPr>
        <p:sp>
          <p:nvSpPr>
            <p:cNvPr id="825432" name="Rectangle 88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433" name="Oval 89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5434" name="Group 90"/>
          <p:cNvGrpSpPr>
            <a:grpSpLocks/>
          </p:cNvGrpSpPr>
          <p:nvPr/>
        </p:nvGrpSpPr>
        <p:grpSpPr bwMode="auto">
          <a:xfrm>
            <a:off x="3924300" y="2628900"/>
            <a:ext cx="469900" cy="228600"/>
            <a:chOff x="1728" y="1632"/>
            <a:chExt cx="296" cy="144"/>
          </a:xfrm>
        </p:grpSpPr>
        <p:sp>
          <p:nvSpPr>
            <p:cNvPr id="825435" name="Rectangle 91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436" name="Oval 92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5437" name="Rectangle 93" descr="Stationery"/>
          <p:cNvSpPr>
            <a:spLocks noChangeArrowheads="1"/>
          </p:cNvSpPr>
          <p:nvPr/>
        </p:nvSpPr>
        <p:spPr bwMode="auto">
          <a:xfrm>
            <a:off x="5956300" y="25527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80</a:t>
            </a:r>
          </a:p>
        </p:txBody>
      </p:sp>
      <p:sp>
        <p:nvSpPr>
          <p:cNvPr id="825438" name="Rectangle 94" descr="Stationery"/>
          <p:cNvSpPr>
            <a:spLocks noChangeArrowheads="1"/>
          </p:cNvSpPr>
          <p:nvPr/>
        </p:nvSpPr>
        <p:spPr bwMode="auto">
          <a:xfrm>
            <a:off x="65532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439" name="Rectangle 95" descr="Stationery"/>
          <p:cNvSpPr>
            <a:spLocks noChangeArrowheads="1"/>
          </p:cNvSpPr>
          <p:nvPr/>
        </p:nvSpPr>
        <p:spPr bwMode="auto">
          <a:xfrm>
            <a:off x="6718300" y="25527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440" name="Rectangle 96" descr="Stationery"/>
          <p:cNvSpPr>
            <a:spLocks noChangeArrowheads="1"/>
          </p:cNvSpPr>
          <p:nvPr/>
        </p:nvSpPr>
        <p:spPr bwMode="auto">
          <a:xfrm>
            <a:off x="73279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441" name="Rectangle 97" descr="Stationery"/>
          <p:cNvSpPr>
            <a:spLocks noChangeArrowheads="1"/>
          </p:cNvSpPr>
          <p:nvPr/>
        </p:nvSpPr>
        <p:spPr bwMode="auto">
          <a:xfrm>
            <a:off x="57912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442" name="Rectangle 98" descr="Stationery"/>
          <p:cNvSpPr>
            <a:spLocks noChangeArrowheads="1"/>
          </p:cNvSpPr>
          <p:nvPr/>
        </p:nvSpPr>
        <p:spPr bwMode="auto">
          <a:xfrm>
            <a:off x="6718300" y="2552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5443" name="Rectangle 99" descr="Stationery"/>
          <p:cNvSpPr>
            <a:spLocks noChangeArrowheads="1"/>
          </p:cNvSpPr>
          <p:nvPr/>
        </p:nvSpPr>
        <p:spPr bwMode="auto">
          <a:xfrm>
            <a:off x="6705600" y="2552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5444" name="Group 100"/>
          <p:cNvGrpSpPr>
            <a:grpSpLocks/>
          </p:cNvGrpSpPr>
          <p:nvPr/>
        </p:nvGrpSpPr>
        <p:grpSpPr bwMode="auto">
          <a:xfrm>
            <a:off x="6045200" y="2628900"/>
            <a:ext cx="469900" cy="228600"/>
            <a:chOff x="1728" y="1632"/>
            <a:chExt cx="296" cy="144"/>
          </a:xfrm>
        </p:grpSpPr>
        <p:sp>
          <p:nvSpPr>
            <p:cNvPr id="825445" name="Rectangle 101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446" name="Oval 102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5447" name="Group 103"/>
          <p:cNvGrpSpPr>
            <a:grpSpLocks/>
          </p:cNvGrpSpPr>
          <p:nvPr/>
        </p:nvGrpSpPr>
        <p:grpSpPr bwMode="auto">
          <a:xfrm>
            <a:off x="4679950" y="1752600"/>
            <a:ext cx="469900" cy="228600"/>
            <a:chOff x="1728" y="1632"/>
            <a:chExt cx="296" cy="144"/>
          </a:xfrm>
        </p:grpSpPr>
        <p:sp>
          <p:nvSpPr>
            <p:cNvPr id="825448" name="Rectangle 104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449" name="Oval 105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5450" name="Rectangle 106"/>
          <p:cNvSpPr>
            <a:spLocks noChangeArrowheads="1"/>
          </p:cNvSpPr>
          <p:nvPr/>
        </p:nvSpPr>
        <p:spPr bwMode="auto">
          <a:xfrm>
            <a:off x="4708525" y="17002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71</a:t>
            </a:r>
          </a:p>
        </p:txBody>
      </p:sp>
      <p:sp>
        <p:nvSpPr>
          <p:cNvPr id="825451" name="Line 107"/>
          <p:cNvSpPr>
            <a:spLocks noChangeShapeType="1"/>
          </p:cNvSpPr>
          <p:nvPr/>
        </p:nvSpPr>
        <p:spPr bwMode="auto">
          <a:xfrm>
            <a:off x="5257800" y="1905000"/>
            <a:ext cx="1447800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5452" name="Group 108"/>
          <p:cNvGrpSpPr>
            <a:grpSpLocks/>
          </p:cNvGrpSpPr>
          <p:nvPr/>
        </p:nvGrpSpPr>
        <p:grpSpPr bwMode="auto">
          <a:xfrm>
            <a:off x="4679950" y="2628900"/>
            <a:ext cx="469900" cy="228600"/>
            <a:chOff x="1728" y="1632"/>
            <a:chExt cx="296" cy="144"/>
          </a:xfrm>
        </p:grpSpPr>
        <p:sp>
          <p:nvSpPr>
            <p:cNvPr id="825453" name="Rectangle 109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454" name="Oval 110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5455" name="Rectangle 111"/>
          <p:cNvSpPr>
            <a:spLocks noChangeArrowheads="1"/>
          </p:cNvSpPr>
          <p:nvPr/>
        </p:nvSpPr>
        <p:spPr bwMode="auto">
          <a:xfrm>
            <a:off x="4749800" y="259715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63</a:t>
            </a:r>
          </a:p>
        </p:txBody>
      </p:sp>
      <p:sp>
        <p:nvSpPr>
          <p:cNvPr id="825456" name="Text Box 112"/>
          <p:cNvSpPr txBox="1">
            <a:spLocks noChangeArrowheads="1"/>
          </p:cNvSpPr>
          <p:nvPr/>
        </p:nvSpPr>
        <p:spPr bwMode="auto">
          <a:xfrm>
            <a:off x="304800" y="1371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Before</a:t>
            </a:r>
          </a:p>
        </p:txBody>
      </p:sp>
      <p:sp>
        <p:nvSpPr>
          <p:cNvPr id="825457" name="Text Box 113"/>
          <p:cNvSpPr txBox="1">
            <a:spLocks noChangeArrowheads="1"/>
          </p:cNvSpPr>
          <p:nvPr/>
        </p:nvSpPr>
        <p:spPr bwMode="auto">
          <a:xfrm>
            <a:off x="304800" y="39624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After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6639B-8D5E-4C67-86F2-2123E4908745}" type="slidenum">
              <a:rPr lang="en-US"/>
              <a:pPr/>
              <a:t>26</a:t>
            </a:fld>
            <a:endParaRPr lang="en-US"/>
          </a:p>
        </p:txBody>
      </p:sp>
      <p:sp>
        <p:nvSpPr>
          <p:cNvPr id="826370" name="Text Box 2"/>
          <p:cNvSpPr txBox="1">
            <a:spLocks noChangeArrowheads="1"/>
          </p:cNvSpPr>
          <p:nvPr/>
        </p:nvSpPr>
        <p:spPr bwMode="auto">
          <a:xfrm>
            <a:off x="546100" y="225425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rgbClr val="000000"/>
                </a:solidFill>
              </a:rPr>
              <a:t>Insert index for record: </a:t>
            </a:r>
          </a:p>
        </p:txBody>
      </p:sp>
      <p:grpSp>
        <p:nvGrpSpPr>
          <p:cNvPr id="826371" name="Group 3"/>
          <p:cNvGrpSpPr>
            <a:grpSpLocks/>
          </p:cNvGrpSpPr>
          <p:nvPr/>
        </p:nvGrpSpPr>
        <p:grpSpPr bwMode="auto">
          <a:xfrm>
            <a:off x="4000500" y="298450"/>
            <a:ext cx="2286000" cy="334963"/>
            <a:chOff x="1680" y="739"/>
            <a:chExt cx="1440" cy="211"/>
          </a:xfrm>
        </p:grpSpPr>
        <p:sp>
          <p:nvSpPr>
            <p:cNvPr id="826372" name="Rectangle 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55</a:t>
              </a:r>
            </a:p>
          </p:txBody>
        </p:sp>
        <p:sp>
          <p:nvSpPr>
            <p:cNvPr id="826373" name="Rectangle 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Kathy</a:t>
              </a:r>
            </a:p>
          </p:txBody>
        </p:sp>
        <p:sp>
          <p:nvSpPr>
            <p:cNvPr id="826374" name="Rectangle 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45,000</a:t>
              </a:r>
            </a:p>
          </p:txBody>
        </p:sp>
      </p:grpSp>
      <p:sp>
        <p:nvSpPr>
          <p:cNvPr id="826376" name="Rectangle 8" descr="Stationery"/>
          <p:cNvSpPr>
            <a:spLocks noChangeArrowheads="1"/>
          </p:cNvSpPr>
          <p:nvPr/>
        </p:nvSpPr>
        <p:spPr bwMode="auto">
          <a:xfrm>
            <a:off x="3708400" y="39624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55</a:t>
            </a:r>
          </a:p>
        </p:txBody>
      </p:sp>
      <p:sp>
        <p:nvSpPr>
          <p:cNvPr id="826377" name="Rectangle 9" descr="Stationery"/>
          <p:cNvSpPr>
            <a:spLocks noChangeArrowheads="1"/>
          </p:cNvSpPr>
          <p:nvPr/>
        </p:nvSpPr>
        <p:spPr bwMode="auto">
          <a:xfrm>
            <a:off x="4305300" y="3962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78" name="Rectangle 10" descr="Stationery"/>
          <p:cNvSpPr>
            <a:spLocks noChangeArrowheads="1"/>
          </p:cNvSpPr>
          <p:nvPr/>
        </p:nvSpPr>
        <p:spPr bwMode="auto">
          <a:xfrm>
            <a:off x="4470400" y="39624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79" name="Rectangle 11" descr="Stationery"/>
          <p:cNvSpPr>
            <a:spLocks noChangeArrowheads="1"/>
          </p:cNvSpPr>
          <p:nvPr/>
        </p:nvSpPr>
        <p:spPr bwMode="auto">
          <a:xfrm>
            <a:off x="5080000" y="3962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0" name="Rectangle 12" descr="Stationery"/>
          <p:cNvSpPr>
            <a:spLocks noChangeArrowheads="1"/>
          </p:cNvSpPr>
          <p:nvPr/>
        </p:nvSpPr>
        <p:spPr bwMode="auto">
          <a:xfrm>
            <a:off x="3543300" y="3962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1" name="Rectangle 13" descr="Stationery"/>
          <p:cNvSpPr>
            <a:spLocks noChangeArrowheads="1"/>
          </p:cNvSpPr>
          <p:nvPr/>
        </p:nvSpPr>
        <p:spPr bwMode="auto">
          <a:xfrm>
            <a:off x="4470400" y="39624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6382" name="Rectangle 14" descr="Stationery"/>
          <p:cNvSpPr>
            <a:spLocks noChangeArrowheads="1"/>
          </p:cNvSpPr>
          <p:nvPr/>
        </p:nvSpPr>
        <p:spPr bwMode="auto">
          <a:xfrm>
            <a:off x="1485900" y="48387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26383" name="Rectangle 15" descr="Stationery"/>
          <p:cNvSpPr>
            <a:spLocks noChangeArrowheads="1"/>
          </p:cNvSpPr>
          <p:nvPr/>
        </p:nvSpPr>
        <p:spPr bwMode="auto">
          <a:xfrm>
            <a:off x="2082800" y="4838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4" name="Rectangle 16" descr="Stationery"/>
          <p:cNvSpPr>
            <a:spLocks noChangeArrowheads="1"/>
          </p:cNvSpPr>
          <p:nvPr/>
        </p:nvSpPr>
        <p:spPr bwMode="auto">
          <a:xfrm>
            <a:off x="2247900" y="48387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5" name="Rectangle 17" descr="Stationery"/>
          <p:cNvSpPr>
            <a:spLocks noChangeArrowheads="1"/>
          </p:cNvSpPr>
          <p:nvPr/>
        </p:nvSpPr>
        <p:spPr bwMode="auto">
          <a:xfrm>
            <a:off x="2857500" y="4838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6" name="Rectangle 18" descr="Stationery"/>
          <p:cNvSpPr>
            <a:spLocks noChangeArrowheads="1"/>
          </p:cNvSpPr>
          <p:nvPr/>
        </p:nvSpPr>
        <p:spPr bwMode="auto">
          <a:xfrm>
            <a:off x="1320800" y="4838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7" name="Rectangle 19" descr="Stationery"/>
          <p:cNvSpPr>
            <a:spLocks noChangeArrowheads="1"/>
          </p:cNvSpPr>
          <p:nvPr/>
        </p:nvSpPr>
        <p:spPr bwMode="auto">
          <a:xfrm>
            <a:off x="2247900" y="4838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6388" name="Line 20"/>
          <p:cNvSpPr>
            <a:spLocks noChangeShapeType="1"/>
          </p:cNvSpPr>
          <p:nvPr/>
        </p:nvSpPr>
        <p:spPr bwMode="auto">
          <a:xfrm flipH="1">
            <a:off x="2184400" y="4191000"/>
            <a:ext cx="1447800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6389" name="Group 21"/>
          <p:cNvGrpSpPr>
            <a:grpSpLocks/>
          </p:cNvGrpSpPr>
          <p:nvPr/>
        </p:nvGrpSpPr>
        <p:grpSpPr bwMode="auto">
          <a:xfrm>
            <a:off x="1562100" y="4914900"/>
            <a:ext cx="469900" cy="228600"/>
            <a:chOff x="1728" y="1632"/>
            <a:chExt cx="296" cy="144"/>
          </a:xfrm>
        </p:grpSpPr>
        <p:sp>
          <p:nvSpPr>
            <p:cNvPr id="826390" name="Rectangle 22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391" name="Oval 23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6392" name="Group 24"/>
          <p:cNvGrpSpPr>
            <a:grpSpLocks/>
          </p:cNvGrpSpPr>
          <p:nvPr/>
        </p:nvGrpSpPr>
        <p:grpSpPr bwMode="auto">
          <a:xfrm>
            <a:off x="3784600" y="4038600"/>
            <a:ext cx="469900" cy="228600"/>
            <a:chOff x="1728" y="1632"/>
            <a:chExt cx="296" cy="144"/>
          </a:xfrm>
        </p:grpSpPr>
        <p:sp>
          <p:nvSpPr>
            <p:cNvPr id="826393" name="Rectangle 25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394" name="Oval 26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395" name="Rectangle 27" descr="Stationery"/>
          <p:cNvSpPr>
            <a:spLocks noChangeArrowheads="1"/>
          </p:cNvSpPr>
          <p:nvPr/>
        </p:nvSpPr>
        <p:spPr bwMode="auto">
          <a:xfrm>
            <a:off x="5854700" y="48387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71</a:t>
            </a:r>
          </a:p>
        </p:txBody>
      </p:sp>
      <p:sp>
        <p:nvSpPr>
          <p:cNvPr id="826396" name="Rectangle 28" descr="Stationery"/>
          <p:cNvSpPr>
            <a:spLocks noChangeArrowheads="1"/>
          </p:cNvSpPr>
          <p:nvPr/>
        </p:nvSpPr>
        <p:spPr bwMode="auto">
          <a:xfrm>
            <a:off x="6451600" y="4838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7" name="Rectangle 29" descr="Stationery"/>
          <p:cNvSpPr>
            <a:spLocks noChangeArrowheads="1"/>
          </p:cNvSpPr>
          <p:nvPr/>
        </p:nvSpPr>
        <p:spPr bwMode="auto">
          <a:xfrm>
            <a:off x="6616700" y="48387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8" name="Rectangle 30" descr="Stationery"/>
          <p:cNvSpPr>
            <a:spLocks noChangeArrowheads="1"/>
          </p:cNvSpPr>
          <p:nvPr/>
        </p:nvSpPr>
        <p:spPr bwMode="auto">
          <a:xfrm>
            <a:off x="7226300" y="4838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9" name="Rectangle 31" descr="Stationery"/>
          <p:cNvSpPr>
            <a:spLocks noChangeArrowheads="1"/>
          </p:cNvSpPr>
          <p:nvPr/>
        </p:nvSpPr>
        <p:spPr bwMode="auto">
          <a:xfrm>
            <a:off x="5689600" y="4838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0" name="Rectangle 32" descr="Stationery"/>
          <p:cNvSpPr>
            <a:spLocks noChangeArrowheads="1"/>
          </p:cNvSpPr>
          <p:nvPr/>
        </p:nvSpPr>
        <p:spPr bwMode="auto">
          <a:xfrm>
            <a:off x="6616700" y="4838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6401" name="Rectangle 33" descr="Stationery"/>
          <p:cNvSpPr>
            <a:spLocks noChangeArrowheads="1"/>
          </p:cNvSpPr>
          <p:nvPr/>
        </p:nvSpPr>
        <p:spPr bwMode="auto">
          <a:xfrm>
            <a:off x="6604000" y="4838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6402" name="Group 34"/>
          <p:cNvGrpSpPr>
            <a:grpSpLocks/>
          </p:cNvGrpSpPr>
          <p:nvPr/>
        </p:nvGrpSpPr>
        <p:grpSpPr bwMode="auto">
          <a:xfrm>
            <a:off x="5943600" y="4914900"/>
            <a:ext cx="469900" cy="228600"/>
            <a:chOff x="1728" y="1632"/>
            <a:chExt cx="296" cy="144"/>
          </a:xfrm>
        </p:grpSpPr>
        <p:sp>
          <p:nvSpPr>
            <p:cNvPr id="826403" name="Rectangle 35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04" name="Oval 36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405" name="Line 37"/>
          <p:cNvSpPr>
            <a:spLocks noChangeShapeType="1"/>
          </p:cNvSpPr>
          <p:nvPr/>
        </p:nvSpPr>
        <p:spPr bwMode="auto">
          <a:xfrm>
            <a:off x="4394200" y="4191000"/>
            <a:ext cx="1295400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407" name="Rectangle 39" descr="Stationery"/>
          <p:cNvSpPr>
            <a:spLocks noChangeArrowheads="1"/>
          </p:cNvSpPr>
          <p:nvPr/>
        </p:nvSpPr>
        <p:spPr bwMode="auto">
          <a:xfrm>
            <a:off x="2676525" y="582295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15</a:t>
            </a:r>
          </a:p>
        </p:txBody>
      </p:sp>
      <p:sp>
        <p:nvSpPr>
          <p:cNvPr id="826408" name="Rectangle 40" descr="Stationery"/>
          <p:cNvSpPr>
            <a:spLocks noChangeArrowheads="1"/>
          </p:cNvSpPr>
          <p:nvPr/>
        </p:nvSpPr>
        <p:spPr bwMode="auto">
          <a:xfrm>
            <a:off x="3273425" y="58229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9" name="Rectangle 41" descr="Stationery"/>
          <p:cNvSpPr>
            <a:spLocks noChangeArrowheads="1"/>
          </p:cNvSpPr>
          <p:nvPr/>
        </p:nvSpPr>
        <p:spPr bwMode="auto">
          <a:xfrm>
            <a:off x="3438525" y="582295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0" name="Rectangle 42" descr="Stationery"/>
          <p:cNvSpPr>
            <a:spLocks noChangeArrowheads="1"/>
          </p:cNvSpPr>
          <p:nvPr/>
        </p:nvSpPr>
        <p:spPr bwMode="auto">
          <a:xfrm>
            <a:off x="4048125" y="58229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1" name="Rectangle 43" descr="Stationery"/>
          <p:cNvSpPr>
            <a:spLocks noChangeArrowheads="1"/>
          </p:cNvSpPr>
          <p:nvPr/>
        </p:nvSpPr>
        <p:spPr bwMode="auto">
          <a:xfrm>
            <a:off x="2511425" y="58229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2" name="Rectangle 44" descr="Stationery"/>
          <p:cNvSpPr>
            <a:spLocks noChangeArrowheads="1"/>
          </p:cNvSpPr>
          <p:nvPr/>
        </p:nvSpPr>
        <p:spPr bwMode="auto">
          <a:xfrm>
            <a:off x="3438525" y="58229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6413" name="Rectangle 45" descr="Stationery"/>
          <p:cNvSpPr>
            <a:spLocks noChangeArrowheads="1"/>
          </p:cNvSpPr>
          <p:nvPr/>
        </p:nvSpPr>
        <p:spPr bwMode="auto">
          <a:xfrm>
            <a:off x="3425825" y="58229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6414" name="Group 46"/>
          <p:cNvGrpSpPr>
            <a:grpSpLocks/>
          </p:cNvGrpSpPr>
          <p:nvPr/>
        </p:nvGrpSpPr>
        <p:grpSpPr bwMode="auto">
          <a:xfrm>
            <a:off x="2765425" y="5899150"/>
            <a:ext cx="469900" cy="228600"/>
            <a:chOff x="1728" y="1632"/>
            <a:chExt cx="296" cy="144"/>
          </a:xfrm>
        </p:grpSpPr>
        <p:sp>
          <p:nvSpPr>
            <p:cNvPr id="826415" name="Rectangle 47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16" name="Oval 48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417" name="Rectangle 49" descr="Stationery"/>
          <p:cNvSpPr>
            <a:spLocks noChangeArrowheads="1"/>
          </p:cNvSpPr>
          <p:nvPr/>
        </p:nvSpPr>
        <p:spPr bwMode="auto">
          <a:xfrm>
            <a:off x="4940300" y="582295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 </a:t>
            </a:r>
          </a:p>
        </p:txBody>
      </p:sp>
      <p:sp>
        <p:nvSpPr>
          <p:cNvPr id="826418" name="Rectangle 50" descr="Stationery"/>
          <p:cNvSpPr>
            <a:spLocks noChangeArrowheads="1"/>
          </p:cNvSpPr>
          <p:nvPr/>
        </p:nvSpPr>
        <p:spPr bwMode="auto">
          <a:xfrm>
            <a:off x="5537200" y="58229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9" name="Rectangle 51" descr="Stationery"/>
          <p:cNvSpPr>
            <a:spLocks noChangeArrowheads="1"/>
          </p:cNvSpPr>
          <p:nvPr/>
        </p:nvSpPr>
        <p:spPr bwMode="auto">
          <a:xfrm>
            <a:off x="5702300" y="582295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0" name="Rectangle 52" descr="Stationery"/>
          <p:cNvSpPr>
            <a:spLocks noChangeArrowheads="1"/>
          </p:cNvSpPr>
          <p:nvPr/>
        </p:nvSpPr>
        <p:spPr bwMode="auto">
          <a:xfrm>
            <a:off x="6311900" y="58229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1" name="Rectangle 53" descr="Stationery"/>
          <p:cNvSpPr>
            <a:spLocks noChangeArrowheads="1"/>
          </p:cNvSpPr>
          <p:nvPr/>
        </p:nvSpPr>
        <p:spPr bwMode="auto">
          <a:xfrm>
            <a:off x="4775200" y="58229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2" name="Rectangle 54" descr="Stationery"/>
          <p:cNvSpPr>
            <a:spLocks noChangeArrowheads="1"/>
          </p:cNvSpPr>
          <p:nvPr/>
        </p:nvSpPr>
        <p:spPr bwMode="auto">
          <a:xfrm>
            <a:off x="5702300" y="58229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6423" name="Rectangle 55" descr="Stationery"/>
          <p:cNvSpPr>
            <a:spLocks noChangeArrowheads="1"/>
          </p:cNvSpPr>
          <p:nvPr/>
        </p:nvSpPr>
        <p:spPr bwMode="auto">
          <a:xfrm>
            <a:off x="5689600" y="58229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6424" name="Group 56"/>
          <p:cNvGrpSpPr>
            <a:grpSpLocks/>
          </p:cNvGrpSpPr>
          <p:nvPr/>
        </p:nvGrpSpPr>
        <p:grpSpPr bwMode="auto">
          <a:xfrm>
            <a:off x="5784850" y="5899150"/>
            <a:ext cx="469900" cy="228600"/>
            <a:chOff x="1728" y="1632"/>
            <a:chExt cx="296" cy="144"/>
          </a:xfrm>
        </p:grpSpPr>
        <p:sp>
          <p:nvSpPr>
            <p:cNvPr id="826425" name="Rectangle 57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26" name="Oval 58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427" name="Rectangle 59"/>
          <p:cNvSpPr>
            <a:spLocks noChangeArrowheads="1"/>
          </p:cNvSpPr>
          <p:nvPr/>
        </p:nvSpPr>
        <p:spPr bwMode="auto">
          <a:xfrm>
            <a:off x="5854700" y="58674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63</a:t>
            </a:r>
          </a:p>
        </p:txBody>
      </p:sp>
      <p:sp>
        <p:nvSpPr>
          <p:cNvPr id="826428" name="Rectangle 60" descr="Stationery"/>
          <p:cNvSpPr>
            <a:spLocks noChangeArrowheads="1"/>
          </p:cNvSpPr>
          <p:nvPr/>
        </p:nvSpPr>
        <p:spPr bwMode="auto">
          <a:xfrm>
            <a:off x="7277100" y="5807075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80</a:t>
            </a:r>
          </a:p>
        </p:txBody>
      </p:sp>
      <p:sp>
        <p:nvSpPr>
          <p:cNvPr id="826429" name="Rectangle 61" descr="Stationery"/>
          <p:cNvSpPr>
            <a:spLocks noChangeArrowheads="1"/>
          </p:cNvSpPr>
          <p:nvPr/>
        </p:nvSpPr>
        <p:spPr bwMode="auto">
          <a:xfrm>
            <a:off x="7874000" y="580707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0" name="Rectangle 62" descr="Stationery"/>
          <p:cNvSpPr>
            <a:spLocks noChangeArrowheads="1"/>
          </p:cNvSpPr>
          <p:nvPr/>
        </p:nvSpPr>
        <p:spPr bwMode="auto">
          <a:xfrm>
            <a:off x="8039100" y="5807075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1" name="Rectangle 63" descr="Stationery"/>
          <p:cNvSpPr>
            <a:spLocks noChangeArrowheads="1"/>
          </p:cNvSpPr>
          <p:nvPr/>
        </p:nvSpPr>
        <p:spPr bwMode="auto">
          <a:xfrm>
            <a:off x="8648700" y="580707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2" name="Rectangle 64" descr="Stationery"/>
          <p:cNvSpPr>
            <a:spLocks noChangeArrowheads="1"/>
          </p:cNvSpPr>
          <p:nvPr/>
        </p:nvSpPr>
        <p:spPr bwMode="auto">
          <a:xfrm>
            <a:off x="7112000" y="580707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3" name="Rectangle 65" descr="Stationery"/>
          <p:cNvSpPr>
            <a:spLocks noChangeArrowheads="1"/>
          </p:cNvSpPr>
          <p:nvPr/>
        </p:nvSpPr>
        <p:spPr bwMode="auto">
          <a:xfrm>
            <a:off x="8039100" y="5807075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6434" name="Rectangle 66" descr="Stationery"/>
          <p:cNvSpPr>
            <a:spLocks noChangeArrowheads="1"/>
          </p:cNvSpPr>
          <p:nvPr/>
        </p:nvSpPr>
        <p:spPr bwMode="auto">
          <a:xfrm>
            <a:off x="8026400" y="5807075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6435" name="Group 67"/>
          <p:cNvGrpSpPr>
            <a:grpSpLocks/>
          </p:cNvGrpSpPr>
          <p:nvPr/>
        </p:nvGrpSpPr>
        <p:grpSpPr bwMode="auto">
          <a:xfrm>
            <a:off x="7366000" y="5883275"/>
            <a:ext cx="469900" cy="228600"/>
            <a:chOff x="1728" y="1632"/>
            <a:chExt cx="296" cy="144"/>
          </a:xfrm>
        </p:grpSpPr>
        <p:sp>
          <p:nvSpPr>
            <p:cNvPr id="826436" name="Rectangle 68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37" name="Oval 69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6438" name="Group 70"/>
          <p:cNvGrpSpPr>
            <a:grpSpLocks/>
          </p:cNvGrpSpPr>
          <p:nvPr/>
        </p:nvGrpSpPr>
        <p:grpSpPr bwMode="auto">
          <a:xfrm>
            <a:off x="8121650" y="5883275"/>
            <a:ext cx="469900" cy="228600"/>
            <a:chOff x="1728" y="1632"/>
            <a:chExt cx="296" cy="144"/>
          </a:xfrm>
        </p:grpSpPr>
        <p:sp>
          <p:nvSpPr>
            <p:cNvPr id="826439" name="Rectangle 71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40" name="Oval 72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441" name="Rectangle 73"/>
          <p:cNvSpPr>
            <a:spLocks noChangeArrowheads="1"/>
          </p:cNvSpPr>
          <p:nvPr/>
        </p:nvSpPr>
        <p:spPr bwMode="auto">
          <a:xfrm>
            <a:off x="8191500" y="5851525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90</a:t>
            </a:r>
          </a:p>
        </p:txBody>
      </p:sp>
      <p:sp>
        <p:nvSpPr>
          <p:cNvPr id="826442" name="Rectangle 74" descr="Stationery"/>
          <p:cNvSpPr>
            <a:spLocks noChangeArrowheads="1"/>
          </p:cNvSpPr>
          <p:nvPr/>
        </p:nvSpPr>
        <p:spPr bwMode="auto">
          <a:xfrm>
            <a:off x="495300" y="582295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826443" name="Rectangle 75" descr="Stationery"/>
          <p:cNvSpPr>
            <a:spLocks noChangeArrowheads="1"/>
          </p:cNvSpPr>
          <p:nvPr/>
        </p:nvSpPr>
        <p:spPr bwMode="auto">
          <a:xfrm>
            <a:off x="1092200" y="58229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4" name="Rectangle 76" descr="Stationery"/>
          <p:cNvSpPr>
            <a:spLocks noChangeArrowheads="1"/>
          </p:cNvSpPr>
          <p:nvPr/>
        </p:nvSpPr>
        <p:spPr bwMode="auto">
          <a:xfrm>
            <a:off x="1257300" y="582295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5" name="Rectangle 77" descr="Stationery"/>
          <p:cNvSpPr>
            <a:spLocks noChangeArrowheads="1"/>
          </p:cNvSpPr>
          <p:nvPr/>
        </p:nvSpPr>
        <p:spPr bwMode="auto">
          <a:xfrm>
            <a:off x="1866900" y="58229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6" name="Rectangle 78" descr="Stationery"/>
          <p:cNvSpPr>
            <a:spLocks noChangeArrowheads="1"/>
          </p:cNvSpPr>
          <p:nvPr/>
        </p:nvSpPr>
        <p:spPr bwMode="auto">
          <a:xfrm>
            <a:off x="330200" y="58229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7" name="Rectangle 79" descr="Stationery"/>
          <p:cNvSpPr>
            <a:spLocks noChangeArrowheads="1"/>
          </p:cNvSpPr>
          <p:nvPr/>
        </p:nvSpPr>
        <p:spPr bwMode="auto">
          <a:xfrm>
            <a:off x="1257300" y="58229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6448" name="Rectangle 80" descr="Stationery"/>
          <p:cNvSpPr>
            <a:spLocks noChangeArrowheads="1"/>
          </p:cNvSpPr>
          <p:nvPr/>
        </p:nvSpPr>
        <p:spPr bwMode="auto">
          <a:xfrm>
            <a:off x="1244600" y="58229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6449" name="Group 81"/>
          <p:cNvGrpSpPr>
            <a:grpSpLocks/>
          </p:cNvGrpSpPr>
          <p:nvPr/>
        </p:nvGrpSpPr>
        <p:grpSpPr bwMode="auto">
          <a:xfrm>
            <a:off x="584200" y="5899150"/>
            <a:ext cx="469900" cy="228600"/>
            <a:chOff x="1728" y="1632"/>
            <a:chExt cx="296" cy="144"/>
          </a:xfrm>
        </p:grpSpPr>
        <p:sp>
          <p:nvSpPr>
            <p:cNvPr id="826450" name="Rectangle 82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51" name="Oval 83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452" name="Rectangle 84"/>
          <p:cNvSpPr>
            <a:spLocks noChangeArrowheads="1"/>
          </p:cNvSpPr>
          <p:nvPr/>
        </p:nvSpPr>
        <p:spPr bwMode="auto">
          <a:xfrm>
            <a:off x="1409700" y="5867400"/>
            <a:ext cx="23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 </a:t>
            </a:r>
          </a:p>
        </p:txBody>
      </p:sp>
      <p:sp>
        <p:nvSpPr>
          <p:cNvPr id="826453" name="Line 85"/>
          <p:cNvSpPr>
            <a:spLocks noChangeShapeType="1"/>
          </p:cNvSpPr>
          <p:nvPr/>
        </p:nvSpPr>
        <p:spPr bwMode="auto">
          <a:xfrm flipH="1">
            <a:off x="330200" y="5143500"/>
            <a:ext cx="1079500" cy="679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454" name="Line 86"/>
          <p:cNvSpPr>
            <a:spLocks noChangeShapeType="1"/>
          </p:cNvSpPr>
          <p:nvPr/>
        </p:nvSpPr>
        <p:spPr bwMode="auto">
          <a:xfrm>
            <a:off x="2171700" y="5127625"/>
            <a:ext cx="1101725" cy="679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455" name="Line 87"/>
          <p:cNvSpPr>
            <a:spLocks noChangeShapeType="1"/>
          </p:cNvSpPr>
          <p:nvPr/>
        </p:nvSpPr>
        <p:spPr bwMode="auto">
          <a:xfrm flipH="1">
            <a:off x="5245100" y="5127625"/>
            <a:ext cx="539750" cy="679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456" name="Line 88"/>
          <p:cNvSpPr>
            <a:spLocks noChangeShapeType="1"/>
          </p:cNvSpPr>
          <p:nvPr/>
        </p:nvSpPr>
        <p:spPr bwMode="auto">
          <a:xfrm>
            <a:off x="247650" y="3581400"/>
            <a:ext cx="8661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458" name="Rectangle 90" descr="Stationery"/>
          <p:cNvSpPr>
            <a:spLocks noChangeArrowheads="1"/>
          </p:cNvSpPr>
          <p:nvPr/>
        </p:nvSpPr>
        <p:spPr bwMode="auto">
          <a:xfrm>
            <a:off x="3810000" y="16764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26459" name="Rectangle 91" descr="Stationery"/>
          <p:cNvSpPr>
            <a:spLocks noChangeArrowheads="1"/>
          </p:cNvSpPr>
          <p:nvPr/>
        </p:nvSpPr>
        <p:spPr bwMode="auto">
          <a:xfrm>
            <a:off x="4406900" y="1676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0" name="Rectangle 92" descr="Stationery"/>
          <p:cNvSpPr>
            <a:spLocks noChangeArrowheads="1"/>
          </p:cNvSpPr>
          <p:nvPr/>
        </p:nvSpPr>
        <p:spPr bwMode="auto">
          <a:xfrm>
            <a:off x="4572000" y="16764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1" name="Rectangle 93" descr="Stationery"/>
          <p:cNvSpPr>
            <a:spLocks noChangeArrowheads="1"/>
          </p:cNvSpPr>
          <p:nvPr/>
        </p:nvSpPr>
        <p:spPr bwMode="auto">
          <a:xfrm>
            <a:off x="5181600" y="1676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2" name="Rectangle 94" descr="Stationery"/>
          <p:cNvSpPr>
            <a:spLocks noChangeArrowheads="1"/>
          </p:cNvSpPr>
          <p:nvPr/>
        </p:nvSpPr>
        <p:spPr bwMode="auto">
          <a:xfrm>
            <a:off x="3644900" y="1676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3" name="Rectangle 95" descr="Stationery"/>
          <p:cNvSpPr>
            <a:spLocks noChangeArrowheads="1"/>
          </p:cNvSpPr>
          <p:nvPr/>
        </p:nvSpPr>
        <p:spPr bwMode="auto">
          <a:xfrm>
            <a:off x="4572000" y="16764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6464" name="Rectangle 96" descr="Stationery"/>
          <p:cNvSpPr>
            <a:spLocks noChangeArrowheads="1"/>
          </p:cNvSpPr>
          <p:nvPr/>
        </p:nvSpPr>
        <p:spPr bwMode="auto">
          <a:xfrm>
            <a:off x="1587500" y="25527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826465" name="Rectangle 97" descr="Stationery"/>
          <p:cNvSpPr>
            <a:spLocks noChangeArrowheads="1"/>
          </p:cNvSpPr>
          <p:nvPr/>
        </p:nvSpPr>
        <p:spPr bwMode="auto">
          <a:xfrm>
            <a:off x="21844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6" name="Rectangle 98" descr="Stationery"/>
          <p:cNvSpPr>
            <a:spLocks noChangeArrowheads="1"/>
          </p:cNvSpPr>
          <p:nvPr/>
        </p:nvSpPr>
        <p:spPr bwMode="auto">
          <a:xfrm>
            <a:off x="2349500" y="25527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7" name="Rectangle 99" descr="Stationery"/>
          <p:cNvSpPr>
            <a:spLocks noChangeArrowheads="1"/>
          </p:cNvSpPr>
          <p:nvPr/>
        </p:nvSpPr>
        <p:spPr bwMode="auto">
          <a:xfrm>
            <a:off x="29591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8" name="Rectangle 100" descr="Stationery"/>
          <p:cNvSpPr>
            <a:spLocks noChangeArrowheads="1"/>
          </p:cNvSpPr>
          <p:nvPr/>
        </p:nvSpPr>
        <p:spPr bwMode="auto">
          <a:xfrm>
            <a:off x="14224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9" name="Rectangle 101" descr="Stationery"/>
          <p:cNvSpPr>
            <a:spLocks noChangeArrowheads="1"/>
          </p:cNvSpPr>
          <p:nvPr/>
        </p:nvSpPr>
        <p:spPr bwMode="auto">
          <a:xfrm>
            <a:off x="2349500" y="2552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6470" name="Rectangle 102" descr="Stationery"/>
          <p:cNvSpPr>
            <a:spLocks noChangeArrowheads="1"/>
          </p:cNvSpPr>
          <p:nvPr/>
        </p:nvSpPr>
        <p:spPr bwMode="auto">
          <a:xfrm>
            <a:off x="3835400" y="25527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15</a:t>
            </a:r>
          </a:p>
        </p:txBody>
      </p:sp>
      <p:sp>
        <p:nvSpPr>
          <p:cNvPr id="826471" name="Rectangle 103" descr="Stationery"/>
          <p:cNvSpPr>
            <a:spLocks noChangeArrowheads="1"/>
          </p:cNvSpPr>
          <p:nvPr/>
        </p:nvSpPr>
        <p:spPr bwMode="auto">
          <a:xfrm>
            <a:off x="44323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2" name="Rectangle 104" descr="Stationery"/>
          <p:cNvSpPr>
            <a:spLocks noChangeArrowheads="1"/>
          </p:cNvSpPr>
          <p:nvPr/>
        </p:nvSpPr>
        <p:spPr bwMode="auto">
          <a:xfrm>
            <a:off x="4597400" y="25527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3" name="Rectangle 105" descr="Stationery"/>
          <p:cNvSpPr>
            <a:spLocks noChangeArrowheads="1"/>
          </p:cNvSpPr>
          <p:nvPr/>
        </p:nvSpPr>
        <p:spPr bwMode="auto">
          <a:xfrm>
            <a:off x="52070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4" name="Rectangle 106" descr="Stationery"/>
          <p:cNvSpPr>
            <a:spLocks noChangeArrowheads="1"/>
          </p:cNvSpPr>
          <p:nvPr/>
        </p:nvSpPr>
        <p:spPr bwMode="auto">
          <a:xfrm>
            <a:off x="36703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5" name="Rectangle 107" descr="Stationery"/>
          <p:cNvSpPr>
            <a:spLocks noChangeArrowheads="1"/>
          </p:cNvSpPr>
          <p:nvPr/>
        </p:nvSpPr>
        <p:spPr bwMode="auto">
          <a:xfrm>
            <a:off x="4597400" y="2552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6476" name="Line 108"/>
          <p:cNvSpPr>
            <a:spLocks noChangeShapeType="1"/>
          </p:cNvSpPr>
          <p:nvPr/>
        </p:nvSpPr>
        <p:spPr bwMode="auto">
          <a:xfrm flipH="1">
            <a:off x="2184400" y="1981200"/>
            <a:ext cx="1587500" cy="5715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477" name="Line 109"/>
          <p:cNvSpPr>
            <a:spLocks noChangeShapeType="1"/>
          </p:cNvSpPr>
          <p:nvPr/>
        </p:nvSpPr>
        <p:spPr bwMode="auto">
          <a:xfrm>
            <a:off x="4495800" y="1905000"/>
            <a:ext cx="0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478" name="Rectangle 110" descr="Stationery"/>
          <p:cNvSpPr>
            <a:spLocks noChangeArrowheads="1"/>
          </p:cNvSpPr>
          <p:nvPr/>
        </p:nvSpPr>
        <p:spPr bwMode="auto">
          <a:xfrm>
            <a:off x="4584700" y="2552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6479" name="Group 111"/>
          <p:cNvGrpSpPr>
            <a:grpSpLocks/>
          </p:cNvGrpSpPr>
          <p:nvPr/>
        </p:nvGrpSpPr>
        <p:grpSpPr bwMode="auto">
          <a:xfrm>
            <a:off x="1663700" y="2628900"/>
            <a:ext cx="469900" cy="228600"/>
            <a:chOff x="1728" y="1632"/>
            <a:chExt cx="296" cy="144"/>
          </a:xfrm>
        </p:grpSpPr>
        <p:sp>
          <p:nvSpPr>
            <p:cNvPr id="826480" name="Rectangle 112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81" name="Oval 113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6482" name="Group 114"/>
          <p:cNvGrpSpPr>
            <a:grpSpLocks/>
          </p:cNvGrpSpPr>
          <p:nvPr/>
        </p:nvGrpSpPr>
        <p:grpSpPr bwMode="auto">
          <a:xfrm>
            <a:off x="3886200" y="1752600"/>
            <a:ext cx="469900" cy="228600"/>
            <a:chOff x="1728" y="1632"/>
            <a:chExt cx="296" cy="144"/>
          </a:xfrm>
        </p:grpSpPr>
        <p:sp>
          <p:nvSpPr>
            <p:cNvPr id="826483" name="Rectangle 115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84" name="Oval 116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6485" name="Group 117"/>
          <p:cNvGrpSpPr>
            <a:grpSpLocks/>
          </p:cNvGrpSpPr>
          <p:nvPr/>
        </p:nvGrpSpPr>
        <p:grpSpPr bwMode="auto">
          <a:xfrm>
            <a:off x="3924300" y="2628900"/>
            <a:ext cx="469900" cy="228600"/>
            <a:chOff x="1728" y="1632"/>
            <a:chExt cx="296" cy="144"/>
          </a:xfrm>
        </p:grpSpPr>
        <p:sp>
          <p:nvSpPr>
            <p:cNvPr id="826486" name="Rectangle 118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87" name="Oval 119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488" name="Rectangle 120" descr="Stationery"/>
          <p:cNvSpPr>
            <a:spLocks noChangeArrowheads="1"/>
          </p:cNvSpPr>
          <p:nvPr/>
        </p:nvSpPr>
        <p:spPr bwMode="auto">
          <a:xfrm>
            <a:off x="5956300" y="25527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80</a:t>
            </a:r>
          </a:p>
        </p:txBody>
      </p:sp>
      <p:sp>
        <p:nvSpPr>
          <p:cNvPr id="826489" name="Rectangle 121" descr="Stationery"/>
          <p:cNvSpPr>
            <a:spLocks noChangeArrowheads="1"/>
          </p:cNvSpPr>
          <p:nvPr/>
        </p:nvSpPr>
        <p:spPr bwMode="auto">
          <a:xfrm>
            <a:off x="65532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0" name="Rectangle 122" descr="Stationery"/>
          <p:cNvSpPr>
            <a:spLocks noChangeArrowheads="1"/>
          </p:cNvSpPr>
          <p:nvPr/>
        </p:nvSpPr>
        <p:spPr bwMode="auto">
          <a:xfrm>
            <a:off x="6718300" y="25527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1" name="Rectangle 123" descr="Stationery"/>
          <p:cNvSpPr>
            <a:spLocks noChangeArrowheads="1"/>
          </p:cNvSpPr>
          <p:nvPr/>
        </p:nvSpPr>
        <p:spPr bwMode="auto">
          <a:xfrm>
            <a:off x="73279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2" name="Rectangle 124" descr="Stationery"/>
          <p:cNvSpPr>
            <a:spLocks noChangeArrowheads="1"/>
          </p:cNvSpPr>
          <p:nvPr/>
        </p:nvSpPr>
        <p:spPr bwMode="auto">
          <a:xfrm>
            <a:off x="5791200" y="2552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3" name="Rectangle 125" descr="Stationery"/>
          <p:cNvSpPr>
            <a:spLocks noChangeArrowheads="1"/>
          </p:cNvSpPr>
          <p:nvPr/>
        </p:nvSpPr>
        <p:spPr bwMode="auto">
          <a:xfrm>
            <a:off x="6718300" y="2552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6494" name="Rectangle 126" descr="Stationery"/>
          <p:cNvSpPr>
            <a:spLocks noChangeArrowheads="1"/>
          </p:cNvSpPr>
          <p:nvPr/>
        </p:nvSpPr>
        <p:spPr bwMode="auto">
          <a:xfrm>
            <a:off x="6705600" y="2552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6495" name="Group 127"/>
          <p:cNvGrpSpPr>
            <a:grpSpLocks/>
          </p:cNvGrpSpPr>
          <p:nvPr/>
        </p:nvGrpSpPr>
        <p:grpSpPr bwMode="auto">
          <a:xfrm>
            <a:off x="6045200" y="2628900"/>
            <a:ext cx="469900" cy="228600"/>
            <a:chOff x="1728" y="1632"/>
            <a:chExt cx="296" cy="144"/>
          </a:xfrm>
        </p:grpSpPr>
        <p:sp>
          <p:nvSpPr>
            <p:cNvPr id="826496" name="Rectangle 128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7" name="Oval 129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6498" name="Group 130"/>
          <p:cNvGrpSpPr>
            <a:grpSpLocks/>
          </p:cNvGrpSpPr>
          <p:nvPr/>
        </p:nvGrpSpPr>
        <p:grpSpPr bwMode="auto">
          <a:xfrm>
            <a:off x="4679950" y="1752600"/>
            <a:ext cx="469900" cy="228600"/>
            <a:chOff x="1728" y="1632"/>
            <a:chExt cx="296" cy="144"/>
          </a:xfrm>
        </p:grpSpPr>
        <p:sp>
          <p:nvSpPr>
            <p:cNvPr id="826499" name="Rectangle 131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00" name="Oval 132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501" name="Rectangle 133"/>
          <p:cNvSpPr>
            <a:spLocks noChangeArrowheads="1"/>
          </p:cNvSpPr>
          <p:nvPr/>
        </p:nvSpPr>
        <p:spPr bwMode="auto">
          <a:xfrm>
            <a:off x="4708525" y="17002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71</a:t>
            </a:r>
          </a:p>
        </p:txBody>
      </p:sp>
      <p:sp>
        <p:nvSpPr>
          <p:cNvPr id="826502" name="Line 134"/>
          <p:cNvSpPr>
            <a:spLocks noChangeShapeType="1"/>
          </p:cNvSpPr>
          <p:nvPr/>
        </p:nvSpPr>
        <p:spPr bwMode="auto">
          <a:xfrm>
            <a:off x="5257800" y="1905000"/>
            <a:ext cx="1447800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6503" name="Group 135"/>
          <p:cNvGrpSpPr>
            <a:grpSpLocks/>
          </p:cNvGrpSpPr>
          <p:nvPr/>
        </p:nvGrpSpPr>
        <p:grpSpPr bwMode="auto">
          <a:xfrm>
            <a:off x="4679950" y="2628900"/>
            <a:ext cx="469900" cy="228600"/>
            <a:chOff x="1728" y="1632"/>
            <a:chExt cx="296" cy="144"/>
          </a:xfrm>
        </p:grpSpPr>
        <p:sp>
          <p:nvSpPr>
            <p:cNvPr id="826504" name="Rectangle 136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05" name="Oval 137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506" name="Rectangle 138"/>
          <p:cNvSpPr>
            <a:spLocks noChangeArrowheads="1"/>
          </p:cNvSpPr>
          <p:nvPr/>
        </p:nvSpPr>
        <p:spPr bwMode="auto">
          <a:xfrm>
            <a:off x="4749800" y="259715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63</a:t>
            </a:r>
          </a:p>
        </p:txBody>
      </p:sp>
      <p:sp>
        <p:nvSpPr>
          <p:cNvPr id="826507" name="Rectangle 139"/>
          <p:cNvSpPr>
            <a:spLocks noChangeArrowheads="1"/>
          </p:cNvSpPr>
          <p:nvPr/>
        </p:nvSpPr>
        <p:spPr bwMode="auto">
          <a:xfrm>
            <a:off x="6915150" y="259715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90</a:t>
            </a:r>
          </a:p>
        </p:txBody>
      </p:sp>
      <p:grpSp>
        <p:nvGrpSpPr>
          <p:cNvPr id="826508" name="Group 140"/>
          <p:cNvGrpSpPr>
            <a:grpSpLocks/>
          </p:cNvGrpSpPr>
          <p:nvPr/>
        </p:nvGrpSpPr>
        <p:grpSpPr bwMode="auto">
          <a:xfrm>
            <a:off x="6832600" y="2628900"/>
            <a:ext cx="469900" cy="228600"/>
            <a:chOff x="1728" y="1632"/>
            <a:chExt cx="296" cy="144"/>
          </a:xfrm>
        </p:grpSpPr>
        <p:sp>
          <p:nvSpPr>
            <p:cNvPr id="826509" name="Rectangle 141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10" name="Oval 142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511" name="Text Box 143"/>
          <p:cNvSpPr txBox="1">
            <a:spLocks noChangeArrowheads="1"/>
          </p:cNvSpPr>
          <p:nvPr/>
        </p:nvSpPr>
        <p:spPr bwMode="auto">
          <a:xfrm>
            <a:off x="304800" y="1371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Before</a:t>
            </a:r>
          </a:p>
        </p:txBody>
      </p:sp>
      <p:sp>
        <p:nvSpPr>
          <p:cNvPr id="826512" name="Text Box 144"/>
          <p:cNvSpPr txBox="1">
            <a:spLocks noChangeArrowheads="1"/>
          </p:cNvSpPr>
          <p:nvPr/>
        </p:nvSpPr>
        <p:spPr bwMode="auto">
          <a:xfrm>
            <a:off x="304800" y="39624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After</a:t>
            </a:r>
          </a:p>
        </p:txBody>
      </p:sp>
      <p:sp>
        <p:nvSpPr>
          <p:cNvPr id="826513" name="Line 145"/>
          <p:cNvSpPr>
            <a:spLocks noChangeShapeType="1"/>
          </p:cNvSpPr>
          <p:nvPr/>
        </p:nvSpPr>
        <p:spPr bwMode="auto">
          <a:xfrm>
            <a:off x="7346950" y="5153025"/>
            <a:ext cx="387350" cy="666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1D536-ADB6-4F4D-BDC7-2F40671D6836}" type="slidenum">
              <a:rPr lang="en-US"/>
              <a:pPr/>
              <a:t>27</a:t>
            </a:fld>
            <a:endParaRPr lang="en-US"/>
          </a:p>
        </p:txBody>
      </p:sp>
      <p:sp>
        <p:nvSpPr>
          <p:cNvPr id="827394" name="Text Box 2"/>
          <p:cNvSpPr txBox="1">
            <a:spLocks noChangeArrowheads="1"/>
          </p:cNvSpPr>
          <p:nvPr/>
        </p:nvSpPr>
        <p:spPr bwMode="auto">
          <a:xfrm>
            <a:off x="546100" y="225425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rgbClr val="000000"/>
                </a:solidFill>
              </a:rPr>
              <a:t>Insert index for record: </a:t>
            </a:r>
          </a:p>
        </p:txBody>
      </p:sp>
      <p:grpSp>
        <p:nvGrpSpPr>
          <p:cNvPr id="827395" name="Group 3"/>
          <p:cNvGrpSpPr>
            <a:grpSpLocks/>
          </p:cNvGrpSpPr>
          <p:nvPr/>
        </p:nvGrpSpPr>
        <p:grpSpPr bwMode="auto">
          <a:xfrm>
            <a:off x="4000500" y="298450"/>
            <a:ext cx="2286000" cy="334963"/>
            <a:chOff x="1680" y="739"/>
            <a:chExt cx="1440" cy="211"/>
          </a:xfrm>
        </p:grpSpPr>
        <p:sp>
          <p:nvSpPr>
            <p:cNvPr id="827396" name="Rectangle 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35</a:t>
              </a:r>
            </a:p>
          </p:txBody>
        </p:sp>
        <p:sp>
          <p:nvSpPr>
            <p:cNvPr id="827397" name="Rectangle 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Melissa</a:t>
              </a:r>
            </a:p>
          </p:txBody>
        </p:sp>
        <p:sp>
          <p:nvSpPr>
            <p:cNvPr id="827398" name="Rectangle 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38,000</a:t>
              </a:r>
            </a:p>
          </p:txBody>
        </p:sp>
      </p:grpSp>
      <p:sp>
        <p:nvSpPr>
          <p:cNvPr id="827400" name="Rectangle 8" descr="Stationery"/>
          <p:cNvSpPr>
            <a:spLocks noChangeArrowheads="1"/>
          </p:cNvSpPr>
          <p:nvPr/>
        </p:nvSpPr>
        <p:spPr bwMode="auto">
          <a:xfrm>
            <a:off x="3708400" y="391795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55</a:t>
            </a:r>
          </a:p>
        </p:txBody>
      </p:sp>
      <p:sp>
        <p:nvSpPr>
          <p:cNvPr id="827401" name="Rectangle 9" descr="Stationery"/>
          <p:cNvSpPr>
            <a:spLocks noChangeArrowheads="1"/>
          </p:cNvSpPr>
          <p:nvPr/>
        </p:nvSpPr>
        <p:spPr bwMode="auto">
          <a:xfrm>
            <a:off x="4305300" y="39179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02" name="Rectangle 10" descr="Stationery"/>
          <p:cNvSpPr>
            <a:spLocks noChangeArrowheads="1"/>
          </p:cNvSpPr>
          <p:nvPr/>
        </p:nvSpPr>
        <p:spPr bwMode="auto">
          <a:xfrm>
            <a:off x="4470400" y="391795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03" name="Rectangle 11" descr="Stationery"/>
          <p:cNvSpPr>
            <a:spLocks noChangeArrowheads="1"/>
          </p:cNvSpPr>
          <p:nvPr/>
        </p:nvSpPr>
        <p:spPr bwMode="auto">
          <a:xfrm>
            <a:off x="5080000" y="39179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04" name="Rectangle 12" descr="Stationery"/>
          <p:cNvSpPr>
            <a:spLocks noChangeArrowheads="1"/>
          </p:cNvSpPr>
          <p:nvPr/>
        </p:nvSpPr>
        <p:spPr bwMode="auto">
          <a:xfrm>
            <a:off x="3543300" y="39179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05" name="Rectangle 13" descr="Stationery"/>
          <p:cNvSpPr>
            <a:spLocks noChangeArrowheads="1"/>
          </p:cNvSpPr>
          <p:nvPr/>
        </p:nvSpPr>
        <p:spPr bwMode="auto">
          <a:xfrm>
            <a:off x="4470400" y="39179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7406" name="Rectangle 14" descr="Stationery"/>
          <p:cNvSpPr>
            <a:spLocks noChangeArrowheads="1"/>
          </p:cNvSpPr>
          <p:nvPr/>
        </p:nvSpPr>
        <p:spPr bwMode="auto">
          <a:xfrm>
            <a:off x="1485900" y="479425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27407" name="Rectangle 15" descr="Stationery"/>
          <p:cNvSpPr>
            <a:spLocks noChangeArrowheads="1"/>
          </p:cNvSpPr>
          <p:nvPr/>
        </p:nvSpPr>
        <p:spPr bwMode="auto">
          <a:xfrm>
            <a:off x="2082800" y="47942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08" name="Rectangle 16" descr="Stationery"/>
          <p:cNvSpPr>
            <a:spLocks noChangeArrowheads="1"/>
          </p:cNvSpPr>
          <p:nvPr/>
        </p:nvSpPr>
        <p:spPr bwMode="auto">
          <a:xfrm>
            <a:off x="2247900" y="479425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09" name="Rectangle 17" descr="Stationery"/>
          <p:cNvSpPr>
            <a:spLocks noChangeArrowheads="1"/>
          </p:cNvSpPr>
          <p:nvPr/>
        </p:nvSpPr>
        <p:spPr bwMode="auto">
          <a:xfrm>
            <a:off x="2857500" y="47942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10" name="Rectangle 18" descr="Stationery"/>
          <p:cNvSpPr>
            <a:spLocks noChangeArrowheads="1"/>
          </p:cNvSpPr>
          <p:nvPr/>
        </p:nvSpPr>
        <p:spPr bwMode="auto">
          <a:xfrm>
            <a:off x="1320800" y="47942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11" name="Rectangle 19" descr="Stationery"/>
          <p:cNvSpPr>
            <a:spLocks noChangeArrowheads="1"/>
          </p:cNvSpPr>
          <p:nvPr/>
        </p:nvSpPr>
        <p:spPr bwMode="auto">
          <a:xfrm>
            <a:off x="2247900" y="47942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7412" name="Line 20"/>
          <p:cNvSpPr>
            <a:spLocks noChangeShapeType="1"/>
          </p:cNvSpPr>
          <p:nvPr/>
        </p:nvSpPr>
        <p:spPr bwMode="auto">
          <a:xfrm flipH="1">
            <a:off x="2184400" y="4146550"/>
            <a:ext cx="1447800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7413" name="Group 21"/>
          <p:cNvGrpSpPr>
            <a:grpSpLocks/>
          </p:cNvGrpSpPr>
          <p:nvPr/>
        </p:nvGrpSpPr>
        <p:grpSpPr bwMode="auto">
          <a:xfrm>
            <a:off x="1562100" y="4870450"/>
            <a:ext cx="469900" cy="228600"/>
            <a:chOff x="1728" y="1632"/>
            <a:chExt cx="296" cy="144"/>
          </a:xfrm>
        </p:grpSpPr>
        <p:sp>
          <p:nvSpPr>
            <p:cNvPr id="827414" name="Rectangle 22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15" name="Oval 23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7416" name="Group 24"/>
          <p:cNvGrpSpPr>
            <a:grpSpLocks/>
          </p:cNvGrpSpPr>
          <p:nvPr/>
        </p:nvGrpSpPr>
        <p:grpSpPr bwMode="auto">
          <a:xfrm>
            <a:off x="3784600" y="3994150"/>
            <a:ext cx="469900" cy="228600"/>
            <a:chOff x="1728" y="1632"/>
            <a:chExt cx="296" cy="144"/>
          </a:xfrm>
        </p:grpSpPr>
        <p:sp>
          <p:nvSpPr>
            <p:cNvPr id="827417" name="Rectangle 25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18" name="Oval 26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7419" name="Rectangle 27" descr="Stationery"/>
          <p:cNvSpPr>
            <a:spLocks noChangeArrowheads="1"/>
          </p:cNvSpPr>
          <p:nvPr/>
        </p:nvSpPr>
        <p:spPr bwMode="auto">
          <a:xfrm>
            <a:off x="5854700" y="479425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71</a:t>
            </a:r>
          </a:p>
        </p:txBody>
      </p:sp>
      <p:sp>
        <p:nvSpPr>
          <p:cNvPr id="827420" name="Rectangle 28" descr="Stationery"/>
          <p:cNvSpPr>
            <a:spLocks noChangeArrowheads="1"/>
          </p:cNvSpPr>
          <p:nvPr/>
        </p:nvSpPr>
        <p:spPr bwMode="auto">
          <a:xfrm>
            <a:off x="6451600" y="47942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21" name="Rectangle 29" descr="Stationery"/>
          <p:cNvSpPr>
            <a:spLocks noChangeArrowheads="1"/>
          </p:cNvSpPr>
          <p:nvPr/>
        </p:nvSpPr>
        <p:spPr bwMode="auto">
          <a:xfrm>
            <a:off x="6616700" y="479425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22" name="Rectangle 30" descr="Stationery"/>
          <p:cNvSpPr>
            <a:spLocks noChangeArrowheads="1"/>
          </p:cNvSpPr>
          <p:nvPr/>
        </p:nvSpPr>
        <p:spPr bwMode="auto">
          <a:xfrm>
            <a:off x="7226300" y="47942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23" name="Rectangle 31" descr="Stationery"/>
          <p:cNvSpPr>
            <a:spLocks noChangeArrowheads="1"/>
          </p:cNvSpPr>
          <p:nvPr/>
        </p:nvSpPr>
        <p:spPr bwMode="auto">
          <a:xfrm>
            <a:off x="5689600" y="47942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24" name="Rectangle 32" descr="Stationery"/>
          <p:cNvSpPr>
            <a:spLocks noChangeArrowheads="1"/>
          </p:cNvSpPr>
          <p:nvPr/>
        </p:nvSpPr>
        <p:spPr bwMode="auto">
          <a:xfrm>
            <a:off x="6616700" y="47942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7425" name="Rectangle 33" descr="Stationery"/>
          <p:cNvSpPr>
            <a:spLocks noChangeArrowheads="1"/>
          </p:cNvSpPr>
          <p:nvPr/>
        </p:nvSpPr>
        <p:spPr bwMode="auto">
          <a:xfrm>
            <a:off x="6604000" y="47942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7426" name="Group 34"/>
          <p:cNvGrpSpPr>
            <a:grpSpLocks/>
          </p:cNvGrpSpPr>
          <p:nvPr/>
        </p:nvGrpSpPr>
        <p:grpSpPr bwMode="auto">
          <a:xfrm>
            <a:off x="5943600" y="4870450"/>
            <a:ext cx="469900" cy="228600"/>
            <a:chOff x="1728" y="1632"/>
            <a:chExt cx="296" cy="144"/>
          </a:xfrm>
        </p:grpSpPr>
        <p:sp>
          <p:nvSpPr>
            <p:cNvPr id="827427" name="Rectangle 35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28" name="Oval 36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7429" name="Line 37"/>
          <p:cNvSpPr>
            <a:spLocks noChangeShapeType="1"/>
          </p:cNvSpPr>
          <p:nvPr/>
        </p:nvSpPr>
        <p:spPr bwMode="auto">
          <a:xfrm>
            <a:off x="4394200" y="4146550"/>
            <a:ext cx="2209800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431" name="Rectangle 39" descr="Stationery"/>
          <p:cNvSpPr>
            <a:spLocks noChangeArrowheads="1"/>
          </p:cNvSpPr>
          <p:nvPr/>
        </p:nvSpPr>
        <p:spPr bwMode="auto">
          <a:xfrm>
            <a:off x="2676525" y="57785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15</a:t>
            </a:r>
          </a:p>
        </p:txBody>
      </p:sp>
      <p:sp>
        <p:nvSpPr>
          <p:cNvPr id="827432" name="Rectangle 40" descr="Stationery"/>
          <p:cNvSpPr>
            <a:spLocks noChangeArrowheads="1"/>
          </p:cNvSpPr>
          <p:nvPr/>
        </p:nvSpPr>
        <p:spPr bwMode="auto">
          <a:xfrm>
            <a:off x="3273425" y="57785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33" name="Rectangle 41" descr="Stationery"/>
          <p:cNvSpPr>
            <a:spLocks noChangeArrowheads="1"/>
          </p:cNvSpPr>
          <p:nvPr/>
        </p:nvSpPr>
        <p:spPr bwMode="auto">
          <a:xfrm>
            <a:off x="3438525" y="57785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34" name="Rectangle 42" descr="Stationery"/>
          <p:cNvSpPr>
            <a:spLocks noChangeArrowheads="1"/>
          </p:cNvSpPr>
          <p:nvPr/>
        </p:nvSpPr>
        <p:spPr bwMode="auto">
          <a:xfrm>
            <a:off x="4048125" y="57785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35" name="Rectangle 43" descr="Stationery"/>
          <p:cNvSpPr>
            <a:spLocks noChangeArrowheads="1"/>
          </p:cNvSpPr>
          <p:nvPr/>
        </p:nvSpPr>
        <p:spPr bwMode="auto">
          <a:xfrm>
            <a:off x="2511425" y="57785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36" name="Rectangle 44" descr="Stationery"/>
          <p:cNvSpPr>
            <a:spLocks noChangeArrowheads="1"/>
          </p:cNvSpPr>
          <p:nvPr/>
        </p:nvSpPr>
        <p:spPr bwMode="auto">
          <a:xfrm>
            <a:off x="3438525" y="57785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7437" name="Rectangle 45" descr="Stationery"/>
          <p:cNvSpPr>
            <a:spLocks noChangeArrowheads="1"/>
          </p:cNvSpPr>
          <p:nvPr/>
        </p:nvSpPr>
        <p:spPr bwMode="auto">
          <a:xfrm>
            <a:off x="3425825" y="57785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7438" name="Group 46"/>
          <p:cNvGrpSpPr>
            <a:grpSpLocks/>
          </p:cNvGrpSpPr>
          <p:nvPr/>
        </p:nvGrpSpPr>
        <p:grpSpPr bwMode="auto">
          <a:xfrm>
            <a:off x="2765425" y="5854700"/>
            <a:ext cx="469900" cy="228600"/>
            <a:chOff x="1728" y="1632"/>
            <a:chExt cx="296" cy="144"/>
          </a:xfrm>
        </p:grpSpPr>
        <p:sp>
          <p:nvSpPr>
            <p:cNvPr id="827439" name="Rectangle 47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40" name="Oval 48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7441" name="Rectangle 49" descr="Stationery"/>
          <p:cNvSpPr>
            <a:spLocks noChangeArrowheads="1"/>
          </p:cNvSpPr>
          <p:nvPr/>
        </p:nvSpPr>
        <p:spPr bwMode="auto">
          <a:xfrm>
            <a:off x="4940300" y="57785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 </a:t>
            </a:r>
          </a:p>
        </p:txBody>
      </p:sp>
      <p:sp>
        <p:nvSpPr>
          <p:cNvPr id="827442" name="Rectangle 50" descr="Stationery"/>
          <p:cNvSpPr>
            <a:spLocks noChangeArrowheads="1"/>
          </p:cNvSpPr>
          <p:nvPr/>
        </p:nvSpPr>
        <p:spPr bwMode="auto">
          <a:xfrm>
            <a:off x="5537200" y="57785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43" name="Rectangle 51" descr="Stationery"/>
          <p:cNvSpPr>
            <a:spLocks noChangeArrowheads="1"/>
          </p:cNvSpPr>
          <p:nvPr/>
        </p:nvSpPr>
        <p:spPr bwMode="auto">
          <a:xfrm>
            <a:off x="5702300" y="57785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44" name="Rectangle 52" descr="Stationery"/>
          <p:cNvSpPr>
            <a:spLocks noChangeArrowheads="1"/>
          </p:cNvSpPr>
          <p:nvPr/>
        </p:nvSpPr>
        <p:spPr bwMode="auto">
          <a:xfrm>
            <a:off x="6311900" y="57785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45" name="Rectangle 53" descr="Stationery"/>
          <p:cNvSpPr>
            <a:spLocks noChangeArrowheads="1"/>
          </p:cNvSpPr>
          <p:nvPr/>
        </p:nvSpPr>
        <p:spPr bwMode="auto">
          <a:xfrm>
            <a:off x="4775200" y="57785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46" name="Rectangle 54" descr="Stationery"/>
          <p:cNvSpPr>
            <a:spLocks noChangeArrowheads="1"/>
          </p:cNvSpPr>
          <p:nvPr/>
        </p:nvSpPr>
        <p:spPr bwMode="auto">
          <a:xfrm>
            <a:off x="5702300" y="57785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7447" name="Rectangle 55" descr="Stationery"/>
          <p:cNvSpPr>
            <a:spLocks noChangeArrowheads="1"/>
          </p:cNvSpPr>
          <p:nvPr/>
        </p:nvSpPr>
        <p:spPr bwMode="auto">
          <a:xfrm>
            <a:off x="5689600" y="57785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7448" name="Group 56"/>
          <p:cNvGrpSpPr>
            <a:grpSpLocks/>
          </p:cNvGrpSpPr>
          <p:nvPr/>
        </p:nvGrpSpPr>
        <p:grpSpPr bwMode="auto">
          <a:xfrm>
            <a:off x="5784850" y="5854700"/>
            <a:ext cx="469900" cy="228600"/>
            <a:chOff x="1728" y="1632"/>
            <a:chExt cx="296" cy="144"/>
          </a:xfrm>
        </p:grpSpPr>
        <p:sp>
          <p:nvSpPr>
            <p:cNvPr id="827449" name="Rectangle 57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50" name="Oval 58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7451" name="Rectangle 59"/>
          <p:cNvSpPr>
            <a:spLocks noChangeArrowheads="1"/>
          </p:cNvSpPr>
          <p:nvPr/>
        </p:nvSpPr>
        <p:spPr bwMode="auto">
          <a:xfrm>
            <a:off x="5854700" y="582295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63</a:t>
            </a:r>
          </a:p>
        </p:txBody>
      </p:sp>
      <p:sp>
        <p:nvSpPr>
          <p:cNvPr id="827452" name="Rectangle 60" descr="Stationery"/>
          <p:cNvSpPr>
            <a:spLocks noChangeArrowheads="1"/>
          </p:cNvSpPr>
          <p:nvPr/>
        </p:nvSpPr>
        <p:spPr bwMode="auto">
          <a:xfrm>
            <a:off x="7277100" y="5762625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80</a:t>
            </a:r>
          </a:p>
        </p:txBody>
      </p:sp>
      <p:sp>
        <p:nvSpPr>
          <p:cNvPr id="827453" name="Rectangle 61" descr="Stationery"/>
          <p:cNvSpPr>
            <a:spLocks noChangeArrowheads="1"/>
          </p:cNvSpPr>
          <p:nvPr/>
        </p:nvSpPr>
        <p:spPr bwMode="auto">
          <a:xfrm>
            <a:off x="7874000" y="576262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54" name="Rectangle 62" descr="Stationery"/>
          <p:cNvSpPr>
            <a:spLocks noChangeArrowheads="1"/>
          </p:cNvSpPr>
          <p:nvPr/>
        </p:nvSpPr>
        <p:spPr bwMode="auto">
          <a:xfrm>
            <a:off x="8039100" y="5762625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55" name="Rectangle 63" descr="Stationery"/>
          <p:cNvSpPr>
            <a:spLocks noChangeArrowheads="1"/>
          </p:cNvSpPr>
          <p:nvPr/>
        </p:nvSpPr>
        <p:spPr bwMode="auto">
          <a:xfrm>
            <a:off x="8648700" y="576262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56" name="Rectangle 64" descr="Stationery"/>
          <p:cNvSpPr>
            <a:spLocks noChangeArrowheads="1"/>
          </p:cNvSpPr>
          <p:nvPr/>
        </p:nvSpPr>
        <p:spPr bwMode="auto">
          <a:xfrm>
            <a:off x="7112000" y="576262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57" name="Rectangle 65" descr="Stationery"/>
          <p:cNvSpPr>
            <a:spLocks noChangeArrowheads="1"/>
          </p:cNvSpPr>
          <p:nvPr/>
        </p:nvSpPr>
        <p:spPr bwMode="auto">
          <a:xfrm>
            <a:off x="8039100" y="5762625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7458" name="Rectangle 66" descr="Stationery"/>
          <p:cNvSpPr>
            <a:spLocks noChangeArrowheads="1"/>
          </p:cNvSpPr>
          <p:nvPr/>
        </p:nvSpPr>
        <p:spPr bwMode="auto">
          <a:xfrm>
            <a:off x="8026400" y="5762625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7459" name="Group 67"/>
          <p:cNvGrpSpPr>
            <a:grpSpLocks/>
          </p:cNvGrpSpPr>
          <p:nvPr/>
        </p:nvGrpSpPr>
        <p:grpSpPr bwMode="auto">
          <a:xfrm>
            <a:off x="7366000" y="5838825"/>
            <a:ext cx="469900" cy="228600"/>
            <a:chOff x="1728" y="1632"/>
            <a:chExt cx="296" cy="144"/>
          </a:xfrm>
        </p:grpSpPr>
        <p:sp>
          <p:nvSpPr>
            <p:cNvPr id="827460" name="Rectangle 68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61" name="Oval 69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7462" name="Group 70"/>
          <p:cNvGrpSpPr>
            <a:grpSpLocks/>
          </p:cNvGrpSpPr>
          <p:nvPr/>
        </p:nvGrpSpPr>
        <p:grpSpPr bwMode="auto">
          <a:xfrm>
            <a:off x="8121650" y="5838825"/>
            <a:ext cx="469900" cy="228600"/>
            <a:chOff x="1728" y="1632"/>
            <a:chExt cx="296" cy="144"/>
          </a:xfrm>
        </p:grpSpPr>
        <p:sp>
          <p:nvSpPr>
            <p:cNvPr id="827463" name="Rectangle 71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64" name="Oval 72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7465" name="Rectangle 73"/>
          <p:cNvSpPr>
            <a:spLocks noChangeArrowheads="1"/>
          </p:cNvSpPr>
          <p:nvPr/>
        </p:nvSpPr>
        <p:spPr bwMode="auto">
          <a:xfrm>
            <a:off x="8191500" y="5807075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90</a:t>
            </a:r>
          </a:p>
        </p:txBody>
      </p:sp>
      <p:sp>
        <p:nvSpPr>
          <p:cNvPr id="827466" name="Rectangle 74" descr="Stationery"/>
          <p:cNvSpPr>
            <a:spLocks noChangeArrowheads="1"/>
          </p:cNvSpPr>
          <p:nvPr/>
        </p:nvSpPr>
        <p:spPr bwMode="auto">
          <a:xfrm>
            <a:off x="495300" y="57785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827467" name="Rectangle 75" descr="Stationery"/>
          <p:cNvSpPr>
            <a:spLocks noChangeArrowheads="1"/>
          </p:cNvSpPr>
          <p:nvPr/>
        </p:nvSpPr>
        <p:spPr bwMode="auto">
          <a:xfrm>
            <a:off x="1092200" y="57785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68" name="Rectangle 76" descr="Stationery"/>
          <p:cNvSpPr>
            <a:spLocks noChangeArrowheads="1"/>
          </p:cNvSpPr>
          <p:nvPr/>
        </p:nvSpPr>
        <p:spPr bwMode="auto">
          <a:xfrm>
            <a:off x="1257300" y="57785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69" name="Rectangle 77" descr="Stationery"/>
          <p:cNvSpPr>
            <a:spLocks noChangeArrowheads="1"/>
          </p:cNvSpPr>
          <p:nvPr/>
        </p:nvSpPr>
        <p:spPr bwMode="auto">
          <a:xfrm>
            <a:off x="1866900" y="57785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70" name="Rectangle 78" descr="Stationery"/>
          <p:cNvSpPr>
            <a:spLocks noChangeArrowheads="1"/>
          </p:cNvSpPr>
          <p:nvPr/>
        </p:nvSpPr>
        <p:spPr bwMode="auto">
          <a:xfrm>
            <a:off x="330200" y="57785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71" name="Rectangle 79" descr="Stationery"/>
          <p:cNvSpPr>
            <a:spLocks noChangeArrowheads="1"/>
          </p:cNvSpPr>
          <p:nvPr/>
        </p:nvSpPr>
        <p:spPr bwMode="auto">
          <a:xfrm>
            <a:off x="1257300" y="57785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7472" name="Rectangle 80" descr="Stationery"/>
          <p:cNvSpPr>
            <a:spLocks noChangeArrowheads="1"/>
          </p:cNvSpPr>
          <p:nvPr/>
        </p:nvSpPr>
        <p:spPr bwMode="auto">
          <a:xfrm>
            <a:off x="1244600" y="57785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7473" name="Group 81"/>
          <p:cNvGrpSpPr>
            <a:grpSpLocks/>
          </p:cNvGrpSpPr>
          <p:nvPr/>
        </p:nvGrpSpPr>
        <p:grpSpPr bwMode="auto">
          <a:xfrm>
            <a:off x="584200" y="5854700"/>
            <a:ext cx="469900" cy="228600"/>
            <a:chOff x="1728" y="1632"/>
            <a:chExt cx="296" cy="144"/>
          </a:xfrm>
        </p:grpSpPr>
        <p:sp>
          <p:nvSpPr>
            <p:cNvPr id="827474" name="Rectangle 82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75" name="Oval 83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7477" name="Line 85"/>
          <p:cNvSpPr>
            <a:spLocks noChangeShapeType="1"/>
          </p:cNvSpPr>
          <p:nvPr/>
        </p:nvSpPr>
        <p:spPr bwMode="auto">
          <a:xfrm flipH="1">
            <a:off x="1244600" y="5099050"/>
            <a:ext cx="165100" cy="6635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478" name="Line 86"/>
          <p:cNvSpPr>
            <a:spLocks noChangeShapeType="1"/>
          </p:cNvSpPr>
          <p:nvPr/>
        </p:nvSpPr>
        <p:spPr bwMode="auto">
          <a:xfrm>
            <a:off x="2171700" y="5083175"/>
            <a:ext cx="1101725" cy="679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479" name="Line 87"/>
          <p:cNvSpPr>
            <a:spLocks noChangeShapeType="1"/>
          </p:cNvSpPr>
          <p:nvPr/>
        </p:nvSpPr>
        <p:spPr bwMode="auto">
          <a:xfrm flipH="1">
            <a:off x="5689600" y="5083175"/>
            <a:ext cx="95250" cy="679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7480" name="Group 88"/>
          <p:cNvGrpSpPr>
            <a:grpSpLocks/>
          </p:cNvGrpSpPr>
          <p:nvPr/>
        </p:nvGrpSpPr>
        <p:grpSpPr bwMode="auto">
          <a:xfrm>
            <a:off x="3543300" y="5838825"/>
            <a:ext cx="469900" cy="228600"/>
            <a:chOff x="1728" y="1632"/>
            <a:chExt cx="296" cy="144"/>
          </a:xfrm>
        </p:grpSpPr>
        <p:sp>
          <p:nvSpPr>
            <p:cNvPr id="827481" name="Rectangle 89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82" name="Oval 90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7483" name="Rectangle 91"/>
          <p:cNvSpPr>
            <a:spLocks noChangeArrowheads="1"/>
          </p:cNvSpPr>
          <p:nvPr/>
        </p:nvSpPr>
        <p:spPr bwMode="auto">
          <a:xfrm>
            <a:off x="3543300" y="5807075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35</a:t>
            </a:r>
          </a:p>
        </p:txBody>
      </p:sp>
      <p:sp>
        <p:nvSpPr>
          <p:cNvPr id="827484" name="Line 92"/>
          <p:cNvSpPr>
            <a:spLocks noChangeShapeType="1"/>
          </p:cNvSpPr>
          <p:nvPr/>
        </p:nvSpPr>
        <p:spPr bwMode="auto">
          <a:xfrm>
            <a:off x="6572250" y="5083175"/>
            <a:ext cx="1454150" cy="679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486" name="Rectangle 94" descr="Stationery"/>
          <p:cNvSpPr>
            <a:spLocks noChangeArrowheads="1"/>
          </p:cNvSpPr>
          <p:nvPr/>
        </p:nvSpPr>
        <p:spPr bwMode="auto">
          <a:xfrm>
            <a:off x="3810000" y="1089025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55</a:t>
            </a:r>
          </a:p>
        </p:txBody>
      </p:sp>
      <p:sp>
        <p:nvSpPr>
          <p:cNvPr id="827487" name="Rectangle 95" descr="Stationery"/>
          <p:cNvSpPr>
            <a:spLocks noChangeArrowheads="1"/>
          </p:cNvSpPr>
          <p:nvPr/>
        </p:nvSpPr>
        <p:spPr bwMode="auto">
          <a:xfrm>
            <a:off x="4406900" y="108902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88" name="Rectangle 96" descr="Stationery"/>
          <p:cNvSpPr>
            <a:spLocks noChangeArrowheads="1"/>
          </p:cNvSpPr>
          <p:nvPr/>
        </p:nvSpPr>
        <p:spPr bwMode="auto">
          <a:xfrm>
            <a:off x="4572000" y="1089025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89" name="Rectangle 97" descr="Stationery"/>
          <p:cNvSpPr>
            <a:spLocks noChangeArrowheads="1"/>
          </p:cNvSpPr>
          <p:nvPr/>
        </p:nvSpPr>
        <p:spPr bwMode="auto">
          <a:xfrm>
            <a:off x="5181600" y="108902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90" name="Rectangle 98" descr="Stationery"/>
          <p:cNvSpPr>
            <a:spLocks noChangeArrowheads="1"/>
          </p:cNvSpPr>
          <p:nvPr/>
        </p:nvSpPr>
        <p:spPr bwMode="auto">
          <a:xfrm>
            <a:off x="3644900" y="108902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91" name="Rectangle 99" descr="Stationery"/>
          <p:cNvSpPr>
            <a:spLocks noChangeArrowheads="1"/>
          </p:cNvSpPr>
          <p:nvPr/>
        </p:nvSpPr>
        <p:spPr bwMode="auto">
          <a:xfrm>
            <a:off x="4572000" y="1089025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7492" name="Rectangle 100" descr="Stationery"/>
          <p:cNvSpPr>
            <a:spLocks noChangeArrowheads="1"/>
          </p:cNvSpPr>
          <p:nvPr/>
        </p:nvSpPr>
        <p:spPr bwMode="auto">
          <a:xfrm>
            <a:off x="1587500" y="1965325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27493" name="Rectangle 101" descr="Stationery"/>
          <p:cNvSpPr>
            <a:spLocks noChangeArrowheads="1"/>
          </p:cNvSpPr>
          <p:nvPr/>
        </p:nvSpPr>
        <p:spPr bwMode="auto">
          <a:xfrm>
            <a:off x="2184400" y="196532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94" name="Rectangle 102" descr="Stationery"/>
          <p:cNvSpPr>
            <a:spLocks noChangeArrowheads="1"/>
          </p:cNvSpPr>
          <p:nvPr/>
        </p:nvSpPr>
        <p:spPr bwMode="auto">
          <a:xfrm>
            <a:off x="2349500" y="1965325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95" name="Rectangle 103" descr="Stationery"/>
          <p:cNvSpPr>
            <a:spLocks noChangeArrowheads="1"/>
          </p:cNvSpPr>
          <p:nvPr/>
        </p:nvSpPr>
        <p:spPr bwMode="auto">
          <a:xfrm>
            <a:off x="2959100" y="196532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96" name="Rectangle 104" descr="Stationery"/>
          <p:cNvSpPr>
            <a:spLocks noChangeArrowheads="1"/>
          </p:cNvSpPr>
          <p:nvPr/>
        </p:nvSpPr>
        <p:spPr bwMode="auto">
          <a:xfrm>
            <a:off x="1422400" y="196532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97" name="Rectangle 105" descr="Stationery"/>
          <p:cNvSpPr>
            <a:spLocks noChangeArrowheads="1"/>
          </p:cNvSpPr>
          <p:nvPr/>
        </p:nvSpPr>
        <p:spPr bwMode="auto">
          <a:xfrm>
            <a:off x="2349500" y="1965325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7498" name="Line 106"/>
          <p:cNvSpPr>
            <a:spLocks noChangeShapeType="1"/>
          </p:cNvSpPr>
          <p:nvPr/>
        </p:nvSpPr>
        <p:spPr bwMode="auto">
          <a:xfrm flipH="1">
            <a:off x="2286000" y="1317625"/>
            <a:ext cx="1447800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7499" name="Group 107"/>
          <p:cNvGrpSpPr>
            <a:grpSpLocks/>
          </p:cNvGrpSpPr>
          <p:nvPr/>
        </p:nvGrpSpPr>
        <p:grpSpPr bwMode="auto">
          <a:xfrm>
            <a:off x="1663700" y="2041525"/>
            <a:ext cx="469900" cy="228600"/>
            <a:chOff x="1728" y="1632"/>
            <a:chExt cx="296" cy="144"/>
          </a:xfrm>
        </p:grpSpPr>
        <p:sp>
          <p:nvSpPr>
            <p:cNvPr id="827500" name="Rectangle 108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501" name="Oval 109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7502" name="Group 110"/>
          <p:cNvGrpSpPr>
            <a:grpSpLocks/>
          </p:cNvGrpSpPr>
          <p:nvPr/>
        </p:nvGrpSpPr>
        <p:grpSpPr bwMode="auto">
          <a:xfrm>
            <a:off x="3886200" y="1165225"/>
            <a:ext cx="469900" cy="228600"/>
            <a:chOff x="1728" y="1632"/>
            <a:chExt cx="296" cy="144"/>
          </a:xfrm>
        </p:grpSpPr>
        <p:sp>
          <p:nvSpPr>
            <p:cNvPr id="827503" name="Rectangle 111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504" name="Oval 112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7505" name="Rectangle 113" descr="Stationery"/>
          <p:cNvSpPr>
            <a:spLocks noChangeArrowheads="1"/>
          </p:cNvSpPr>
          <p:nvPr/>
        </p:nvSpPr>
        <p:spPr bwMode="auto">
          <a:xfrm>
            <a:off x="5956300" y="1965325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71</a:t>
            </a:r>
          </a:p>
        </p:txBody>
      </p:sp>
      <p:sp>
        <p:nvSpPr>
          <p:cNvPr id="827506" name="Rectangle 114" descr="Stationery"/>
          <p:cNvSpPr>
            <a:spLocks noChangeArrowheads="1"/>
          </p:cNvSpPr>
          <p:nvPr/>
        </p:nvSpPr>
        <p:spPr bwMode="auto">
          <a:xfrm>
            <a:off x="6553200" y="196532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507" name="Rectangle 115" descr="Stationery"/>
          <p:cNvSpPr>
            <a:spLocks noChangeArrowheads="1"/>
          </p:cNvSpPr>
          <p:nvPr/>
        </p:nvSpPr>
        <p:spPr bwMode="auto">
          <a:xfrm>
            <a:off x="6718300" y="1965325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508" name="Rectangle 116" descr="Stationery"/>
          <p:cNvSpPr>
            <a:spLocks noChangeArrowheads="1"/>
          </p:cNvSpPr>
          <p:nvPr/>
        </p:nvSpPr>
        <p:spPr bwMode="auto">
          <a:xfrm>
            <a:off x="7327900" y="196532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509" name="Rectangle 117" descr="Stationery"/>
          <p:cNvSpPr>
            <a:spLocks noChangeArrowheads="1"/>
          </p:cNvSpPr>
          <p:nvPr/>
        </p:nvSpPr>
        <p:spPr bwMode="auto">
          <a:xfrm>
            <a:off x="5791200" y="196532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510" name="Rectangle 118" descr="Stationery"/>
          <p:cNvSpPr>
            <a:spLocks noChangeArrowheads="1"/>
          </p:cNvSpPr>
          <p:nvPr/>
        </p:nvSpPr>
        <p:spPr bwMode="auto">
          <a:xfrm>
            <a:off x="6718300" y="1965325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7511" name="Rectangle 119" descr="Stationery"/>
          <p:cNvSpPr>
            <a:spLocks noChangeArrowheads="1"/>
          </p:cNvSpPr>
          <p:nvPr/>
        </p:nvSpPr>
        <p:spPr bwMode="auto">
          <a:xfrm>
            <a:off x="6705600" y="1965325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7512" name="Group 120"/>
          <p:cNvGrpSpPr>
            <a:grpSpLocks/>
          </p:cNvGrpSpPr>
          <p:nvPr/>
        </p:nvGrpSpPr>
        <p:grpSpPr bwMode="auto">
          <a:xfrm>
            <a:off x="6045200" y="2041525"/>
            <a:ext cx="469900" cy="228600"/>
            <a:chOff x="1728" y="1632"/>
            <a:chExt cx="296" cy="144"/>
          </a:xfrm>
        </p:grpSpPr>
        <p:sp>
          <p:nvSpPr>
            <p:cNvPr id="827513" name="Rectangle 121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514" name="Oval 122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7515" name="Line 123"/>
          <p:cNvSpPr>
            <a:spLocks noChangeShapeType="1"/>
          </p:cNvSpPr>
          <p:nvPr/>
        </p:nvSpPr>
        <p:spPr bwMode="auto">
          <a:xfrm>
            <a:off x="4495800" y="1317625"/>
            <a:ext cx="1295400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517" name="Rectangle 125" descr="Stationery"/>
          <p:cNvSpPr>
            <a:spLocks noChangeArrowheads="1"/>
          </p:cNvSpPr>
          <p:nvPr/>
        </p:nvSpPr>
        <p:spPr bwMode="auto">
          <a:xfrm>
            <a:off x="2778125" y="2949575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15</a:t>
            </a:r>
          </a:p>
        </p:txBody>
      </p:sp>
      <p:sp>
        <p:nvSpPr>
          <p:cNvPr id="827518" name="Rectangle 126" descr="Stationery"/>
          <p:cNvSpPr>
            <a:spLocks noChangeArrowheads="1"/>
          </p:cNvSpPr>
          <p:nvPr/>
        </p:nvSpPr>
        <p:spPr bwMode="auto">
          <a:xfrm>
            <a:off x="3375025" y="294957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519" name="Rectangle 127" descr="Stationery"/>
          <p:cNvSpPr>
            <a:spLocks noChangeArrowheads="1"/>
          </p:cNvSpPr>
          <p:nvPr/>
        </p:nvSpPr>
        <p:spPr bwMode="auto">
          <a:xfrm>
            <a:off x="3540125" y="2949575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520" name="Rectangle 128" descr="Stationery"/>
          <p:cNvSpPr>
            <a:spLocks noChangeArrowheads="1"/>
          </p:cNvSpPr>
          <p:nvPr/>
        </p:nvSpPr>
        <p:spPr bwMode="auto">
          <a:xfrm>
            <a:off x="4149725" y="294957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521" name="Rectangle 129" descr="Stationery"/>
          <p:cNvSpPr>
            <a:spLocks noChangeArrowheads="1"/>
          </p:cNvSpPr>
          <p:nvPr/>
        </p:nvSpPr>
        <p:spPr bwMode="auto">
          <a:xfrm>
            <a:off x="2613025" y="294957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522" name="Rectangle 130" descr="Stationery"/>
          <p:cNvSpPr>
            <a:spLocks noChangeArrowheads="1"/>
          </p:cNvSpPr>
          <p:nvPr/>
        </p:nvSpPr>
        <p:spPr bwMode="auto">
          <a:xfrm>
            <a:off x="3540125" y="2949575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7523" name="Rectangle 131" descr="Stationery"/>
          <p:cNvSpPr>
            <a:spLocks noChangeArrowheads="1"/>
          </p:cNvSpPr>
          <p:nvPr/>
        </p:nvSpPr>
        <p:spPr bwMode="auto">
          <a:xfrm>
            <a:off x="3527425" y="2949575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7524" name="Group 132"/>
          <p:cNvGrpSpPr>
            <a:grpSpLocks/>
          </p:cNvGrpSpPr>
          <p:nvPr/>
        </p:nvGrpSpPr>
        <p:grpSpPr bwMode="auto">
          <a:xfrm>
            <a:off x="2867025" y="3025775"/>
            <a:ext cx="469900" cy="228600"/>
            <a:chOff x="1728" y="1632"/>
            <a:chExt cx="296" cy="144"/>
          </a:xfrm>
        </p:grpSpPr>
        <p:sp>
          <p:nvSpPr>
            <p:cNvPr id="827525" name="Rectangle 133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526" name="Oval 134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7527" name="Rectangle 135" descr="Stationery"/>
          <p:cNvSpPr>
            <a:spLocks noChangeArrowheads="1"/>
          </p:cNvSpPr>
          <p:nvPr/>
        </p:nvSpPr>
        <p:spPr bwMode="auto">
          <a:xfrm>
            <a:off x="5041900" y="2949575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 </a:t>
            </a:r>
          </a:p>
        </p:txBody>
      </p:sp>
      <p:sp>
        <p:nvSpPr>
          <p:cNvPr id="827528" name="Rectangle 136" descr="Stationery"/>
          <p:cNvSpPr>
            <a:spLocks noChangeArrowheads="1"/>
          </p:cNvSpPr>
          <p:nvPr/>
        </p:nvSpPr>
        <p:spPr bwMode="auto">
          <a:xfrm>
            <a:off x="5638800" y="294957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529" name="Rectangle 137" descr="Stationery"/>
          <p:cNvSpPr>
            <a:spLocks noChangeArrowheads="1"/>
          </p:cNvSpPr>
          <p:nvPr/>
        </p:nvSpPr>
        <p:spPr bwMode="auto">
          <a:xfrm>
            <a:off x="5803900" y="2949575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530" name="Rectangle 138" descr="Stationery"/>
          <p:cNvSpPr>
            <a:spLocks noChangeArrowheads="1"/>
          </p:cNvSpPr>
          <p:nvPr/>
        </p:nvSpPr>
        <p:spPr bwMode="auto">
          <a:xfrm>
            <a:off x="6413500" y="294957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531" name="Rectangle 139" descr="Stationery"/>
          <p:cNvSpPr>
            <a:spLocks noChangeArrowheads="1"/>
          </p:cNvSpPr>
          <p:nvPr/>
        </p:nvSpPr>
        <p:spPr bwMode="auto">
          <a:xfrm>
            <a:off x="4876800" y="294957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532" name="Rectangle 140" descr="Stationery"/>
          <p:cNvSpPr>
            <a:spLocks noChangeArrowheads="1"/>
          </p:cNvSpPr>
          <p:nvPr/>
        </p:nvSpPr>
        <p:spPr bwMode="auto">
          <a:xfrm>
            <a:off x="5803900" y="2949575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7533" name="Rectangle 141" descr="Stationery"/>
          <p:cNvSpPr>
            <a:spLocks noChangeArrowheads="1"/>
          </p:cNvSpPr>
          <p:nvPr/>
        </p:nvSpPr>
        <p:spPr bwMode="auto">
          <a:xfrm>
            <a:off x="5791200" y="2949575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7534" name="Group 142"/>
          <p:cNvGrpSpPr>
            <a:grpSpLocks/>
          </p:cNvGrpSpPr>
          <p:nvPr/>
        </p:nvGrpSpPr>
        <p:grpSpPr bwMode="auto">
          <a:xfrm>
            <a:off x="5886450" y="3025775"/>
            <a:ext cx="469900" cy="228600"/>
            <a:chOff x="1728" y="1632"/>
            <a:chExt cx="296" cy="144"/>
          </a:xfrm>
        </p:grpSpPr>
        <p:sp>
          <p:nvSpPr>
            <p:cNvPr id="827535" name="Rectangle 143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536" name="Oval 144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7537" name="Rectangle 145"/>
          <p:cNvSpPr>
            <a:spLocks noChangeArrowheads="1"/>
          </p:cNvSpPr>
          <p:nvPr/>
        </p:nvSpPr>
        <p:spPr bwMode="auto">
          <a:xfrm>
            <a:off x="5956300" y="2994025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63</a:t>
            </a:r>
          </a:p>
        </p:txBody>
      </p:sp>
      <p:sp>
        <p:nvSpPr>
          <p:cNvPr id="827538" name="Rectangle 146" descr="Stationery"/>
          <p:cNvSpPr>
            <a:spLocks noChangeArrowheads="1"/>
          </p:cNvSpPr>
          <p:nvPr/>
        </p:nvSpPr>
        <p:spPr bwMode="auto">
          <a:xfrm>
            <a:off x="7378700" y="29337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80</a:t>
            </a:r>
          </a:p>
        </p:txBody>
      </p:sp>
      <p:sp>
        <p:nvSpPr>
          <p:cNvPr id="827539" name="Rectangle 147" descr="Stationery"/>
          <p:cNvSpPr>
            <a:spLocks noChangeArrowheads="1"/>
          </p:cNvSpPr>
          <p:nvPr/>
        </p:nvSpPr>
        <p:spPr bwMode="auto">
          <a:xfrm>
            <a:off x="7975600" y="2933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540" name="Rectangle 148" descr="Stationery"/>
          <p:cNvSpPr>
            <a:spLocks noChangeArrowheads="1"/>
          </p:cNvSpPr>
          <p:nvPr/>
        </p:nvSpPr>
        <p:spPr bwMode="auto">
          <a:xfrm>
            <a:off x="8140700" y="29337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541" name="Rectangle 149" descr="Stationery"/>
          <p:cNvSpPr>
            <a:spLocks noChangeArrowheads="1"/>
          </p:cNvSpPr>
          <p:nvPr/>
        </p:nvSpPr>
        <p:spPr bwMode="auto">
          <a:xfrm>
            <a:off x="8750300" y="2933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542" name="Rectangle 150" descr="Stationery"/>
          <p:cNvSpPr>
            <a:spLocks noChangeArrowheads="1"/>
          </p:cNvSpPr>
          <p:nvPr/>
        </p:nvSpPr>
        <p:spPr bwMode="auto">
          <a:xfrm>
            <a:off x="7213600" y="2933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543" name="Rectangle 151" descr="Stationery"/>
          <p:cNvSpPr>
            <a:spLocks noChangeArrowheads="1"/>
          </p:cNvSpPr>
          <p:nvPr/>
        </p:nvSpPr>
        <p:spPr bwMode="auto">
          <a:xfrm>
            <a:off x="8140700" y="2933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7544" name="Rectangle 152" descr="Stationery"/>
          <p:cNvSpPr>
            <a:spLocks noChangeArrowheads="1"/>
          </p:cNvSpPr>
          <p:nvPr/>
        </p:nvSpPr>
        <p:spPr bwMode="auto">
          <a:xfrm>
            <a:off x="8128000" y="2933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7545" name="Group 153"/>
          <p:cNvGrpSpPr>
            <a:grpSpLocks/>
          </p:cNvGrpSpPr>
          <p:nvPr/>
        </p:nvGrpSpPr>
        <p:grpSpPr bwMode="auto">
          <a:xfrm>
            <a:off x="7467600" y="3009900"/>
            <a:ext cx="469900" cy="228600"/>
            <a:chOff x="1728" y="1632"/>
            <a:chExt cx="296" cy="144"/>
          </a:xfrm>
        </p:grpSpPr>
        <p:sp>
          <p:nvSpPr>
            <p:cNvPr id="827546" name="Rectangle 154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547" name="Oval 155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7548" name="Group 156"/>
          <p:cNvGrpSpPr>
            <a:grpSpLocks/>
          </p:cNvGrpSpPr>
          <p:nvPr/>
        </p:nvGrpSpPr>
        <p:grpSpPr bwMode="auto">
          <a:xfrm>
            <a:off x="8223250" y="3009900"/>
            <a:ext cx="469900" cy="228600"/>
            <a:chOff x="1728" y="1632"/>
            <a:chExt cx="296" cy="144"/>
          </a:xfrm>
        </p:grpSpPr>
        <p:sp>
          <p:nvSpPr>
            <p:cNvPr id="827549" name="Rectangle 157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550" name="Oval 158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7551" name="Rectangle 159"/>
          <p:cNvSpPr>
            <a:spLocks noChangeArrowheads="1"/>
          </p:cNvSpPr>
          <p:nvPr/>
        </p:nvSpPr>
        <p:spPr bwMode="auto">
          <a:xfrm>
            <a:off x="8293100" y="297815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90</a:t>
            </a:r>
          </a:p>
        </p:txBody>
      </p:sp>
      <p:sp>
        <p:nvSpPr>
          <p:cNvPr id="827552" name="Rectangle 160" descr="Stationery"/>
          <p:cNvSpPr>
            <a:spLocks noChangeArrowheads="1"/>
          </p:cNvSpPr>
          <p:nvPr/>
        </p:nvSpPr>
        <p:spPr bwMode="auto">
          <a:xfrm>
            <a:off x="596900" y="2949575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827553" name="Rectangle 161" descr="Stationery"/>
          <p:cNvSpPr>
            <a:spLocks noChangeArrowheads="1"/>
          </p:cNvSpPr>
          <p:nvPr/>
        </p:nvSpPr>
        <p:spPr bwMode="auto">
          <a:xfrm>
            <a:off x="1193800" y="294957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554" name="Rectangle 162" descr="Stationery"/>
          <p:cNvSpPr>
            <a:spLocks noChangeArrowheads="1"/>
          </p:cNvSpPr>
          <p:nvPr/>
        </p:nvSpPr>
        <p:spPr bwMode="auto">
          <a:xfrm>
            <a:off x="1358900" y="2949575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555" name="Rectangle 163" descr="Stationery"/>
          <p:cNvSpPr>
            <a:spLocks noChangeArrowheads="1"/>
          </p:cNvSpPr>
          <p:nvPr/>
        </p:nvSpPr>
        <p:spPr bwMode="auto">
          <a:xfrm>
            <a:off x="1968500" y="294957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556" name="Rectangle 164" descr="Stationery"/>
          <p:cNvSpPr>
            <a:spLocks noChangeArrowheads="1"/>
          </p:cNvSpPr>
          <p:nvPr/>
        </p:nvSpPr>
        <p:spPr bwMode="auto">
          <a:xfrm>
            <a:off x="431800" y="294957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557" name="Rectangle 165" descr="Stationery"/>
          <p:cNvSpPr>
            <a:spLocks noChangeArrowheads="1"/>
          </p:cNvSpPr>
          <p:nvPr/>
        </p:nvSpPr>
        <p:spPr bwMode="auto">
          <a:xfrm>
            <a:off x="1358900" y="2949575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7558" name="Rectangle 166" descr="Stationery"/>
          <p:cNvSpPr>
            <a:spLocks noChangeArrowheads="1"/>
          </p:cNvSpPr>
          <p:nvPr/>
        </p:nvSpPr>
        <p:spPr bwMode="auto">
          <a:xfrm>
            <a:off x="1346200" y="2949575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7559" name="Group 167"/>
          <p:cNvGrpSpPr>
            <a:grpSpLocks/>
          </p:cNvGrpSpPr>
          <p:nvPr/>
        </p:nvGrpSpPr>
        <p:grpSpPr bwMode="auto">
          <a:xfrm>
            <a:off x="685800" y="3025775"/>
            <a:ext cx="469900" cy="228600"/>
            <a:chOff x="1728" y="1632"/>
            <a:chExt cx="296" cy="144"/>
          </a:xfrm>
        </p:grpSpPr>
        <p:sp>
          <p:nvSpPr>
            <p:cNvPr id="827560" name="Rectangle 168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561" name="Oval 169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7563" name="Line 171"/>
          <p:cNvSpPr>
            <a:spLocks noChangeShapeType="1"/>
          </p:cNvSpPr>
          <p:nvPr/>
        </p:nvSpPr>
        <p:spPr bwMode="auto">
          <a:xfrm flipH="1">
            <a:off x="431800" y="2270125"/>
            <a:ext cx="1079500" cy="67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564" name="Line 172"/>
          <p:cNvSpPr>
            <a:spLocks noChangeShapeType="1"/>
          </p:cNvSpPr>
          <p:nvPr/>
        </p:nvSpPr>
        <p:spPr bwMode="auto">
          <a:xfrm>
            <a:off x="2273300" y="2254250"/>
            <a:ext cx="1101725" cy="679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565" name="Line 173"/>
          <p:cNvSpPr>
            <a:spLocks noChangeShapeType="1"/>
          </p:cNvSpPr>
          <p:nvPr/>
        </p:nvSpPr>
        <p:spPr bwMode="auto">
          <a:xfrm flipH="1">
            <a:off x="5346700" y="2254250"/>
            <a:ext cx="539750" cy="679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566" name="Line 174"/>
          <p:cNvSpPr>
            <a:spLocks noChangeShapeType="1"/>
          </p:cNvSpPr>
          <p:nvPr/>
        </p:nvSpPr>
        <p:spPr bwMode="auto">
          <a:xfrm>
            <a:off x="247650" y="3581400"/>
            <a:ext cx="8661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567" name="Text Box 175"/>
          <p:cNvSpPr txBox="1">
            <a:spLocks noChangeArrowheads="1"/>
          </p:cNvSpPr>
          <p:nvPr/>
        </p:nvSpPr>
        <p:spPr bwMode="auto">
          <a:xfrm>
            <a:off x="304800" y="1371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Before</a:t>
            </a:r>
          </a:p>
        </p:txBody>
      </p:sp>
      <p:sp>
        <p:nvSpPr>
          <p:cNvPr id="827568" name="Text Box 176"/>
          <p:cNvSpPr txBox="1">
            <a:spLocks noChangeArrowheads="1"/>
          </p:cNvSpPr>
          <p:nvPr/>
        </p:nvSpPr>
        <p:spPr bwMode="auto">
          <a:xfrm>
            <a:off x="304800" y="39624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After</a:t>
            </a:r>
          </a:p>
        </p:txBody>
      </p:sp>
      <p:sp>
        <p:nvSpPr>
          <p:cNvPr id="827569" name="Line 177"/>
          <p:cNvSpPr>
            <a:spLocks noChangeShapeType="1"/>
          </p:cNvSpPr>
          <p:nvPr/>
        </p:nvSpPr>
        <p:spPr bwMode="auto">
          <a:xfrm flipH="1">
            <a:off x="876300" y="2219325"/>
            <a:ext cx="635000" cy="774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570" name="Line 178"/>
          <p:cNvSpPr>
            <a:spLocks noChangeShapeType="1"/>
          </p:cNvSpPr>
          <p:nvPr/>
        </p:nvSpPr>
        <p:spPr bwMode="auto">
          <a:xfrm>
            <a:off x="6642100" y="2282825"/>
            <a:ext cx="1028700" cy="660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127E0-25D4-4006-87E1-E0421C43F084}" type="slidenum">
              <a:rPr lang="en-US"/>
              <a:pPr/>
              <a:t>28</a:t>
            </a:fld>
            <a:endParaRPr lang="en-US"/>
          </a:p>
        </p:txBody>
      </p:sp>
      <p:sp>
        <p:nvSpPr>
          <p:cNvPr id="828418" name="Text Box 2"/>
          <p:cNvSpPr txBox="1">
            <a:spLocks noChangeArrowheads="1"/>
          </p:cNvSpPr>
          <p:nvPr/>
        </p:nvSpPr>
        <p:spPr bwMode="auto">
          <a:xfrm>
            <a:off x="520700" y="225425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Insert index for record: </a:t>
            </a:r>
          </a:p>
        </p:txBody>
      </p:sp>
      <p:grpSp>
        <p:nvGrpSpPr>
          <p:cNvPr id="828419" name="Group 3"/>
          <p:cNvGrpSpPr>
            <a:grpSpLocks/>
          </p:cNvGrpSpPr>
          <p:nvPr/>
        </p:nvGrpSpPr>
        <p:grpSpPr bwMode="auto">
          <a:xfrm>
            <a:off x="3975100" y="298450"/>
            <a:ext cx="2286000" cy="334963"/>
            <a:chOff x="1680" y="739"/>
            <a:chExt cx="1440" cy="211"/>
          </a:xfrm>
        </p:grpSpPr>
        <p:sp>
          <p:nvSpPr>
            <p:cNvPr id="828420" name="Rectangle 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51</a:t>
              </a:r>
            </a:p>
          </p:txBody>
        </p:sp>
        <p:sp>
          <p:nvSpPr>
            <p:cNvPr id="828421" name="Rectangle 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Joe</a:t>
              </a:r>
            </a:p>
          </p:txBody>
        </p:sp>
        <p:sp>
          <p:nvSpPr>
            <p:cNvPr id="828422" name="Rectangle 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39,000</a:t>
              </a:r>
            </a:p>
          </p:txBody>
        </p:sp>
      </p:grpSp>
      <p:grpSp>
        <p:nvGrpSpPr>
          <p:cNvPr id="828423" name="Group 7"/>
          <p:cNvGrpSpPr>
            <a:grpSpLocks/>
          </p:cNvGrpSpPr>
          <p:nvPr/>
        </p:nvGrpSpPr>
        <p:grpSpPr bwMode="auto">
          <a:xfrm>
            <a:off x="82550" y="3970338"/>
            <a:ext cx="9061450" cy="2257425"/>
            <a:chOff x="60" y="672"/>
            <a:chExt cx="5708" cy="1422"/>
          </a:xfrm>
        </p:grpSpPr>
        <p:sp>
          <p:nvSpPr>
            <p:cNvPr id="828424" name="Rectangle 8" descr="Stationery"/>
            <p:cNvSpPr>
              <a:spLocks noChangeArrowheads="1"/>
            </p:cNvSpPr>
            <p:nvPr/>
          </p:nvSpPr>
          <p:spPr bwMode="auto">
            <a:xfrm>
              <a:off x="2408" y="672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55</a:t>
              </a:r>
            </a:p>
          </p:txBody>
        </p:sp>
        <p:sp>
          <p:nvSpPr>
            <p:cNvPr id="828425" name="Rectangle 9" descr="Stationery"/>
            <p:cNvSpPr>
              <a:spLocks noChangeArrowheads="1"/>
            </p:cNvSpPr>
            <p:nvPr/>
          </p:nvSpPr>
          <p:spPr bwMode="auto">
            <a:xfrm>
              <a:off x="2784" y="672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26" name="Rectangle 10" descr="Stationery"/>
            <p:cNvSpPr>
              <a:spLocks noChangeArrowheads="1"/>
            </p:cNvSpPr>
            <p:nvPr/>
          </p:nvSpPr>
          <p:spPr bwMode="auto">
            <a:xfrm>
              <a:off x="2888" y="672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27" name="Rectangle 11" descr="Stationery"/>
            <p:cNvSpPr>
              <a:spLocks noChangeArrowheads="1"/>
            </p:cNvSpPr>
            <p:nvPr/>
          </p:nvSpPr>
          <p:spPr bwMode="auto">
            <a:xfrm>
              <a:off x="3272" y="672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28" name="Rectangle 12" descr="Stationery"/>
            <p:cNvSpPr>
              <a:spLocks noChangeArrowheads="1"/>
            </p:cNvSpPr>
            <p:nvPr/>
          </p:nvSpPr>
          <p:spPr bwMode="auto">
            <a:xfrm>
              <a:off x="2304" y="672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29" name="Rectangle 13" descr="Stationery"/>
            <p:cNvSpPr>
              <a:spLocks noChangeArrowheads="1"/>
            </p:cNvSpPr>
            <p:nvPr/>
          </p:nvSpPr>
          <p:spPr bwMode="auto">
            <a:xfrm>
              <a:off x="2888" y="672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28430" name="Rectangle 14" descr="Stationery"/>
            <p:cNvSpPr>
              <a:spLocks noChangeArrowheads="1"/>
            </p:cNvSpPr>
            <p:nvPr/>
          </p:nvSpPr>
          <p:spPr bwMode="auto">
            <a:xfrm>
              <a:off x="1008" y="1224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28431" name="Rectangle 15" descr="Stationery"/>
            <p:cNvSpPr>
              <a:spLocks noChangeArrowheads="1"/>
            </p:cNvSpPr>
            <p:nvPr/>
          </p:nvSpPr>
          <p:spPr bwMode="auto">
            <a:xfrm>
              <a:off x="1384" y="122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32" name="Rectangle 16" descr="Stationery"/>
            <p:cNvSpPr>
              <a:spLocks noChangeArrowheads="1"/>
            </p:cNvSpPr>
            <p:nvPr/>
          </p:nvSpPr>
          <p:spPr bwMode="auto">
            <a:xfrm>
              <a:off x="1488" y="1224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33" name="Rectangle 17" descr="Stationery"/>
            <p:cNvSpPr>
              <a:spLocks noChangeArrowheads="1"/>
            </p:cNvSpPr>
            <p:nvPr/>
          </p:nvSpPr>
          <p:spPr bwMode="auto">
            <a:xfrm>
              <a:off x="1872" y="122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34" name="Rectangle 18" descr="Stationery"/>
            <p:cNvSpPr>
              <a:spLocks noChangeArrowheads="1"/>
            </p:cNvSpPr>
            <p:nvPr/>
          </p:nvSpPr>
          <p:spPr bwMode="auto">
            <a:xfrm>
              <a:off x="904" y="122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35" name="Rectangle 19" descr="Stationery"/>
            <p:cNvSpPr>
              <a:spLocks noChangeArrowheads="1"/>
            </p:cNvSpPr>
            <p:nvPr/>
          </p:nvSpPr>
          <p:spPr bwMode="auto">
            <a:xfrm>
              <a:off x="1488" y="122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28436" name="Line 20"/>
            <p:cNvSpPr>
              <a:spLocks noChangeShapeType="1"/>
            </p:cNvSpPr>
            <p:nvPr/>
          </p:nvSpPr>
          <p:spPr bwMode="auto">
            <a:xfrm flipH="1">
              <a:off x="1448" y="816"/>
              <a:ext cx="912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8437" name="Group 21"/>
            <p:cNvGrpSpPr>
              <a:grpSpLocks/>
            </p:cNvGrpSpPr>
            <p:nvPr/>
          </p:nvGrpSpPr>
          <p:grpSpPr bwMode="auto">
            <a:xfrm>
              <a:off x="1056" y="1272"/>
              <a:ext cx="296" cy="144"/>
              <a:chOff x="1728" y="1632"/>
              <a:chExt cx="296" cy="144"/>
            </a:xfrm>
          </p:grpSpPr>
          <p:sp>
            <p:nvSpPr>
              <p:cNvPr id="828438" name="Rectangle 22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439" name="Oval 23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8440" name="Group 24"/>
            <p:cNvGrpSpPr>
              <a:grpSpLocks/>
            </p:cNvGrpSpPr>
            <p:nvPr/>
          </p:nvGrpSpPr>
          <p:grpSpPr bwMode="auto">
            <a:xfrm>
              <a:off x="2456" y="720"/>
              <a:ext cx="296" cy="144"/>
              <a:chOff x="1728" y="1632"/>
              <a:chExt cx="296" cy="144"/>
            </a:xfrm>
          </p:grpSpPr>
          <p:sp>
            <p:nvSpPr>
              <p:cNvPr id="828441" name="Rectangle 25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442" name="Oval 26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8443" name="Rectangle 27" descr="Stationery"/>
            <p:cNvSpPr>
              <a:spLocks noChangeArrowheads="1"/>
            </p:cNvSpPr>
            <p:nvPr/>
          </p:nvSpPr>
          <p:spPr bwMode="auto">
            <a:xfrm>
              <a:off x="3760" y="1224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71</a:t>
              </a:r>
            </a:p>
          </p:txBody>
        </p:sp>
        <p:sp>
          <p:nvSpPr>
            <p:cNvPr id="828444" name="Rectangle 28" descr="Stationery"/>
            <p:cNvSpPr>
              <a:spLocks noChangeArrowheads="1"/>
            </p:cNvSpPr>
            <p:nvPr/>
          </p:nvSpPr>
          <p:spPr bwMode="auto">
            <a:xfrm>
              <a:off x="4136" y="122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45" name="Rectangle 29" descr="Stationery"/>
            <p:cNvSpPr>
              <a:spLocks noChangeArrowheads="1"/>
            </p:cNvSpPr>
            <p:nvPr/>
          </p:nvSpPr>
          <p:spPr bwMode="auto">
            <a:xfrm>
              <a:off x="4240" y="1224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46" name="Rectangle 30" descr="Stationery"/>
            <p:cNvSpPr>
              <a:spLocks noChangeArrowheads="1"/>
            </p:cNvSpPr>
            <p:nvPr/>
          </p:nvSpPr>
          <p:spPr bwMode="auto">
            <a:xfrm>
              <a:off x="4624" y="122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47" name="Rectangle 31" descr="Stationery"/>
            <p:cNvSpPr>
              <a:spLocks noChangeArrowheads="1"/>
            </p:cNvSpPr>
            <p:nvPr/>
          </p:nvSpPr>
          <p:spPr bwMode="auto">
            <a:xfrm>
              <a:off x="3656" y="122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48" name="Rectangle 32" descr="Stationery"/>
            <p:cNvSpPr>
              <a:spLocks noChangeArrowheads="1"/>
            </p:cNvSpPr>
            <p:nvPr/>
          </p:nvSpPr>
          <p:spPr bwMode="auto">
            <a:xfrm>
              <a:off x="4240" y="122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28449" name="Rectangle 33" descr="Stationery"/>
            <p:cNvSpPr>
              <a:spLocks noChangeArrowheads="1"/>
            </p:cNvSpPr>
            <p:nvPr/>
          </p:nvSpPr>
          <p:spPr bwMode="auto">
            <a:xfrm>
              <a:off x="4232" y="122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grpSp>
          <p:nvGrpSpPr>
            <p:cNvPr id="828450" name="Group 34"/>
            <p:cNvGrpSpPr>
              <a:grpSpLocks/>
            </p:cNvGrpSpPr>
            <p:nvPr/>
          </p:nvGrpSpPr>
          <p:grpSpPr bwMode="auto">
            <a:xfrm>
              <a:off x="3816" y="1272"/>
              <a:ext cx="296" cy="144"/>
              <a:chOff x="1728" y="1632"/>
              <a:chExt cx="296" cy="144"/>
            </a:xfrm>
          </p:grpSpPr>
          <p:sp>
            <p:nvSpPr>
              <p:cNvPr id="828451" name="Rectangle 35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452" name="Oval 36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8453" name="Line 37"/>
            <p:cNvSpPr>
              <a:spLocks noChangeShapeType="1"/>
            </p:cNvSpPr>
            <p:nvPr/>
          </p:nvSpPr>
          <p:spPr bwMode="auto">
            <a:xfrm>
              <a:off x="2840" y="816"/>
              <a:ext cx="1368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454" name="Rectangle 38"/>
            <p:cNvSpPr>
              <a:spLocks noChangeArrowheads="1"/>
            </p:cNvSpPr>
            <p:nvPr/>
          </p:nvSpPr>
          <p:spPr bwMode="auto">
            <a:xfrm>
              <a:off x="4364" y="1252"/>
              <a:ext cx="1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 </a:t>
              </a:r>
            </a:p>
          </p:txBody>
        </p:sp>
        <p:sp>
          <p:nvSpPr>
            <p:cNvPr id="828455" name="Rectangle 39" descr="Stationery"/>
            <p:cNvSpPr>
              <a:spLocks noChangeArrowheads="1"/>
            </p:cNvSpPr>
            <p:nvPr/>
          </p:nvSpPr>
          <p:spPr bwMode="auto">
            <a:xfrm>
              <a:off x="1356" y="1854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15</a:t>
              </a:r>
            </a:p>
          </p:txBody>
        </p:sp>
        <p:sp>
          <p:nvSpPr>
            <p:cNvPr id="828456" name="Rectangle 40" descr="Stationery"/>
            <p:cNvSpPr>
              <a:spLocks noChangeArrowheads="1"/>
            </p:cNvSpPr>
            <p:nvPr/>
          </p:nvSpPr>
          <p:spPr bwMode="auto">
            <a:xfrm>
              <a:off x="1732" y="185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57" name="Rectangle 41" descr="Stationery"/>
            <p:cNvSpPr>
              <a:spLocks noChangeArrowheads="1"/>
            </p:cNvSpPr>
            <p:nvPr/>
          </p:nvSpPr>
          <p:spPr bwMode="auto">
            <a:xfrm>
              <a:off x="1836" y="1854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58" name="Rectangle 42" descr="Stationery"/>
            <p:cNvSpPr>
              <a:spLocks noChangeArrowheads="1"/>
            </p:cNvSpPr>
            <p:nvPr/>
          </p:nvSpPr>
          <p:spPr bwMode="auto">
            <a:xfrm>
              <a:off x="2220" y="185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59" name="Rectangle 43" descr="Stationery"/>
            <p:cNvSpPr>
              <a:spLocks noChangeArrowheads="1"/>
            </p:cNvSpPr>
            <p:nvPr/>
          </p:nvSpPr>
          <p:spPr bwMode="auto">
            <a:xfrm>
              <a:off x="1252" y="185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60" name="Rectangle 44" descr="Stationery"/>
            <p:cNvSpPr>
              <a:spLocks noChangeArrowheads="1"/>
            </p:cNvSpPr>
            <p:nvPr/>
          </p:nvSpPr>
          <p:spPr bwMode="auto">
            <a:xfrm>
              <a:off x="1836" y="185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28461" name="Rectangle 45" descr="Stationery"/>
            <p:cNvSpPr>
              <a:spLocks noChangeArrowheads="1"/>
            </p:cNvSpPr>
            <p:nvPr/>
          </p:nvSpPr>
          <p:spPr bwMode="auto">
            <a:xfrm>
              <a:off x="1828" y="185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grpSp>
          <p:nvGrpSpPr>
            <p:cNvPr id="828462" name="Group 46"/>
            <p:cNvGrpSpPr>
              <a:grpSpLocks/>
            </p:cNvGrpSpPr>
            <p:nvPr/>
          </p:nvGrpSpPr>
          <p:grpSpPr bwMode="auto">
            <a:xfrm>
              <a:off x="1412" y="1902"/>
              <a:ext cx="296" cy="144"/>
              <a:chOff x="1728" y="1632"/>
              <a:chExt cx="296" cy="144"/>
            </a:xfrm>
          </p:grpSpPr>
          <p:sp>
            <p:nvSpPr>
              <p:cNvPr id="828463" name="Rectangle 47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464" name="Oval 48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8465" name="Rectangle 49" descr="Stationery"/>
            <p:cNvSpPr>
              <a:spLocks noChangeArrowheads="1"/>
            </p:cNvSpPr>
            <p:nvPr/>
          </p:nvSpPr>
          <p:spPr bwMode="auto">
            <a:xfrm>
              <a:off x="2508" y="1854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 </a:t>
              </a:r>
            </a:p>
          </p:txBody>
        </p:sp>
        <p:sp>
          <p:nvSpPr>
            <p:cNvPr id="828466" name="Rectangle 50" descr="Stationery"/>
            <p:cNvSpPr>
              <a:spLocks noChangeArrowheads="1"/>
            </p:cNvSpPr>
            <p:nvPr/>
          </p:nvSpPr>
          <p:spPr bwMode="auto">
            <a:xfrm>
              <a:off x="2884" y="185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67" name="Rectangle 51" descr="Stationery"/>
            <p:cNvSpPr>
              <a:spLocks noChangeArrowheads="1"/>
            </p:cNvSpPr>
            <p:nvPr/>
          </p:nvSpPr>
          <p:spPr bwMode="auto">
            <a:xfrm>
              <a:off x="2988" y="1854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68" name="Rectangle 52" descr="Stationery"/>
            <p:cNvSpPr>
              <a:spLocks noChangeArrowheads="1"/>
            </p:cNvSpPr>
            <p:nvPr/>
          </p:nvSpPr>
          <p:spPr bwMode="auto">
            <a:xfrm>
              <a:off x="3372" y="185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69" name="Rectangle 53" descr="Stationery"/>
            <p:cNvSpPr>
              <a:spLocks noChangeArrowheads="1"/>
            </p:cNvSpPr>
            <p:nvPr/>
          </p:nvSpPr>
          <p:spPr bwMode="auto">
            <a:xfrm>
              <a:off x="2404" y="185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70" name="Rectangle 54" descr="Stationery"/>
            <p:cNvSpPr>
              <a:spLocks noChangeArrowheads="1"/>
            </p:cNvSpPr>
            <p:nvPr/>
          </p:nvSpPr>
          <p:spPr bwMode="auto">
            <a:xfrm>
              <a:off x="2988" y="185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28471" name="Rectangle 55" descr="Stationery"/>
            <p:cNvSpPr>
              <a:spLocks noChangeArrowheads="1"/>
            </p:cNvSpPr>
            <p:nvPr/>
          </p:nvSpPr>
          <p:spPr bwMode="auto">
            <a:xfrm>
              <a:off x="2980" y="185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28472" name="Rectangle 56" descr="Stationery"/>
            <p:cNvSpPr>
              <a:spLocks noChangeArrowheads="1"/>
            </p:cNvSpPr>
            <p:nvPr/>
          </p:nvSpPr>
          <p:spPr bwMode="auto">
            <a:xfrm>
              <a:off x="3656" y="1854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63</a:t>
              </a:r>
            </a:p>
          </p:txBody>
        </p:sp>
        <p:sp>
          <p:nvSpPr>
            <p:cNvPr id="828473" name="Rectangle 57" descr="Stationery"/>
            <p:cNvSpPr>
              <a:spLocks noChangeArrowheads="1"/>
            </p:cNvSpPr>
            <p:nvPr/>
          </p:nvSpPr>
          <p:spPr bwMode="auto">
            <a:xfrm>
              <a:off x="4032" y="185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74" name="Rectangle 58" descr="Stationery"/>
            <p:cNvSpPr>
              <a:spLocks noChangeArrowheads="1"/>
            </p:cNvSpPr>
            <p:nvPr/>
          </p:nvSpPr>
          <p:spPr bwMode="auto">
            <a:xfrm>
              <a:off x="4136" y="1854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75" name="Rectangle 59" descr="Stationery"/>
            <p:cNvSpPr>
              <a:spLocks noChangeArrowheads="1"/>
            </p:cNvSpPr>
            <p:nvPr/>
          </p:nvSpPr>
          <p:spPr bwMode="auto">
            <a:xfrm>
              <a:off x="4520" y="185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76" name="Rectangle 60" descr="Stationery"/>
            <p:cNvSpPr>
              <a:spLocks noChangeArrowheads="1"/>
            </p:cNvSpPr>
            <p:nvPr/>
          </p:nvSpPr>
          <p:spPr bwMode="auto">
            <a:xfrm>
              <a:off x="3552" y="185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77" name="Rectangle 61" descr="Stationery"/>
            <p:cNvSpPr>
              <a:spLocks noChangeArrowheads="1"/>
            </p:cNvSpPr>
            <p:nvPr/>
          </p:nvSpPr>
          <p:spPr bwMode="auto">
            <a:xfrm>
              <a:off x="4136" y="185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28478" name="Rectangle 62" descr="Stationery"/>
            <p:cNvSpPr>
              <a:spLocks noChangeArrowheads="1"/>
            </p:cNvSpPr>
            <p:nvPr/>
          </p:nvSpPr>
          <p:spPr bwMode="auto">
            <a:xfrm>
              <a:off x="4128" y="185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grpSp>
          <p:nvGrpSpPr>
            <p:cNvPr id="828479" name="Group 63"/>
            <p:cNvGrpSpPr>
              <a:grpSpLocks/>
            </p:cNvGrpSpPr>
            <p:nvPr/>
          </p:nvGrpSpPr>
          <p:grpSpPr bwMode="auto">
            <a:xfrm>
              <a:off x="3712" y="1902"/>
              <a:ext cx="296" cy="144"/>
              <a:chOff x="1728" y="1632"/>
              <a:chExt cx="296" cy="144"/>
            </a:xfrm>
          </p:grpSpPr>
          <p:sp>
            <p:nvSpPr>
              <p:cNvPr id="828480" name="Rectangle 64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481" name="Oval 65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8482" name="Rectangle 66" descr="Stationery"/>
            <p:cNvSpPr>
              <a:spLocks noChangeArrowheads="1"/>
            </p:cNvSpPr>
            <p:nvPr/>
          </p:nvSpPr>
          <p:spPr bwMode="auto">
            <a:xfrm>
              <a:off x="164" y="1854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28483" name="Rectangle 67" descr="Stationery"/>
            <p:cNvSpPr>
              <a:spLocks noChangeArrowheads="1"/>
            </p:cNvSpPr>
            <p:nvPr/>
          </p:nvSpPr>
          <p:spPr bwMode="auto">
            <a:xfrm>
              <a:off x="540" y="185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84" name="Rectangle 68" descr="Stationery"/>
            <p:cNvSpPr>
              <a:spLocks noChangeArrowheads="1"/>
            </p:cNvSpPr>
            <p:nvPr/>
          </p:nvSpPr>
          <p:spPr bwMode="auto">
            <a:xfrm>
              <a:off x="644" y="1854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85" name="Rectangle 69" descr="Stationery"/>
            <p:cNvSpPr>
              <a:spLocks noChangeArrowheads="1"/>
            </p:cNvSpPr>
            <p:nvPr/>
          </p:nvSpPr>
          <p:spPr bwMode="auto">
            <a:xfrm>
              <a:off x="1028" y="185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86" name="Rectangle 70" descr="Stationery"/>
            <p:cNvSpPr>
              <a:spLocks noChangeArrowheads="1"/>
            </p:cNvSpPr>
            <p:nvPr/>
          </p:nvSpPr>
          <p:spPr bwMode="auto">
            <a:xfrm>
              <a:off x="60" y="185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87" name="Rectangle 71" descr="Stationery"/>
            <p:cNvSpPr>
              <a:spLocks noChangeArrowheads="1"/>
            </p:cNvSpPr>
            <p:nvPr/>
          </p:nvSpPr>
          <p:spPr bwMode="auto">
            <a:xfrm>
              <a:off x="644" y="185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28488" name="Rectangle 72" descr="Stationery"/>
            <p:cNvSpPr>
              <a:spLocks noChangeArrowheads="1"/>
            </p:cNvSpPr>
            <p:nvPr/>
          </p:nvSpPr>
          <p:spPr bwMode="auto">
            <a:xfrm>
              <a:off x="636" y="185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grpSp>
          <p:nvGrpSpPr>
            <p:cNvPr id="828489" name="Group 73"/>
            <p:cNvGrpSpPr>
              <a:grpSpLocks/>
            </p:cNvGrpSpPr>
            <p:nvPr/>
          </p:nvGrpSpPr>
          <p:grpSpPr bwMode="auto">
            <a:xfrm>
              <a:off x="220" y="1902"/>
              <a:ext cx="296" cy="144"/>
              <a:chOff x="1728" y="1632"/>
              <a:chExt cx="296" cy="144"/>
            </a:xfrm>
          </p:grpSpPr>
          <p:sp>
            <p:nvSpPr>
              <p:cNvPr id="828490" name="Rectangle 74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491" name="Oval 75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8492" name="Rectangle 76"/>
            <p:cNvSpPr>
              <a:spLocks noChangeArrowheads="1"/>
            </p:cNvSpPr>
            <p:nvPr/>
          </p:nvSpPr>
          <p:spPr bwMode="auto">
            <a:xfrm>
              <a:off x="740" y="1882"/>
              <a:ext cx="1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 </a:t>
              </a:r>
            </a:p>
          </p:txBody>
        </p:sp>
        <p:sp>
          <p:nvSpPr>
            <p:cNvPr id="828493" name="Line 77"/>
            <p:cNvSpPr>
              <a:spLocks noChangeShapeType="1"/>
            </p:cNvSpPr>
            <p:nvPr/>
          </p:nvSpPr>
          <p:spPr bwMode="auto">
            <a:xfrm flipH="1">
              <a:off x="636" y="1416"/>
              <a:ext cx="324" cy="4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494" name="Line 78"/>
            <p:cNvSpPr>
              <a:spLocks noChangeShapeType="1"/>
            </p:cNvSpPr>
            <p:nvPr/>
          </p:nvSpPr>
          <p:spPr bwMode="auto">
            <a:xfrm>
              <a:off x="1440" y="1406"/>
              <a:ext cx="340" cy="4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495" name="Line 79"/>
            <p:cNvSpPr>
              <a:spLocks noChangeShapeType="1"/>
            </p:cNvSpPr>
            <p:nvPr/>
          </p:nvSpPr>
          <p:spPr bwMode="auto">
            <a:xfrm>
              <a:off x="3716" y="1406"/>
              <a:ext cx="396" cy="43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496" name="Rectangle 80" descr="Stationery"/>
            <p:cNvSpPr>
              <a:spLocks noChangeArrowheads="1"/>
            </p:cNvSpPr>
            <p:nvPr/>
          </p:nvSpPr>
          <p:spPr bwMode="auto">
            <a:xfrm>
              <a:off x="4800" y="1854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80</a:t>
              </a:r>
            </a:p>
          </p:txBody>
        </p:sp>
        <p:sp>
          <p:nvSpPr>
            <p:cNvPr id="828497" name="Rectangle 81" descr="Stationery"/>
            <p:cNvSpPr>
              <a:spLocks noChangeArrowheads="1"/>
            </p:cNvSpPr>
            <p:nvPr/>
          </p:nvSpPr>
          <p:spPr bwMode="auto">
            <a:xfrm>
              <a:off x="5176" y="185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98" name="Rectangle 82" descr="Stationery"/>
            <p:cNvSpPr>
              <a:spLocks noChangeArrowheads="1"/>
            </p:cNvSpPr>
            <p:nvPr/>
          </p:nvSpPr>
          <p:spPr bwMode="auto">
            <a:xfrm>
              <a:off x="5280" y="1854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99" name="Rectangle 83" descr="Stationery"/>
            <p:cNvSpPr>
              <a:spLocks noChangeArrowheads="1"/>
            </p:cNvSpPr>
            <p:nvPr/>
          </p:nvSpPr>
          <p:spPr bwMode="auto">
            <a:xfrm>
              <a:off x="5664" y="185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500" name="Rectangle 84" descr="Stationery"/>
            <p:cNvSpPr>
              <a:spLocks noChangeArrowheads="1"/>
            </p:cNvSpPr>
            <p:nvPr/>
          </p:nvSpPr>
          <p:spPr bwMode="auto">
            <a:xfrm>
              <a:off x="4696" y="1854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501" name="Rectangle 85" descr="Stationery"/>
            <p:cNvSpPr>
              <a:spLocks noChangeArrowheads="1"/>
            </p:cNvSpPr>
            <p:nvPr/>
          </p:nvSpPr>
          <p:spPr bwMode="auto">
            <a:xfrm>
              <a:off x="5280" y="185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28502" name="Rectangle 86" descr="Stationery"/>
            <p:cNvSpPr>
              <a:spLocks noChangeArrowheads="1"/>
            </p:cNvSpPr>
            <p:nvPr/>
          </p:nvSpPr>
          <p:spPr bwMode="auto">
            <a:xfrm>
              <a:off x="5272" y="185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grpSp>
          <p:nvGrpSpPr>
            <p:cNvPr id="828503" name="Group 87"/>
            <p:cNvGrpSpPr>
              <a:grpSpLocks/>
            </p:cNvGrpSpPr>
            <p:nvPr/>
          </p:nvGrpSpPr>
          <p:grpSpPr bwMode="auto">
            <a:xfrm>
              <a:off x="4856" y="1902"/>
              <a:ext cx="296" cy="144"/>
              <a:chOff x="1728" y="1632"/>
              <a:chExt cx="296" cy="144"/>
            </a:xfrm>
          </p:grpSpPr>
          <p:sp>
            <p:nvSpPr>
              <p:cNvPr id="828504" name="Rectangle 88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505" name="Oval 89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8506" name="Group 90"/>
            <p:cNvGrpSpPr>
              <a:grpSpLocks/>
            </p:cNvGrpSpPr>
            <p:nvPr/>
          </p:nvGrpSpPr>
          <p:grpSpPr bwMode="auto">
            <a:xfrm>
              <a:off x="5332" y="1902"/>
              <a:ext cx="296" cy="144"/>
              <a:chOff x="1728" y="1632"/>
              <a:chExt cx="296" cy="144"/>
            </a:xfrm>
          </p:grpSpPr>
          <p:sp>
            <p:nvSpPr>
              <p:cNvPr id="828507" name="Rectangle 91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508" name="Oval 92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8509" name="Rectangle 93"/>
            <p:cNvSpPr>
              <a:spLocks noChangeArrowheads="1"/>
            </p:cNvSpPr>
            <p:nvPr/>
          </p:nvSpPr>
          <p:spPr bwMode="auto">
            <a:xfrm>
              <a:off x="5376" y="1882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90</a:t>
              </a:r>
            </a:p>
          </p:txBody>
        </p:sp>
        <p:sp>
          <p:nvSpPr>
            <p:cNvPr id="828510" name="Rectangle 94"/>
            <p:cNvSpPr>
              <a:spLocks noChangeArrowheads="1"/>
            </p:cNvSpPr>
            <p:nvPr/>
          </p:nvSpPr>
          <p:spPr bwMode="auto">
            <a:xfrm>
              <a:off x="2574" y="1854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51</a:t>
              </a:r>
            </a:p>
          </p:txBody>
        </p:sp>
        <p:grpSp>
          <p:nvGrpSpPr>
            <p:cNvPr id="828511" name="Group 95"/>
            <p:cNvGrpSpPr>
              <a:grpSpLocks/>
            </p:cNvGrpSpPr>
            <p:nvPr/>
          </p:nvGrpSpPr>
          <p:grpSpPr bwMode="auto">
            <a:xfrm>
              <a:off x="2548" y="1902"/>
              <a:ext cx="296" cy="144"/>
              <a:chOff x="1728" y="1632"/>
              <a:chExt cx="296" cy="144"/>
            </a:xfrm>
          </p:grpSpPr>
          <p:sp>
            <p:nvSpPr>
              <p:cNvPr id="828512" name="Rectangle 96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513" name="Oval 97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8514" name="Group 98"/>
            <p:cNvGrpSpPr>
              <a:grpSpLocks/>
            </p:cNvGrpSpPr>
            <p:nvPr/>
          </p:nvGrpSpPr>
          <p:grpSpPr bwMode="auto">
            <a:xfrm>
              <a:off x="1540" y="1272"/>
              <a:ext cx="296" cy="144"/>
              <a:chOff x="1728" y="1632"/>
              <a:chExt cx="296" cy="144"/>
            </a:xfrm>
          </p:grpSpPr>
          <p:sp>
            <p:nvSpPr>
              <p:cNvPr id="828515" name="Rectangle 99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516" name="Oval 100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8517" name="Rectangle 101" descr="Stationery"/>
            <p:cNvSpPr>
              <a:spLocks noChangeArrowheads="1"/>
            </p:cNvSpPr>
            <p:nvPr/>
          </p:nvSpPr>
          <p:spPr bwMode="auto">
            <a:xfrm>
              <a:off x="1520" y="1224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35</a:t>
              </a:r>
            </a:p>
          </p:txBody>
        </p:sp>
        <p:sp>
          <p:nvSpPr>
            <p:cNvPr id="828518" name="Line 102"/>
            <p:cNvSpPr>
              <a:spLocks noChangeShapeType="1"/>
            </p:cNvSpPr>
            <p:nvPr/>
          </p:nvSpPr>
          <p:spPr bwMode="auto">
            <a:xfrm>
              <a:off x="1957" y="1406"/>
              <a:ext cx="931" cy="4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519" name="Line 103"/>
            <p:cNvSpPr>
              <a:spLocks noChangeShapeType="1"/>
            </p:cNvSpPr>
            <p:nvPr/>
          </p:nvSpPr>
          <p:spPr bwMode="auto">
            <a:xfrm>
              <a:off x="4208" y="1406"/>
              <a:ext cx="1064" cy="4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8520" name="Rectangle 104" descr="Stationery"/>
          <p:cNvSpPr>
            <a:spLocks noChangeArrowheads="1"/>
          </p:cNvSpPr>
          <p:nvPr/>
        </p:nvSpPr>
        <p:spPr bwMode="auto">
          <a:xfrm>
            <a:off x="3727450" y="107315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55</a:t>
            </a:r>
          </a:p>
        </p:txBody>
      </p:sp>
      <p:sp>
        <p:nvSpPr>
          <p:cNvPr id="828521" name="Rectangle 105" descr="Stationery"/>
          <p:cNvSpPr>
            <a:spLocks noChangeArrowheads="1"/>
          </p:cNvSpPr>
          <p:nvPr/>
        </p:nvSpPr>
        <p:spPr bwMode="auto">
          <a:xfrm>
            <a:off x="4324350" y="10731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22" name="Rectangle 106" descr="Stationery"/>
          <p:cNvSpPr>
            <a:spLocks noChangeArrowheads="1"/>
          </p:cNvSpPr>
          <p:nvPr/>
        </p:nvSpPr>
        <p:spPr bwMode="auto">
          <a:xfrm>
            <a:off x="4489450" y="107315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23" name="Rectangle 107" descr="Stationery"/>
          <p:cNvSpPr>
            <a:spLocks noChangeArrowheads="1"/>
          </p:cNvSpPr>
          <p:nvPr/>
        </p:nvSpPr>
        <p:spPr bwMode="auto">
          <a:xfrm>
            <a:off x="5099050" y="10731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24" name="Rectangle 108" descr="Stationery"/>
          <p:cNvSpPr>
            <a:spLocks noChangeArrowheads="1"/>
          </p:cNvSpPr>
          <p:nvPr/>
        </p:nvSpPr>
        <p:spPr bwMode="auto">
          <a:xfrm>
            <a:off x="3562350" y="10731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25" name="Rectangle 109" descr="Stationery"/>
          <p:cNvSpPr>
            <a:spLocks noChangeArrowheads="1"/>
          </p:cNvSpPr>
          <p:nvPr/>
        </p:nvSpPr>
        <p:spPr bwMode="auto">
          <a:xfrm>
            <a:off x="4489450" y="10731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8526" name="Rectangle 110" descr="Stationery"/>
          <p:cNvSpPr>
            <a:spLocks noChangeArrowheads="1"/>
          </p:cNvSpPr>
          <p:nvPr/>
        </p:nvSpPr>
        <p:spPr bwMode="auto">
          <a:xfrm>
            <a:off x="1504950" y="194945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28527" name="Rectangle 111" descr="Stationery"/>
          <p:cNvSpPr>
            <a:spLocks noChangeArrowheads="1"/>
          </p:cNvSpPr>
          <p:nvPr/>
        </p:nvSpPr>
        <p:spPr bwMode="auto">
          <a:xfrm>
            <a:off x="2101850" y="19494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28" name="Rectangle 112" descr="Stationery"/>
          <p:cNvSpPr>
            <a:spLocks noChangeArrowheads="1"/>
          </p:cNvSpPr>
          <p:nvPr/>
        </p:nvSpPr>
        <p:spPr bwMode="auto">
          <a:xfrm>
            <a:off x="2266950" y="194945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29" name="Rectangle 113" descr="Stationery"/>
          <p:cNvSpPr>
            <a:spLocks noChangeArrowheads="1"/>
          </p:cNvSpPr>
          <p:nvPr/>
        </p:nvSpPr>
        <p:spPr bwMode="auto">
          <a:xfrm>
            <a:off x="2876550" y="19494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30" name="Rectangle 114" descr="Stationery"/>
          <p:cNvSpPr>
            <a:spLocks noChangeArrowheads="1"/>
          </p:cNvSpPr>
          <p:nvPr/>
        </p:nvSpPr>
        <p:spPr bwMode="auto">
          <a:xfrm>
            <a:off x="1339850" y="19494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31" name="Rectangle 115" descr="Stationery"/>
          <p:cNvSpPr>
            <a:spLocks noChangeArrowheads="1"/>
          </p:cNvSpPr>
          <p:nvPr/>
        </p:nvSpPr>
        <p:spPr bwMode="auto">
          <a:xfrm>
            <a:off x="2266950" y="19494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8532" name="Line 116"/>
          <p:cNvSpPr>
            <a:spLocks noChangeShapeType="1"/>
          </p:cNvSpPr>
          <p:nvPr/>
        </p:nvSpPr>
        <p:spPr bwMode="auto">
          <a:xfrm flipH="1">
            <a:off x="2203450" y="1301750"/>
            <a:ext cx="1447800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8533" name="Group 117"/>
          <p:cNvGrpSpPr>
            <a:grpSpLocks/>
          </p:cNvGrpSpPr>
          <p:nvPr/>
        </p:nvGrpSpPr>
        <p:grpSpPr bwMode="auto">
          <a:xfrm>
            <a:off x="1581150" y="2025650"/>
            <a:ext cx="469900" cy="228600"/>
            <a:chOff x="1728" y="1632"/>
            <a:chExt cx="296" cy="144"/>
          </a:xfrm>
        </p:grpSpPr>
        <p:sp>
          <p:nvSpPr>
            <p:cNvPr id="828534" name="Rectangle 118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535" name="Oval 119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8536" name="Group 120"/>
          <p:cNvGrpSpPr>
            <a:grpSpLocks/>
          </p:cNvGrpSpPr>
          <p:nvPr/>
        </p:nvGrpSpPr>
        <p:grpSpPr bwMode="auto">
          <a:xfrm>
            <a:off x="3803650" y="1149350"/>
            <a:ext cx="469900" cy="228600"/>
            <a:chOff x="1728" y="1632"/>
            <a:chExt cx="296" cy="144"/>
          </a:xfrm>
        </p:grpSpPr>
        <p:sp>
          <p:nvSpPr>
            <p:cNvPr id="828537" name="Rectangle 121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538" name="Oval 122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8539" name="Rectangle 123" descr="Stationery"/>
          <p:cNvSpPr>
            <a:spLocks noChangeArrowheads="1"/>
          </p:cNvSpPr>
          <p:nvPr/>
        </p:nvSpPr>
        <p:spPr bwMode="auto">
          <a:xfrm>
            <a:off x="5873750" y="194945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71</a:t>
            </a:r>
          </a:p>
        </p:txBody>
      </p:sp>
      <p:sp>
        <p:nvSpPr>
          <p:cNvPr id="828540" name="Rectangle 124" descr="Stationery"/>
          <p:cNvSpPr>
            <a:spLocks noChangeArrowheads="1"/>
          </p:cNvSpPr>
          <p:nvPr/>
        </p:nvSpPr>
        <p:spPr bwMode="auto">
          <a:xfrm>
            <a:off x="6470650" y="19494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41" name="Rectangle 125" descr="Stationery"/>
          <p:cNvSpPr>
            <a:spLocks noChangeArrowheads="1"/>
          </p:cNvSpPr>
          <p:nvPr/>
        </p:nvSpPr>
        <p:spPr bwMode="auto">
          <a:xfrm>
            <a:off x="6635750" y="194945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42" name="Rectangle 126" descr="Stationery"/>
          <p:cNvSpPr>
            <a:spLocks noChangeArrowheads="1"/>
          </p:cNvSpPr>
          <p:nvPr/>
        </p:nvSpPr>
        <p:spPr bwMode="auto">
          <a:xfrm>
            <a:off x="7245350" y="19494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43" name="Rectangle 127" descr="Stationery"/>
          <p:cNvSpPr>
            <a:spLocks noChangeArrowheads="1"/>
          </p:cNvSpPr>
          <p:nvPr/>
        </p:nvSpPr>
        <p:spPr bwMode="auto">
          <a:xfrm>
            <a:off x="5708650" y="194945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44" name="Rectangle 128" descr="Stationery"/>
          <p:cNvSpPr>
            <a:spLocks noChangeArrowheads="1"/>
          </p:cNvSpPr>
          <p:nvPr/>
        </p:nvSpPr>
        <p:spPr bwMode="auto">
          <a:xfrm>
            <a:off x="6635750" y="19494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8545" name="Rectangle 129" descr="Stationery"/>
          <p:cNvSpPr>
            <a:spLocks noChangeArrowheads="1"/>
          </p:cNvSpPr>
          <p:nvPr/>
        </p:nvSpPr>
        <p:spPr bwMode="auto">
          <a:xfrm>
            <a:off x="6623050" y="194945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8546" name="Group 130"/>
          <p:cNvGrpSpPr>
            <a:grpSpLocks/>
          </p:cNvGrpSpPr>
          <p:nvPr/>
        </p:nvGrpSpPr>
        <p:grpSpPr bwMode="auto">
          <a:xfrm>
            <a:off x="5962650" y="2025650"/>
            <a:ext cx="469900" cy="228600"/>
            <a:chOff x="1728" y="1632"/>
            <a:chExt cx="296" cy="144"/>
          </a:xfrm>
        </p:grpSpPr>
        <p:sp>
          <p:nvSpPr>
            <p:cNvPr id="828547" name="Rectangle 131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548" name="Oval 132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8549" name="Line 133"/>
          <p:cNvSpPr>
            <a:spLocks noChangeShapeType="1"/>
          </p:cNvSpPr>
          <p:nvPr/>
        </p:nvSpPr>
        <p:spPr bwMode="auto">
          <a:xfrm>
            <a:off x="4413250" y="1301750"/>
            <a:ext cx="2209800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551" name="Rectangle 135" descr="Stationery"/>
          <p:cNvSpPr>
            <a:spLocks noChangeArrowheads="1"/>
          </p:cNvSpPr>
          <p:nvPr/>
        </p:nvSpPr>
        <p:spPr bwMode="auto">
          <a:xfrm>
            <a:off x="2695575" y="29337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15</a:t>
            </a:r>
          </a:p>
        </p:txBody>
      </p:sp>
      <p:sp>
        <p:nvSpPr>
          <p:cNvPr id="828552" name="Rectangle 136" descr="Stationery"/>
          <p:cNvSpPr>
            <a:spLocks noChangeArrowheads="1"/>
          </p:cNvSpPr>
          <p:nvPr/>
        </p:nvSpPr>
        <p:spPr bwMode="auto">
          <a:xfrm>
            <a:off x="3292475" y="2933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53" name="Rectangle 137" descr="Stationery"/>
          <p:cNvSpPr>
            <a:spLocks noChangeArrowheads="1"/>
          </p:cNvSpPr>
          <p:nvPr/>
        </p:nvSpPr>
        <p:spPr bwMode="auto">
          <a:xfrm>
            <a:off x="3457575" y="29337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54" name="Rectangle 138" descr="Stationery"/>
          <p:cNvSpPr>
            <a:spLocks noChangeArrowheads="1"/>
          </p:cNvSpPr>
          <p:nvPr/>
        </p:nvSpPr>
        <p:spPr bwMode="auto">
          <a:xfrm>
            <a:off x="4041775" y="2933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55" name="Rectangle 139" descr="Stationery"/>
          <p:cNvSpPr>
            <a:spLocks noChangeArrowheads="1"/>
          </p:cNvSpPr>
          <p:nvPr/>
        </p:nvSpPr>
        <p:spPr bwMode="auto">
          <a:xfrm>
            <a:off x="2530475" y="2933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56" name="Rectangle 140" descr="Stationery"/>
          <p:cNvSpPr>
            <a:spLocks noChangeArrowheads="1"/>
          </p:cNvSpPr>
          <p:nvPr/>
        </p:nvSpPr>
        <p:spPr bwMode="auto">
          <a:xfrm>
            <a:off x="3457575" y="2933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8558" name="Group 142"/>
          <p:cNvGrpSpPr>
            <a:grpSpLocks/>
          </p:cNvGrpSpPr>
          <p:nvPr/>
        </p:nvGrpSpPr>
        <p:grpSpPr bwMode="auto">
          <a:xfrm>
            <a:off x="2784475" y="3009900"/>
            <a:ext cx="469900" cy="228600"/>
            <a:chOff x="1728" y="1632"/>
            <a:chExt cx="296" cy="144"/>
          </a:xfrm>
        </p:grpSpPr>
        <p:sp>
          <p:nvSpPr>
            <p:cNvPr id="828559" name="Rectangle 143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560" name="Oval 144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8561" name="Rectangle 145" descr="Stationery"/>
          <p:cNvSpPr>
            <a:spLocks noChangeArrowheads="1"/>
          </p:cNvSpPr>
          <p:nvPr/>
        </p:nvSpPr>
        <p:spPr bwMode="auto">
          <a:xfrm>
            <a:off x="4959350" y="29337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 </a:t>
            </a:r>
          </a:p>
        </p:txBody>
      </p:sp>
      <p:sp>
        <p:nvSpPr>
          <p:cNvPr id="828562" name="Rectangle 146" descr="Stationery"/>
          <p:cNvSpPr>
            <a:spLocks noChangeArrowheads="1"/>
          </p:cNvSpPr>
          <p:nvPr/>
        </p:nvSpPr>
        <p:spPr bwMode="auto">
          <a:xfrm>
            <a:off x="5556250" y="2933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63" name="Rectangle 147" descr="Stationery"/>
          <p:cNvSpPr>
            <a:spLocks noChangeArrowheads="1"/>
          </p:cNvSpPr>
          <p:nvPr/>
        </p:nvSpPr>
        <p:spPr bwMode="auto">
          <a:xfrm>
            <a:off x="5721350" y="29337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64" name="Rectangle 148" descr="Stationery"/>
          <p:cNvSpPr>
            <a:spLocks noChangeArrowheads="1"/>
          </p:cNvSpPr>
          <p:nvPr/>
        </p:nvSpPr>
        <p:spPr bwMode="auto">
          <a:xfrm>
            <a:off x="6330950" y="2933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65" name="Rectangle 149" descr="Stationery"/>
          <p:cNvSpPr>
            <a:spLocks noChangeArrowheads="1"/>
          </p:cNvSpPr>
          <p:nvPr/>
        </p:nvSpPr>
        <p:spPr bwMode="auto">
          <a:xfrm>
            <a:off x="4794250" y="2933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66" name="Rectangle 150" descr="Stationery"/>
          <p:cNvSpPr>
            <a:spLocks noChangeArrowheads="1"/>
          </p:cNvSpPr>
          <p:nvPr/>
        </p:nvSpPr>
        <p:spPr bwMode="auto">
          <a:xfrm>
            <a:off x="5721350" y="2933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8568" name="Group 152"/>
          <p:cNvGrpSpPr>
            <a:grpSpLocks/>
          </p:cNvGrpSpPr>
          <p:nvPr/>
        </p:nvGrpSpPr>
        <p:grpSpPr bwMode="auto">
          <a:xfrm>
            <a:off x="5803900" y="3009900"/>
            <a:ext cx="469900" cy="228600"/>
            <a:chOff x="1728" y="1632"/>
            <a:chExt cx="296" cy="144"/>
          </a:xfrm>
        </p:grpSpPr>
        <p:sp>
          <p:nvSpPr>
            <p:cNvPr id="828569" name="Rectangle 153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570" name="Oval 154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8571" name="Rectangle 155"/>
          <p:cNvSpPr>
            <a:spLocks noChangeArrowheads="1"/>
          </p:cNvSpPr>
          <p:nvPr/>
        </p:nvSpPr>
        <p:spPr bwMode="auto">
          <a:xfrm>
            <a:off x="5873750" y="297815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63</a:t>
            </a:r>
          </a:p>
        </p:txBody>
      </p:sp>
      <p:sp>
        <p:nvSpPr>
          <p:cNvPr id="828572" name="Rectangle 156" descr="Stationery"/>
          <p:cNvSpPr>
            <a:spLocks noChangeArrowheads="1"/>
          </p:cNvSpPr>
          <p:nvPr/>
        </p:nvSpPr>
        <p:spPr bwMode="auto">
          <a:xfrm>
            <a:off x="7296150" y="2917825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80</a:t>
            </a:r>
          </a:p>
        </p:txBody>
      </p:sp>
      <p:sp>
        <p:nvSpPr>
          <p:cNvPr id="828573" name="Rectangle 157" descr="Stationery"/>
          <p:cNvSpPr>
            <a:spLocks noChangeArrowheads="1"/>
          </p:cNvSpPr>
          <p:nvPr/>
        </p:nvSpPr>
        <p:spPr bwMode="auto">
          <a:xfrm>
            <a:off x="7893050" y="291782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74" name="Rectangle 158" descr="Stationery"/>
          <p:cNvSpPr>
            <a:spLocks noChangeArrowheads="1"/>
          </p:cNvSpPr>
          <p:nvPr/>
        </p:nvSpPr>
        <p:spPr bwMode="auto">
          <a:xfrm>
            <a:off x="8058150" y="2917825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75" name="Rectangle 159" descr="Stationery"/>
          <p:cNvSpPr>
            <a:spLocks noChangeArrowheads="1"/>
          </p:cNvSpPr>
          <p:nvPr/>
        </p:nvSpPr>
        <p:spPr bwMode="auto">
          <a:xfrm>
            <a:off x="8667750" y="291782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76" name="Rectangle 160" descr="Stationery"/>
          <p:cNvSpPr>
            <a:spLocks noChangeArrowheads="1"/>
          </p:cNvSpPr>
          <p:nvPr/>
        </p:nvSpPr>
        <p:spPr bwMode="auto">
          <a:xfrm>
            <a:off x="7131050" y="2917825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77" name="Rectangle 161" descr="Stationery"/>
          <p:cNvSpPr>
            <a:spLocks noChangeArrowheads="1"/>
          </p:cNvSpPr>
          <p:nvPr/>
        </p:nvSpPr>
        <p:spPr bwMode="auto">
          <a:xfrm>
            <a:off x="8058150" y="2917825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28578" name="Rectangle 162" descr="Stationery"/>
          <p:cNvSpPr>
            <a:spLocks noChangeArrowheads="1"/>
          </p:cNvSpPr>
          <p:nvPr/>
        </p:nvSpPr>
        <p:spPr bwMode="auto">
          <a:xfrm>
            <a:off x="8045450" y="2917825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8579" name="Group 163"/>
          <p:cNvGrpSpPr>
            <a:grpSpLocks/>
          </p:cNvGrpSpPr>
          <p:nvPr/>
        </p:nvGrpSpPr>
        <p:grpSpPr bwMode="auto">
          <a:xfrm>
            <a:off x="7385050" y="2994025"/>
            <a:ext cx="469900" cy="228600"/>
            <a:chOff x="1728" y="1632"/>
            <a:chExt cx="296" cy="144"/>
          </a:xfrm>
        </p:grpSpPr>
        <p:sp>
          <p:nvSpPr>
            <p:cNvPr id="828580" name="Rectangle 164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581" name="Oval 165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8582" name="Group 166"/>
          <p:cNvGrpSpPr>
            <a:grpSpLocks/>
          </p:cNvGrpSpPr>
          <p:nvPr/>
        </p:nvGrpSpPr>
        <p:grpSpPr bwMode="auto">
          <a:xfrm>
            <a:off x="8140700" y="2994025"/>
            <a:ext cx="469900" cy="228600"/>
            <a:chOff x="1728" y="1632"/>
            <a:chExt cx="296" cy="144"/>
          </a:xfrm>
        </p:grpSpPr>
        <p:sp>
          <p:nvSpPr>
            <p:cNvPr id="828583" name="Rectangle 167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584" name="Oval 168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8585" name="Rectangle 169"/>
          <p:cNvSpPr>
            <a:spLocks noChangeArrowheads="1"/>
          </p:cNvSpPr>
          <p:nvPr/>
        </p:nvSpPr>
        <p:spPr bwMode="auto">
          <a:xfrm>
            <a:off x="8210550" y="2962275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90</a:t>
            </a:r>
          </a:p>
        </p:txBody>
      </p:sp>
      <p:sp>
        <p:nvSpPr>
          <p:cNvPr id="828586" name="Rectangle 170" descr="Stationery"/>
          <p:cNvSpPr>
            <a:spLocks noChangeArrowheads="1"/>
          </p:cNvSpPr>
          <p:nvPr/>
        </p:nvSpPr>
        <p:spPr bwMode="auto">
          <a:xfrm>
            <a:off x="514350" y="29337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828587" name="Rectangle 171" descr="Stationery"/>
          <p:cNvSpPr>
            <a:spLocks noChangeArrowheads="1"/>
          </p:cNvSpPr>
          <p:nvPr/>
        </p:nvSpPr>
        <p:spPr bwMode="auto">
          <a:xfrm>
            <a:off x="1111250" y="2933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88" name="Rectangle 172" descr="Stationery"/>
          <p:cNvSpPr>
            <a:spLocks noChangeArrowheads="1"/>
          </p:cNvSpPr>
          <p:nvPr/>
        </p:nvSpPr>
        <p:spPr bwMode="auto">
          <a:xfrm>
            <a:off x="1276350" y="29337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89" name="Rectangle 173" descr="Stationery"/>
          <p:cNvSpPr>
            <a:spLocks noChangeArrowheads="1"/>
          </p:cNvSpPr>
          <p:nvPr/>
        </p:nvSpPr>
        <p:spPr bwMode="auto">
          <a:xfrm>
            <a:off x="1885950" y="2933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90" name="Rectangle 174" descr="Stationery"/>
          <p:cNvSpPr>
            <a:spLocks noChangeArrowheads="1"/>
          </p:cNvSpPr>
          <p:nvPr/>
        </p:nvSpPr>
        <p:spPr bwMode="auto">
          <a:xfrm>
            <a:off x="349250" y="29337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91" name="Rectangle 175" descr="Stationery"/>
          <p:cNvSpPr>
            <a:spLocks noChangeArrowheads="1"/>
          </p:cNvSpPr>
          <p:nvPr/>
        </p:nvSpPr>
        <p:spPr bwMode="auto">
          <a:xfrm>
            <a:off x="1276350" y="2933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28593" name="Group 177"/>
          <p:cNvGrpSpPr>
            <a:grpSpLocks/>
          </p:cNvGrpSpPr>
          <p:nvPr/>
        </p:nvGrpSpPr>
        <p:grpSpPr bwMode="auto">
          <a:xfrm>
            <a:off x="603250" y="3009900"/>
            <a:ext cx="469900" cy="228600"/>
            <a:chOff x="1728" y="1632"/>
            <a:chExt cx="296" cy="144"/>
          </a:xfrm>
        </p:grpSpPr>
        <p:sp>
          <p:nvSpPr>
            <p:cNvPr id="828594" name="Rectangle 178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595" name="Oval 179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8597" name="Line 181"/>
          <p:cNvSpPr>
            <a:spLocks noChangeShapeType="1"/>
          </p:cNvSpPr>
          <p:nvPr/>
        </p:nvSpPr>
        <p:spPr bwMode="auto">
          <a:xfrm flipH="1">
            <a:off x="1263650" y="2254250"/>
            <a:ext cx="165100" cy="6635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598" name="Line 182"/>
          <p:cNvSpPr>
            <a:spLocks noChangeShapeType="1"/>
          </p:cNvSpPr>
          <p:nvPr/>
        </p:nvSpPr>
        <p:spPr bwMode="auto">
          <a:xfrm>
            <a:off x="2190750" y="2238375"/>
            <a:ext cx="1101725" cy="679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599" name="Line 183"/>
          <p:cNvSpPr>
            <a:spLocks noChangeShapeType="1"/>
          </p:cNvSpPr>
          <p:nvPr/>
        </p:nvSpPr>
        <p:spPr bwMode="auto">
          <a:xfrm flipH="1">
            <a:off x="5708650" y="2238375"/>
            <a:ext cx="95250" cy="679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8600" name="Group 184"/>
          <p:cNvGrpSpPr>
            <a:grpSpLocks/>
          </p:cNvGrpSpPr>
          <p:nvPr/>
        </p:nvGrpSpPr>
        <p:grpSpPr bwMode="auto">
          <a:xfrm>
            <a:off x="3562350" y="2994025"/>
            <a:ext cx="469900" cy="228600"/>
            <a:chOff x="1728" y="1632"/>
            <a:chExt cx="296" cy="144"/>
          </a:xfrm>
        </p:grpSpPr>
        <p:sp>
          <p:nvSpPr>
            <p:cNvPr id="828601" name="Rectangle 185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602" name="Oval 186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8603" name="Rectangle 187"/>
          <p:cNvSpPr>
            <a:spLocks noChangeArrowheads="1"/>
          </p:cNvSpPr>
          <p:nvPr/>
        </p:nvSpPr>
        <p:spPr bwMode="auto">
          <a:xfrm>
            <a:off x="3562350" y="2962275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35</a:t>
            </a:r>
          </a:p>
        </p:txBody>
      </p:sp>
      <p:sp>
        <p:nvSpPr>
          <p:cNvPr id="828604" name="Line 188"/>
          <p:cNvSpPr>
            <a:spLocks noChangeShapeType="1"/>
          </p:cNvSpPr>
          <p:nvPr/>
        </p:nvSpPr>
        <p:spPr bwMode="auto">
          <a:xfrm>
            <a:off x="6591300" y="2238375"/>
            <a:ext cx="1454150" cy="679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605" name="Line 189"/>
          <p:cNvSpPr>
            <a:spLocks noChangeShapeType="1"/>
          </p:cNvSpPr>
          <p:nvPr/>
        </p:nvSpPr>
        <p:spPr bwMode="auto">
          <a:xfrm>
            <a:off x="247650" y="3581400"/>
            <a:ext cx="8661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606" name="Text Box 190"/>
          <p:cNvSpPr txBox="1">
            <a:spLocks noChangeArrowheads="1"/>
          </p:cNvSpPr>
          <p:nvPr/>
        </p:nvSpPr>
        <p:spPr bwMode="auto">
          <a:xfrm>
            <a:off x="304800" y="1371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Before</a:t>
            </a:r>
          </a:p>
        </p:txBody>
      </p:sp>
      <p:sp>
        <p:nvSpPr>
          <p:cNvPr id="828607" name="Text Box 191"/>
          <p:cNvSpPr txBox="1">
            <a:spLocks noChangeArrowheads="1"/>
          </p:cNvSpPr>
          <p:nvPr/>
        </p:nvSpPr>
        <p:spPr bwMode="auto">
          <a:xfrm>
            <a:off x="304800" y="39624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After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C5BE4-4FB8-444C-8AB2-EDE9F78F7484}" type="slidenum">
              <a:rPr lang="en-US"/>
              <a:pPr/>
              <a:t>29</a:t>
            </a:fld>
            <a:endParaRPr lang="en-US"/>
          </a:p>
        </p:txBody>
      </p:sp>
      <p:sp>
        <p:nvSpPr>
          <p:cNvPr id="829443" name="Rectangle 3" descr="Stationery"/>
          <p:cNvSpPr>
            <a:spLocks noChangeArrowheads="1"/>
          </p:cNvSpPr>
          <p:nvPr/>
        </p:nvSpPr>
        <p:spPr bwMode="auto">
          <a:xfrm rot="16200000">
            <a:off x="365919" y="3359944"/>
            <a:ext cx="411162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55</a:t>
            </a:r>
          </a:p>
        </p:txBody>
      </p:sp>
      <p:sp>
        <p:nvSpPr>
          <p:cNvPr id="829444" name="Rectangle 4" descr="Stationery"/>
          <p:cNvSpPr>
            <a:spLocks noChangeArrowheads="1"/>
          </p:cNvSpPr>
          <p:nvPr/>
        </p:nvSpPr>
        <p:spPr bwMode="auto">
          <a:xfrm rot="16200000">
            <a:off x="514350" y="3098800"/>
            <a:ext cx="1143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45" name="Rectangle 5" descr="Stationery"/>
          <p:cNvSpPr>
            <a:spLocks noChangeArrowheads="1"/>
          </p:cNvSpPr>
          <p:nvPr/>
        </p:nvSpPr>
        <p:spPr bwMode="auto">
          <a:xfrm rot="16200000">
            <a:off x="361156" y="2829719"/>
            <a:ext cx="420688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46" name="Rectangle 6" descr="Stationery"/>
          <p:cNvSpPr>
            <a:spLocks noChangeArrowheads="1"/>
          </p:cNvSpPr>
          <p:nvPr/>
        </p:nvSpPr>
        <p:spPr bwMode="auto">
          <a:xfrm rot="16200000">
            <a:off x="514350" y="2563813"/>
            <a:ext cx="1143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47" name="Rectangle 7" descr="Stationery"/>
          <p:cNvSpPr>
            <a:spLocks noChangeArrowheads="1"/>
          </p:cNvSpPr>
          <p:nvPr/>
        </p:nvSpPr>
        <p:spPr bwMode="auto">
          <a:xfrm rot="16200000">
            <a:off x="514350" y="3624263"/>
            <a:ext cx="1143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48" name="Rectangle 8" descr="Stationery"/>
          <p:cNvSpPr>
            <a:spLocks noChangeArrowheads="1"/>
          </p:cNvSpPr>
          <p:nvPr/>
        </p:nvSpPr>
        <p:spPr bwMode="auto">
          <a:xfrm rot="16200000">
            <a:off x="365125" y="2835275"/>
            <a:ext cx="41275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1600"/>
          </a:p>
        </p:txBody>
      </p:sp>
      <p:sp>
        <p:nvSpPr>
          <p:cNvPr id="829449" name="Rectangle 9" descr="Stationery"/>
          <p:cNvSpPr>
            <a:spLocks noChangeArrowheads="1"/>
          </p:cNvSpPr>
          <p:nvPr/>
        </p:nvSpPr>
        <p:spPr bwMode="auto">
          <a:xfrm rot="16200000">
            <a:off x="1239838" y="4894263"/>
            <a:ext cx="41275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29450" name="Rectangle 10" descr="Stationery"/>
          <p:cNvSpPr>
            <a:spLocks noChangeArrowheads="1"/>
          </p:cNvSpPr>
          <p:nvPr/>
        </p:nvSpPr>
        <p:spPr bwMode="auto">
          <a:xfrm rot="16200000">
            <a:off x="1389063" y="4630738"/>
            <a:ext cx="1143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51" name="Rectangle 11" descr="Stationery"/>
          <p:cNvSpPr>
            <a:spLocks noChangeArrowheads="1"/>
          </p:cNvSpPr>
          <p:nvPr/>
        </p:nvSpPr>
        <p:spPr bwMode="auto">
          <a:xfrm rot="16200000">
            <a:off x="1237456" y="4363244"/>
            <a:ext cx="420688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52" name="Rectangle 12" descr="Stationery"/>
          <p:cNvSpPr>
            <a:spLocks noChangeArrowheads="1"/>
          </p:cNvSpPr>
          <p:nvPr/>
        </p:nvSpPr>
        <p:spPr bwMode="auto">
          <a:xfrm rot="16200000">
            <a:off x="1390650" y="4097338"/>
            <a:ext cx="1143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53" name="Rectangle 13" descr="Stationery"/>
          <p:cNvSpPr>
            <a:spLocks noChangeArrowheads="1"/>
          </p:cNvSpPr>
          <p:nvPr/>
        </p:nvSpPr>
        <p:spPr bwMode="auto">
          <a:xfrm rot="16200000">
            <a:off x="1389856" y="5155407"/>
            <a:ext cx="112713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54" name="Rectangle 14" descr="Stationery"/>
          <p:cNvSpPr>
            <a:spLocks noChangeArrowheads="1"/>
          </p:cNvSpPr>
          <p:nvPr/>
        </p:nvSpPr>
        <p:spPr bwMode="auto">
          <a:xfrm rot="16200000">
            <a:off x="1242218" y="4368007"/>
            <a:ext cx="411163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1600"/>
          </a:p>
        </p:txBody>
      </p:sp>
      <p:sp>
        <p:nvSpPr>
          <p:cNvPr id="829455" name="Line 15"/>
          <p:cNvSpPr>
            <a:spLocks noChangeShapeType="1"/>
          </p:cNvSpPr>
          <p:nvPr/>
        </p:nvSpPr>
        <p:spPr bwMode="auto">
          <a:xfrm rot="16200000" flipH="1">
            <a:off x="433387" y="3986213"/>
            <a:ext cx="1000125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9456" name="Group 16"/>
          <p:cNvGrpSpPr>
            <a:grpSpLocks/>
          </p:cNvGrpSpPr>
          <p:nvPr/>
        </p:nvGrpSpPr>
        <p:grpSpPr bwMode="auto">
          <a:xfrm rot="16200000">
            <a:off x="1283494" y="4960144"/>
            <a:ext cx="325438" cy="228600"/>
            <a:chOff x="1728" y="1632"/>
            <a:chExt cx="296" cy="144"/>
          </a:xfrm>
        </p:grpSpPr>
        <p:sp>
          <p:nvSpPr>
            <p:cNvPr id="829457" name="Rectangle 17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458" name="Oval 18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9459" name="Group 19"/>
          <p:cNvGrpSpPr>
            <a:grpSpLocks/>
          </p:cNvGrpSpPr>
          <p:nvPr/>
        </p:nvGrpSpPr>
        <p:grpSpPr bwMode="auto">
          <a:xfrm rot="16200000">
            <a:off x="409575" y="3429000"/>
            <a:ext cx="323850" cy="228600"/>
            <a:chOff x="1728" y="1632"/>
            <a:chExt cx="296" cy="144"/>
          </a:xfrm>
        </p:grpSpPr>
        <p:sp>
          <p:nvSpPr>
            <p:cNvPr id="829460" name="Rectangle 20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461" name="Oval 21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9462" name="Rectangle 22" descr="Stationery"/>
          <p:cNvSpPr>
            <a:spLocks noChangeArrowheads="1"/>
          </p:cNvSpPr>
          <p:nvPr/>
        </p:nvSpPr>
        <p:spPr bwMode="auto">
          <a:xfrm rot="16200000">
            <a:off x="1240631" y="1878807"/>
            <a:ext cx="411163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71</a:t>
            </a:r>
          </a:p>
        </p:txBody>
      </p:sp>
      <p:sp>
        <p:nvSpPr>
          <p:cNvPr id="829463" name="Rectangle 23" descr="Stationery"/>
          <p:cNvSpPr>
            <a:spLocks noChangeArrowheads="1"/>
          </p:cNvSpPr>
          <p:nvPr/>
        </p:nvSpPr>
        <p:spPr bwMode="auto">
          <a:xfrm rot="16200000">
            <a:off x="1389063" y="1617663"/>
            <a:ext cx="1143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64" name="Rectangle 24" descr="Stationery"/>
          <p:cNvSpPr>
            <a:spLocks noChangeArrowheads="1"/>
          </p:cNvSpPr>
          <p:nvPr/>
        </p:nvSpPr>
        <p:spPr bwMode="auto">
          <a:xfrm rot="16200000">
            <a:off x="1235869" y="1348582"/>
            <a:ext cx="420687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65" name="Rectangle 25" descr="Stationery"/>
          <p:cNvSpPr>
            <a:spLocks noChangeArrowheads="1"/>
          </p:cNvSpPr>
          <p:nvPr/>
        </p:nvSpPr>
        <p:spPr bwMode="auto">
          <a:xfrm rot="16200000">
            <a:off x="1389063" y="1082675"/>
            <a:ext cx="1143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66" name="Rectangle 26" descr="Stationery"/>
          <p:cNvSpPr>
            <a:spLocks noChangeArrowheads="1"/>
          </p:cNvSpPr>
          <p:nvPr/>
        </p:nvSpPr>
        <p:spPr bwMode="auto">
          <a:xfrm rot="16200000">
            <a:off x="1390650" y="2143125"/>
            <a:ext cx="1143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67" name="Rectangle 27" descr="Stationery"/>
          <p:cNvSpPr>
            <a:spLocks noChangeArrowheads="1"/>
          </p:cNvSpPr>
          <p:nvPr/>
        </p:nvSpPr>
        <p:spPr bwMode="auto">
          <a:xfrm rot="16200000">
            <a:off x="1239838" y="1354138"/>
            <a:ext cx="41275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1600"/>
          </a:p>
        </p:txBody>
      </p:sp>
      <p:sp>
        <p:nvSpPr>
          <p:cNvPr id="829468" name="Rectangle 28" descr="Stationery"/>
          <p:cNvSpPr>
            <a:spLocks noChangeArrowheads="1"/>
          </p:cNvSpPr>
          <p:nvPr/>
        </p:nvSpPr>
        <p:spPr bwMode="auto">
          <a:xfrm rot="16200000">
            <a:off x="1240631" y="1361282"/>
            <a:ext cx="411163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1600"/>
          </a:p>
        </p:txBody>
      </p:sp>
      <p:grpSp>
        <p:nvGrpSpPr>
          <p:cNvPr id="829469" name="Group 29"/>
          <p:cNvGrpSpPr>
            <a:grpSpLocks/>
          </p:cNvGrpSpPr>
          <p:nvPr/>
        </p:nvGrpSpPr>
        <p:grpSpPr bwMode="auto">
          <a:xfrm rot="16200000">
            <a:off x="1284288" y="1938338"/>
            <a:ext cx="323850" cy="228600"/>
            <a:chOff x="1728" y="1632"/>
            <a:chExt cx="296" cy="144"/>
          </a:xfrm>
        </p:grpSpPr>
        <p:sp>
          <p:nvSpPr>
            <p:cNvPr id="829470" name="Rectangle 30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471" name="Oval 31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9472" name="Line 32"/>
          <p:cNvSpPr>
            <a:spLocks noChangeShapeType="1"/>
          </p:cNvSpPr>
          <p:nvPr/>
        </p:nvSpPr>
        <p:spPr bwMode="auto">
          <a:xfrm rot="16200000">
            <a:off x="184150" y="2211388"/>
            <a:ext cx="1498600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73" name="Rectangle 33"/>
          <p:cNvSpPr>
            <a:spLocks noChangeArrowheads="1"/>
          </p:cNvSpPr>
          <p:nvPr/>
        </p:nvSpPr>
        <p:spPr bwMode="auto">
          <a:xfrm rot="16200000">
            <a:off x="1343025" y="1335088"/>
            <a:ext cx="23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 </a:t>
            </a:r>
          </a:p>
        </p:txBody>
      </p:sp>
      <p:sp>
        <p:nvSpPr>
          <p:cNvPr id="829474" name="Rectangle 34" descr="Stationery"/>
          <p:cNvSpPr>
            <a:spLocks noChangeArrowheads="1"/>
          </p:cNvSpPr>
          <p:nvPr/>
        </p:nvSpPr>
        <p:spPr bwMode="auto">
          <a:xfrm rot="16200000">
            <a:off x="2242344" y="4512469"/>
            <a:ext cx="411162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15</a:t>
            </a:r>
          </a:p>
        </p:txBody>
      </p:sp>
      <p:sp>
        <p:nvSpPr>
          <p:cNvPr id="829475" name="Rectangle 35" descr="Stationery"/>
          <p:cNvSpPr>
            <a:spLocks noChangeArrowheads="1"/>
          </p:cNvSpPr>
          <p:nvPr/>
        </p:nvSpPr>
        <p:spPr bwMode="auto">
          <a:xfrm rot="16200000">
            <a:off x="2390775" y="4251325"/>
            <a:ext cx="1143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6" name="Rectangle 36" descr="Stationery"/>
          <p:cNvSpPr>
            <a:spLocks noChangeArrowheads="1"/>
          </p:cNvSpPr>
          <p:nvPr/>
        </p:nvSpPr>
        <p:spPr bwMode="auto">
          <a:xfrm rot="16200000">
            <a:off x="2237581" y="3982244"/>
            <a:ext cx="420688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7" name="Rectangle 37" descr="Stationery"/>
          <p:cNvSpPr>
            <a:spLocks noChangeArrowheads="1"/>
          </p:cNvSpPr>
          <p:nvPr/>
        </p:nvSpPr>
        <p:spPr bwMode="auto">
          <a:xfrm rot="16200000">
            <a:off x="2390775" y="3716338"/>
            <a:ext cx="1143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8" name="Rectangle 38" descr="Stationery"/>
          <p:cNvSpPr>
            <a:spLocks noChangeArrowheads="1"/>
          </p:cNvSpPr>
          <p:nvPr/>
        </p:nvSpPr>
        <p:spPr bwMode="auto">
          <a:xfrm rot="16200000">
            <a:off x="2389188" y="4775200"/>
            <a:ext cx="1143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9" name="Rectangle 39" descr="Stationery"/>
          <p:cNvSpPr>
            <a:spLocks noChangeArrowheads="1"/>
          </p:cNvSpPr>
          <p:nvPr/>
        </p:nvSpPr>
        <p:spPr bwMode="auto">
          <a:xfrm rot="16200000">
            <a:off x="2242343" y="3987007"/>
            <a:ext cx="411163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1600"/>
          </a:p>
        </p:txBody>
      </p:sp>
      <p:sp>
        <p:nvSpPr>
          <p:cNvPr id="829480" name="Rectangle 40" descr="Stationery"/>
          <p:cNvSpPr>
            <a:spLocks noChangeArrowheads="1"/>
          </p:cNvSpPr>
          <p:nvPr/>
        </p:nvSpPr>
        <p:spPr bwMode="auto">
          <a:xfrm rot="16200000">
            <a:off x="2241550" y="3997325"/>
            <a:ext cx="41275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1600"/>
          </a:p>
        </p:txBody>
      </p:sp>
      <p:grpSp>
        <p:nvGrpSpPr>
          <p:cNvPr id="829481" name="Group 41"/>
          <p:cNvGrpSpPr>
            <a:grpSpLocks/>
          </p:cNvGrpSpPr>
          <p:nvPr/>
        </p:nvGrpSpPr>
        <p:grpSpPr bwMode="auto">
          <a:xfrm rot="16200000">
            <a:off x="2285206" y="4571207"/>
            <a:ext cx="325437" cy="228600"/>
            <a:chOff x="1728" y="1632"/>
            <a:chExt cx="296" cy="144"/>
          </a:xfrm>
        </p:grpSpPr>
        <p:sp>
          <p:nvSpPr>
            <p:cNvPr id="829482" name="Rectangle 42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483" name="Oval 43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9484" name="Rectangle 44" descr="Stationery"/>
          <p:cNvSpPr>
            <a:spLocks noChangeArrowheads="1"/>
          </p:cNvSpPr>
          <p:nvPr/>
        </p:nvSpPr>
        <p:spPr bwMode="auto">
          <a:xfrm rot="16200000">
            <a:off x="2242343" y="3250407"/>
            <a:ext cx="411163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 </a:t>
            </a:r>
          </a:p>
        </p:txBody>
      </p:sp>
      <p:sp>
        <p:nvSpPr>
          <p:cNvPr id="829485" name="Rectangle 45" descr="Stationery"/>
          <p:cNvSpPr>
            <a:spLocks noChangeArrowheads="1"/>
          </p:cNvSpPr>
          <p:nvPr/>
        </p:nvSpPr>
        <p:spPr bwMode="auto">
          <a:xfrm rot="16200000">
            <a:off x="2390775" y="2989263"/>
            <a:ext cx="1143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86" name="Rectangle 46" descr="Stationery"/>
          <p:cNvSpPr>
            <a:spLocks noChangeArrowheads="1"/>
          </p:cNvSpPr>
          <p:nvPr/>
        </p:nvSpPr>
        <p:spPr bwMode="auto">
          <a:xfrm rot="16200000">
            <a:off x="2237581" y="2720182"/>
            <a:ext cx="420687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87" name="Rectangle 47" descr="Stationery"/>
          <p:cNvSpPr>
            <a:spLocks noChangeArrowheads="1"/>
          </p:cNvSpPr>
          <p:nvPr/>
        </p:nvSpPr>
        <p:spPr bwMode="auto">
          <a:xfrm rot="16200000">
            <a:off x="2390775" y="2454275"/>
            <a:ext cx="1143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88" name="Rectangle 48" descr="Stationery"/>
          <p:cNvSpPr>
            <a:spLocks noChangeArrowheads="1"/>
          </p:cNvSpPr>
          <p:nvPr/>
        </p:nvSpPr>
        <p:spPr bwMode="auto">
          <a:xfrm rot="16200000">
            <a:off x="2390775" y="3514725"/>
            <a:ext cx="1143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89" name="Rectangle 49" descr="Stationery"/>
          <p:cNvSpPr>
            <a:spLocks noChangeArrowheads="1"/>
          </p:cNvSpPr>
          <p:nvPr/>
        </p:nvSpPr>
        <p:spPr bwMode="auto">
          <a:xfrm rot="16200000">
            <a:off x="2241550" y="2725738"/>
            <a:ext cx="41275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1600"/>
          </a:p>
        </p:txBody>
      </p:sp>
      <p:sp>
        <p:nvSpPr>
          <p:cNvPr id="829490" name="Rectangle 50" descr="Stationery"/>
          <p:cNvSpPr>
            <a:spLocks noChangeArrowheads="1"/>
          </p:cNvSpPr>
          <p:nvPr/>
        </p:nvSpPr>
        <p:spPr bwMode="auto">
          <a:xfrm rot="16200000">
            <a:off x="2242343" y="2732882"/>
            <a:ext cx="411163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1600"/>
          </a:p>
        </p:txBody>
      </p:sp>
      <p:sp>
        <p:nvSpPr>
          <p:cNvPr id="829491" name="Rectangle 51" descr="Stationery"/>
          <p:cNvSpPr>
            <a:spLocks noChangeArrowheads="1"/>
          </p:cNvSpPr>
          <p:nvPr/>
        </p:nvSpPr>
        <p:spPr bwMode="auto">
          <a:xfrm rot="16200000">
            <a:off x="2241550" y="1993900"/>
            <a:ext cx="41275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63</a:t>
            </a:r>
          </a:p>
        </p:txBody>
      </p:sp>
      <p:sp>
        <p:nvSpPr>
          <p:cNvPr id="829492" name="Rectangle 52" descr="Stationery"/>
          <p:cNvSpPr>
            <a:spLocks noChangeArrowheads="1"/>
          </p:cNvSpPr>
          <p:nvPr/>
        </p:nvSpPr>
        <p:spPr bwMode="auto">
          <a:xfrm rot="16200000">
            <a:off x="2391568" y="1729582"/>
            <a:ext cx="112713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3" name="Rectangle 53" descr="Stationery"/>
          <p:cNvSpPr>
            <a:spLocks noChangeArrowheads="1"/>
          </p:cNvSpPr>
          <p:nvPr/>
        </p:nvSpPr>
        <p:spPr bwMode="auto">
          <a:xfrm rot="16200000">
            <a:off x="2235200" y="1463676"/>
            <a:ext cx="422275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4" name="Rectangle 54" descr="Stationery"/>
          <p:cNvSpPr>
            <a:spLocks noChangeArrowheads="1"/>
          </p:cNvSpPr>
          <p:nvPr/>
        </p:nvSpPr>
        <p:spPr bwMode="auto">
          <a:xfrm rot="16200000">
            <a:off x="2389982" y="1194594"/>
            <a:ext cx="112712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5" name="Rectangle 55" descr="Stationery"/>
          <p:cNvSpPr>
            <a:spLocks noChangeArrowheads="1"/>
          </p:cNvSpPr>
          <p:nvPr/>
        </p:nvSpPr>
        <p:spPr bwMode="auto">
          <a:xfrm rot="16200000">
            <a:off x="2390775" y="2257425"/>
            <a:ext cx="1143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6" name="Rectangle 56" descr="Stationery"/>
          <p:cNvSpPr>
            <a:spLocks noChangeArrowheads="1"/>
          </p:cNvSpPr>
          <p:nvPr/>
        </p:nvSpPr>
        <p:spPr bwMode="auto">
          <a:xfrm rot="16200000">
            <a:off x="2239963" y="1468438"/>
            <a:ext cx="41275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1600"/>
          </a:p>
        </p:txBody>
      </p:sp>
      <p:sp>
        <p:nvSpPr>
          <p:cNvPr id="829497" name="Rectangle 57" descr="Stationery"/>
          <p:cNvSpPr>
            <a:spLocks noChangeArrowheads="1"/>
          </p:cNvSpPr>
          <p:nvPr/>
        </p:nvSpPr>
        <p:spPr bwMode="auto">
          <a:xfrm rot="16200000">
            <a:off x="2239963" y="1476375"/>
            <a:ext cx="41275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1600"/>
          </a:p>
        </p:txBody>
      </p:sp>
      <p:grpSp>
        <p:nvGrpSpPr>
          <p:cNvPr id="829498" name="Group 58"/>
          <p:cNvGrpSpPr>
            <a:grpSpLocks/>
          </p:cNvGrpSpPr>
          <p:nvPr/>
        </p:nvGrpSpPr>
        <p:grpSpPr bwMode="auto">
          <a:xfrm rot="16200000">
            <a:off x="2286000" y="2052638"/>
            <a:ext cx="323850" cy="228600"/>
            <a:chOff x="1728" y="1632"/>
            <a:chExt cx="296" cy="144"/>
          </a:xfrm>
        </p:grpSpPr>
        <p:sp>
          <p:nvSpPr>
            <p:cNvPr id="829499" name="Rectangle 59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00" name="Oval 60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9501" name="Rectangle 61" descr="Stationery"/>
          <p:cNvSpPr>
            <a:spLocks noChangeArrowheads="1"/>
          </p:cNvSpPr>
          <p:nvPr/>
        </p:nvSpPr>
        <p:spPr bwMode="auto">
          <a:xfrm rot="16200000">
            <a:off x="2240757" y="5817394"/>
            <a:ext cx="411162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829502" name="Rectangle 62" descr="Stationery"/>
          <p:cNvSpPr>
            <a:spLocks noChangeArrowheads="1"/>
          </p:cNvSpPr>
          <p:nvPr/>
        </p:nvSpPr>
        <p:spPr bwMode="auto">
          <a:xfrm rot="16200000">
            <a:off x="2389188" y="5556250"/>
            <a:ext cx="1143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03" name="Rectangle 63" descr="Stationery"/>
          <p:cNvSpPr>
            <a:spLocks noChangeArrowheads="1"/>
          </p:cNvSpPr>
          <p:nvPr/>
        </p:nvSpPr>
        <p:spPr bwMode="auto">
          <a:xfrm rot="16200000">
            <a:off x="2235994" y="5287169"/>
            <a:ext cx="420688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04" name="Rectangle 64" descr="Stationery"/>
          <p:cNvSpPr>
            <a:spLocks noChangeArrowheads="1"/>
          </p:cNvSpPr>
          <p:nvPr/>
        </p:nvSpPr>
        <p:spPr bwMode="auto">
          <a:xfrm rot="16200000">
            <a:off x="2389188" y="5021263"/>
            <a:ext cx="1143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05" name="Rectangle 65" descr="Stationery"/>
          <p:cNvSpPr>
            <a:spLocks noChangeArrowheads="1"/>
          </p:cNvSpPr>
          <p:nvPr/>
        </p:nvSpPr>
        <p:spPr bwMode="auto">
          <a:xfrm rot="16200000">
            <a:off x="2389188" y="6081713"/>
            <a:ext cx="1143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06" name="Rectangle 66" descr="Stationery"/>
          <p:cNvSpPr>
            <a:spLocks noChangeArrowheads="1"/>
          </p:cNvSpPr>
          <p:nvPr/>
        </p:nvSpPr>
        <p:spPr bwMode="auto">
          <a:xfrm rot="16200000">
            <a:off x="2239963" y="5292725"/>
            <a:ext cx="41275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1600"/>
          </a:p>
        </p:txBody>
      </p:sp>
      <p:sp>
        <p:nvSpPr>
          <p:cNvPr id="829507" name="Rectangle 67" descr="Stationery"/>
          <p:cNvSpPr>
            <a:spLocks noChangeArrowheads="1"/>
          </p:cNvSpPr>
          <p:nvPr/>
        </p:nvSpPr>
        <p:spPr bwMode="auto">
          <a:xfrm rot="16200000">
            <a:off x="2240757" y="5299869"/>
            <a:ext cx="411162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1600"/>
          </a:p>
        </p:txBody>
      </p:sp>
      <p:grpSp>
        <p:nvGrpSpPr>
          <p:cNvPr id="829508" name="Group 68"/>
          <p:cNvGrpSpPr>
            <a:grpSpLocks/>
          </p:cNvGrpSpPr>
          <p:nvPr/>
        </p:nvGrpSpPr>
        <p:grpSpPr bwMode="auto">
          <a:xfrm rot="16200000">
            <a:off x="2283619" y="5876132"/>
            <a:ext cx="325437" cy="228600"/>
            <a:chOff x="1728" y="1632"/>
            <a:chExt cx="296" cy="144"/>
          </a:xfrm>
        </p:grpSpPr>
        <p:sp>
          <p:nvSpPr>
            <p:cNvPr id="829509" name="Rectangle 69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10" name="Oval 70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9511" name="Rectangle 71"/>
          <p:cNvSpPr>
            <a:spLocks noChangeArrowheads="1"/>
          </p:cNvSpPr>
          <p:nvPr/>
        </p:nvSpPr>
        <p:spPr bwMode="auto">
          <a:xfrm rot="16200000">
            <a:off x="2343150" y="5299075"/>
            <a:ext cx="23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 </a:t>
            </a:r>
          </a:p>
        </p:txBody>
      </p:sp>
      <p:sp>
        <p:nvSpPr>
          <p:cNvPr id="829512" name="Line 72"/>
          <p:cNvSpPr>
            <a:spLocks noChangeShapeType="1"/>
          </p:cNvSpPr>
          <p:nvPr/>
        </p:nvSpPr>
        <p:spPr bwMode="auto">
          <a:xfrm rot="16200000" flipH="1">
            <a:off x="1723232" y="5179219"/>
            <a:ext cx="354012" cy="679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13" name="Line 73"/>
          <p:cNvSpPr>
            <a:spLocks noChangeShapeType="1"/>
          </p:cNvSpPr>
          <p:nvPr/>
        </p:nvSpPr>
        <p:spPr bwMode="auto">
          <a:xfrm rot="16200000">
            <a:off x="1716087" y="4276726"/>
            <a:ext cx="371475" cy="711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14" name="Line 74"/>
          <p:cNvSpPr>
            <a:spLocks noChangeShapeType="1"/>
          </p:cNvSpPr>
          <p:nvPr/>
        </p:nvSpPr>
        <p:spPr bwMode="auto">
          <a:xfrm rot="16200000">
            <a:off x="1677194" y="1758156"/>
            <a:ext cx="433388" cy="6953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15" name="Rectangle 75" descr="Stationery"/>
          <p:cNvSpPr>
            <a:spLocks noChangeArrowheads="1"/>
          </p:cNvSpPr>
          <p:nvPr/>
        </p:nvSpPr>
        <p:spPr bwMode="auto">
          <a:xfrm rot="16200000">
            <a:off x="2240756" y="738982"/>
            <a:ext cx="411163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80</a:t>
            </a:r>
          </a:p>
        </p:txBody>
      </p:sp>
      <p:sp>
        <p:nvSpPr>
          <p:cNvPr id="829516" name="Rectangle 76" descr="Stationery"/>
          <p:cNvSpPr>
            <a:spLocks noChangeArrowheads="1"/>
          </p:cNvSpPr>
          <p:nvPr/>
        </p:nvSpPr>
        <p:spPr bwMode="auto">
          <a:xfrm rot="16200000">
            <a:off x="2389188" y="477838"/>
            <a:ext cx="1143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7" name="Rectangle 77" descr="Stationery"/>
          <p:cNvSpPr>
            <a:spLocks noChangeArrowheads="1"/>
          </p:cNvSpPr>
          <p:nvPr/>
        </p:nvSpPr>
        <p:spPr bwMode="auto">
          <a:xfrm rot="16200000">
            <a:off x="2235994" y="207169"/>
            <a:ext cx="420688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8" name="Rectangle 78" descr="Stationery"/>
          <p:cNvSpPr>
            <a:spLocks noChangeArrowheads="1"/>
          </p:cNvSpPr>
          <p:nvPr/>
        </p:nvSpPr>
        <p:spPr bwMode="auto">
          <a:xfrm rot="16200000">
            <a:off x="2389188" y="-58737"/>
            <a:ext cx="1143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9" name="Rectangle 79" descr="Stationery"/>
          <p:cNvSpPr>
            <a:spLocks noChangeArrowheads="1"/>
          </p:cNvSpPr>
          <p:nvPr/>
        </p:nvSpPr>
        <p:spPr bwMode="auto">
          <a:xfrm rot="16200000">
            <a:off x="2389188" y="1003300"/>
            <a:ext cx="1143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0" name="Rectangle 80" descr="Stationery"/>
          <p:cNvSpPr>
            <a:spLocks noChangeArrowheads="1"/>
          </p:cNvSpPr>
          <p:nvPr/>
        </p:nvSpPr>
        <p:spPr bwMode="auto">
          <a:xfrm rot="16200000">
            <a:off x="2239963" y="212725"/>
            <a:ext cx="41275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1600"/>
          </a:p>
        </p:txBody>
      </p:sp>
      <p:sp>
        <p:nvSpPr>
          <p:cNvPr id="829521" name="Rectangle 81" descr="Stationery"/>
          <p:cNvSpPr>
            <a:spLocks noChangeArrowheads="1"/>
          </p:cNvSpPr>
          <p:nvPr/>
        </p:nvSpPr>
        <p:spPr bwMode="auto">
          <a:xfrm rot="16200000">
            <a:off x="2240756" y="221457"/>
            <a:ext cx="411163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1600"/>
          </a:p>
        </p:txBody>
      </p:sp>
      <p:grpSp>
        <p:nvGrpSpPr>
          <p:cNvPr id="829522" name="Group 82"/>
          <p:cNvGrpSpPr>
            <a:grpSpLocks/>
          </p:cNvGrpSpPr>
          <p:nvPr/>
        </p:nvGrpSpPr>
        <p:grpSpPr bwMode="auto">
          <a:xfrm rot="16200000">
            <a:off x="2283619" y="797719"/>
            <a:ext cx="325438" cy="228600"/>
            <a:chOff x="1728" y="1632"/>
            <a:chExt cx="296" cy="144"/>
          </a:xfrm>
        </p:grpSpPr>
        <p:sp>
          <p:nvSpPr>
            <p:cNvPr id="829523" name="Rectangle 83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24" name="Oval 84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9525" name="Group 85"/>
          <p:cNvGrpSpPr>
            <a:grpSpLocks/>
          </p:cNvGrpSpPr>
          <p:nvPr/>
        </p:nvGrpSpPr>
        <p:grpSpPr bwMode="auto">
          <a:xfrm rot="16200000">
            <a:off x="2284413" y="276225"/>
            <a:ext cx="323850" cy="228600"/>
            <a:chOff x="1728" y="1632"/>
            <a:chExt cx="296" cy="144"/>
          </a:xfrm>
        </p:grpSpPr>
        <p:sp>
          <p:nvSpPr>
            <p:cNvPr id="829526" name="Rectangle 86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27" name="Oval 87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9528" name="Rectangle 88"/>
          <p:cNvSpPr>
            <a:spLocks noChangeArrowheads="1"/>
          </p:cNvSpPr>
          <p:nvPr/>
        </p:nvSpPr>
        <p:spPr bwMode="auto">
          <a:xfrm rot="16200000">
            <a:off x="2235994" y="219869"/>
            <a:ext cx="414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90</a:t>
            </a:r>
          </a:p>
        </p:txBody>
      </p:sp>
      <p:sp>
        <p:nvSpPr>
          <p:cNvPr id="829529" name="Rectangle 89"/>
          <p:cNvSpPr>
            <a:spLocks noChangeArrowheads="1"/>
          </p:cNvSpPr>
          <p:nvPr/>
        </p:nvSpPr>
        <p:spPr bwMode="auto">
          <a:xfrm rot="16200000">
            <a:off x="2228850" y="3221038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51</a:t>
            </a:r>
          </a:p>
        </p:txBody>
      </p:sp>
      <p:grpSp>
        <p:nvGrpSpPr>
          <p:cNvPr id="829530" name="Group 90"/>
          <p:cNvGrpSpPr>
            <a:grpSpLocks/>
          </p:cNvGrpSpPr>
          <p:nvPr/>
        </p:nvGrpSpPr>
        <p:grpSpPr bwMode="auto">
          <a:xfrm rot="16200000">
            <a:off x="2285206" y="3326607"/>
            <a:ext cx="325437" cy="228600"/>
            <a:chOff x="1728" y="1632"/>
            <a:chExt cx="296" cy="144"/>
          </a:xfrm>
        </p:grpSpPr>
        <p:sp>
          <p:nvSpPr>
            <p:cNvPr id="829531" name="Rectangle 91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32" name="Oval 92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9533" name="Group 93"/>
          <p:cNvGrpSpPr>
            <a:grpSpLocks/>
          </p:cNvGrpSpPr>
          <p:nvPr/>
        </p:nvGrpSpPr>
        <p:grpSpPr bwMode="auto">
          <a:xfrm rot="16200000">
            <a:off x="1285875" y="4432300"/>
            <a:ext cx="323850" cy="228600"/>
            <a:chOff x="1728" y="1632"/>
            <a:chExt cx="296" cy="144"/>
          </a:xfrm>
        </p:grpSpPr>
        <p:sp>
          <p:nvSpPr>
            <p:cNvPr id="829534" name="Rectangle 94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35" name="Oval 95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9536" name="Rectangle 96" descr="Stationery"/>
          <p:cNvSpPr>
            <a:spLocks noChangeArrowheads="1"/>
          </p:cNvSpPr>
          <p:nvPr/>
        </p:nvSpPr>
        <p:spPr bwMode="auto">
          <a:xfrm rot="16200000">
            <a:off x="1242218" y="4333082"/>
            <a:ext cx="4111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35</a:t>
            </a:r>
          </a:p>
        </p:txBody>
      </p:sp>
      <p:sp>
        <p:nvSpPr>
          <p:cNvPr id="829537" name="Line 97"/>
          <p:cNvSpPr>
            <a:spLocks noChangeShapeType="1"/>
          </p:cNvSpPr>
          <p:nvPr/>
        </p:nvSpPr>
        <p:spPr bwMode="auto">
          <a:xfrm rot="16200000">
            <a:off x="1375569" y="3401219"/>
            <a:ext cx="1020762" cy="679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38" name="Line 98"/>
          <p:cNvSpPr>
            <a:spLocks noChangeShapeType="1"/>
          </p:cNvSpPr>
          <p:nvPr/>
        </p:nvSpPr>
        <p:spPr bwMode="auto">
          <a:xfrm rot="16200000">
            <a:off x="1300957" y="861219"/>
            <a:ext cx="1166812" cy="679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9539" name="Group 99"/>
          <p:cNvGrpSpPr>
            <a:grpSpLocks/>
          </p:cNvGrpSpPr>
          <p:nvPr/>
        </p:nvGrpSpPr>
        <p:grpSpPr bwMode="auto">
          <a:xfrm>
            <a:off x="4787900" y="1846263"/>
            <a:ext cx="2286000" cy="3684587"/>
            <a:chOff x="1984" y="1627"/>
            <a:chExt cx="1440" cy="2321"/>
          </a:xfrm>
        </p:grpSpPr>
        <p:grpSp>
          <p:nvGrpSpPr>
            <p:cNvPr id="829540" name="Group 100"/>
            <p:cNvGrpSpPr>
              <a:grpSpLocks/>
            </p:cNvGrpSpPr>
            <p:nvPr/>
          </p:nvGrpSpPr>
          <p:grpSpPr bwMode="auto">
            <a:xfrm>
              <a:off x="1984" y="1838"/>
              <a:ext cx="1440" cy="211"/>
              <a:chOff x="1680" y="739"/>
              <a:chExt cx="1440" cy="211"/>
            </a:xfrm>
          </p:grpSpPr>
          <p:sp>
            <p:nvSpPr>
              <p:cNvPr id="829541" name="Rectangle 101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829542" name="Rectangle 102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Jack</a:t>
                </a:r>
              </a:p>
            </p:txBody>
          </p:sp>
          <p:sp>
            <p:nvSpPr>
              <p:cNvPr id="829543" name="Rectangle 103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 dirty="0"/>
                  <a:t>30,000</a:t>
                </a:r>
              </a:p>
            </p:txBody>
          </p:sp>
        </p:grpSp>
        <p:grpSp>
          <p:nvGrpSpPr>
            <p:cNvPr id="829544" name="Group 104"/>
            <p:cNvGrpSpPr>
              <a:grpSpLocks/>
            </p:cNvGrpSpPr>
            <p:nvPr/>
          </p:nvGrpSpPr>
          <p:grpSpPr bwMode="auto">
            <a:xfrm>
              <a:off x="1984" y="2049"/>
              <a:ext cx="1440" cy="211"/>
              <a:chOff x="1680" y="739"/>
              <a:chExt cx="1440" cy="211"/>
            </a:xfrm>
          </p:grpSpPr>
          <p:sp>
            <p:nvSpPr>
              <p:cNvPr id="829545" name="Rectangle 105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80</a:t>
                </a:r>
              </a:p>
            </p:txBody>
          </p:sp>
          <p:sp>
            <p:nvSpPr>
              <p:cNvPr id="829546" name="Rectangle 106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Steve</a:t>
                </a:r>
              </a:p>
            </p:txBody>
          </p:sp>
          <p:sp>
            <p:nvSpPr>
              <p:cNvPr id="829547" name="Rectangle 107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32,000</a:t>
                </a:r>
              </a:p>
            </p:txBody>
          </p:sp>
        </p:grpSp>
        <p:grpSp>
          <p:nvGrpSpPr>
            <p:cNvPr id="829548" name="Group 108"/>
            <p:cNvGrpSpPr>
              <a:grpSpLocks/>
            </p:cNvGrpSpPr>
            <p:nvPr/>
          </p:nvGrpSpPr>
          <p:grpSpPr bwMode="auto">
            <a:xfrm>
              <a:off x="1984" y="2260"/>
              <a:ext cx="1440" cy="211"/>
              <a:chOff x="1680" y="739"/>
              <a:chExt cx="1440" cy="211"/>
            </a:xfrm>
          </p:grpSpPr>
          <p:sp>
            <p:nvSpPr>
              <p:cNvPr id="829549" name="Rectangle 109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829550" name="Rectangle 110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John</a:t>
                </a:r>
              </a:p>
            </p:txBody>
          </p:sp>
          <p:sp>
            <p:nvSpPr>
              <p:cNvPr id="829551" name="Rectangle 111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50,000</a:t>
                </a:r>
              </a:p>
            </p:txBody>
          </p:sp>
        </p:grpSp>
        <p:grpSp>
          <p:nvGrpSpPr>
            <p:cNvPr id="829552" name="Group 112"/>
            <p:cNvGrpSpPr>
              <a:grpSpLocks/>
            </p:cNvGrpSpPr>
            <p:nvPr/>
          </p:nvGrpSpPr>
          <p:grpSpPr bwMode="auto">
            <a:xfrm>
              <a:off x="1984" y="2471"/>
              <a:ext cx="1440" cy="211"/>
              <a:chOff x="1680" y="739"/>
              <a:chExt cx="1440" cy="211"/>
            </a:xfrm>
          </p:grpSpPr>
          <p:sp>
            <p:nvSpPr>
              <p:cNvPr id="829553" name="Rectangle 113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71</a:t>
                </a:r>
              </a:p>
            </p:txBody>
          </p:sp>
          <p:sp>
            <p:nvSpPr>
              <p:cNvPr id="829554" name="Rectangle 114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Nancy</a:t>
                </a:r>
              </a:p>
            </p:txBody>
          </p:sp>
          <p:sp>
            <p:nvSpPr>
              <p:cNvPr id="829555" name="Rectangle 115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55,000</a:t>
                </a:r>
              </a:p>
            </p:txBody>
          </p:sp>
        </p:grpSp>
        <p:grpSp>
          <p:nvGrpSpPr>
            <p:cNvPr id="829556" name="Group 116"/>
            <p:cNvGrpSpPr>
              <a:grpSpLocks/>
            </p:cNvGrpSpPr>
            <p:nvPr/>
          </p:nvGrpSpPr>
          <p:grpSpPr bwMode="auto">
            <a:xfrm>
              <a:off x="1984" y="2682"/>
              <a:ext cx="1440" cy="211"/>
              <a:chOff x="1680" y="739"/>
              <a:chExt cx="1440" cy="211"/>
            </a:xfrm>
          </p:grpSpPr>
          <p:sp>
            <p:nvSpPr>
              <p:cNvPr id="829557" name="Rectangle 117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15</a:t>
                </a:r>
              </a:p>
            </p:txBody>
          </p:sp>
          <p:sp>
            <p:nvSpPr>
              <p:cNvPr id="829558" name="Rectangle 118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Rose</a:t>
                </a:r>
              </a:p>
            </p:txBody>
          </p:sp>
          <p:sp>
            <p:nvSpPr>
              <p:cNvPr id="829559" name="Rectangle 119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90,000</a:t>
                </a:r>
              </a:p>
            </p:txBody>
          </p:sp>
        </p:grpSp>
        <p:grpSp>
          <p:nvGrpSpPr>
            <p:cNvPr id="829560" name="Group 120"/>
            <p:cNvGrpSpPr>
              <a:grpSpLocks/>
            </p:cNvGrpSpPr>
            <p:nvPr/>
          </p:nvGrpSpPr>
          <p:grpSpPr bwMode="auto">
            <a:xfrm>
              <a:off x="1984" y="2893"/>
              <a:ext cx="1440" cy="211"/>
              <a:chOff x="1680" y="739"/>
              <a:chExt cx="1440" cy="211"/>
            </a:xfrm>
          </p:grpSpPr>
          <p:sp>
            <p:nvSpPr>
              <p:cNvPr id="829561" name="Rectangle 121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63</a:t>
                </a:r>
              </a:p>
            </p:txBody>
          </p:sp>
          <p:sp>
            <p:nvSpPr>
              <p:cNvPr id="829562" name="Rectangle 122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Abdul</a:t>
                </a:r>
              </a:p>
            </p:txBody>
          </p:sp>
          <p:sp>
            <p:nvSpPr>
              <p:cNvPr id="829563" name="Rectangle 123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35,000</a:t>
                </a:r>
              </a:p>
            </p:txBody>
          </p:sp>
        </p:grpSp>
        <p:grpSp>
          <p:nvGrpSpPr>
            <p:cNvPr id="829564" name="Group 124"/>
            <p:cNvGrpSpPr>
              <a:grpSpLocks/>
            </p:cNvGrpSpPr>
            <p:nvPr/>
          </p:nvGrpSpPr>
          <p:grpSpPr bwMode="auto">
            <a:xfrm>
              <a:off x="1984" y="3104"/>
              <a:ext cx="1440" cy="211"/>
              <a:chOff x="1680" y="739"/>
              <a:chExt cx="1440" cy="211"/>
            </a:xfrm>
          </p:grpSpPr>
          <p:sp>
            <p:nvSpPr>
              <p:cNvPr id="829565" name="Rectangle 125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90</a:t>
                </a:r>
              </a:p>
            </p:txBody>
          </p:sp>
          <p:sp>
            <p:nvSpPr>
              <p:cNvPr id="829566" name="Rectangle 126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Pat</a:t>
                </a:r>
              </a:p>
            </p:txBody>
          </p:sp>
          <p:sp>
            <p:nvSpPr>
              <p:cNvPr id="829567" name="Rectangle 127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42,000</a:t>
                </a:r>
              </a:p>
            </p:txBody>
          </p:sp>
        </p:grpSp>
        <p:grpSp>
          <p:nvGrpSpPr>
            <p:cNvPr id="829568" name="Group 128"/>
            <p:cNvGrpSpPr>
              <a:grpSpLocks/>
            </p:cNvGrpSpPr>
            <p:nvPr/>
          </p:nvGrpSpPr>
          <p:grpSpPr bwMode="auto">
            <a:xfrm>
              <a:off x="1984" y="3315"/>
              <a:ext cx="1440" cy="211"/>
              <a:chOff x="1680" y="739"/>
              <a:chExt cx="1440" cy="211"/>
            </a:xfrm>
          </p:grpSpPr>
          <p:sp>
            <p:nvSpPr>
              <p:cNvPr id="829569" name="Rectangle 129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55</a:t>
                </a:r>
              </a:p>
            </p:txBody>
          </p:sp>
          <p:sp>
            <p:nvSpPr>
              <p:cNvPr id="829570" name="Rectangle 130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Kathy</a:t>
                </a:r>
              </a:p>
            </p:txBody>
          </p:sp>
          <p:sp>
            <p:nvSpPr>
              <p:cNvPr id="829571" name="Rectangle 131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45,000</a:t>
                </a:r>
              </a:p>
            </p:txBody>
          </p:sp>
        </p:grpSp>
        <p:grpSp>
          <p:nvGrpSpPr>
            <p:cNvPr id="829572" name="Group 132"/>
            <p:cNvGrpSpPr>
              <a:grpSpLocks/>
            </p:cNvGrpSpPr>
            <p:nvPr/>
          </p:nvGrpSpPr>
          <p:grpSpPr bwMode="auto">
            <a:xfrm>
              <a:off x="1984" y="3526"/>
              <a:ext cx="1440" cy="211"/>
              <a:chOff x="1680" y="739"/>
              <a:chExt cx="1440" cy="211"/>
            </a:xfrm>
          </p:grpSpPr>
          <p:sp>
            <p:nvSpPr>
              <p:cNvPr id="829573" name="Rectangle 133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35</a:t>
                </a:r>
              </a:p>
            </p:txBody>
          </p:sp>
          <p:sp>
            <p:nvSpPr>
              <p:cNvPr id="829574" name="Rectangle 134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Melissa</a:t>
                </a:r>
              </a:p>
            </p:txBody>
          </p:sp>
          <p:sp>
            <p:nvSpPr>
              <p:cNvPr id="829575" name="Rectangle 135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38,000</a:t>
                </a:r>
              </a:p>
            </p:txBody>
          </p:sp>
        </p:grpSp>
        <p:grpSp>
          <p:nvGrpSpPr>
            <p:cNvPr id="829576" name="Group 136"/>
            <p:cNvGrpSpPr>
              <a:grpSpLocks/>
            </p:cNvGrpSpPr>
            <p:nvPr/>
          </p:nvGrpSpPr>
          <p:grpSpPr bwMode="auto">
            <a:xfrm>
              <a:off x="1984" y="3737"/>
              <a:ext cx="1440" cy="211"/>
              <a:chOff x="1680" y="739"/>
              <a:chExt cx="1440" cy="211"/>
            </a:xfrm>
          </p:grpSpPr>
          <p:sp>
            <p:nvSpPr>
              <p:cNvPr id="829577" name="Rectangle 137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51</a:t>
                </a:r>
              </a:p>
            </p:txBody>
          </p:sp>
          <p:sp>
            <p:nvSpPr>
              <p:cNvPr id="829578" name="Rectangle 138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Joe</a:t>
                </a:r>
              </a:p>
            </p:txBody>
          </p:sp>
          <p:sp>
            <p:nvSpPr>
              <p:cNvPr id="829579" name="Rectangle 139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39,000</a:t>
                </a:r>
              </a:p>
            </p:txBody>
          </p:sp>
        </p:grpSp>
        <p:grpSp>
          <p:nvGrpSpPr>
            <p:cNvPr id="829580" name="Group 140"/>
            <p:cNvGrpSpPr>
              <a:grpSpLocks/>
            </p:cNvGrpSpPr>
            <p:nvPr/>
          </p:nvGrpSpPr>
          <p:grpSpPr bwMode="auto">
            <a:xfrm>
              <a:off x="1984" y="1627"/>
              <a:ext cx="1440" cy="211"/>
              <a:chOff x="1680" y="739"/>
              <a:chExt cx="1440" cy="211"/>
            </a:xfrm>
          </p:grpSpPr>
          <p:sp>
            <p:nvSpPr>
              <p:cNvPr id="829581" name="Rectangle 141" descr="Pink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/>
                  <a:t>EmpId</a:t>
                </a:r>
              </a:p>
            </p:txBody>
          </p:sp>
          <p:sp>
            <p:nvSpPr>
              <p:cNvPr id="829582" name="Rectangle 142" descr="Pink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/>
                  <a:t>Name</a:t>
                </a:r>
              </a:p>
            </p:txBody>
          </p:sp>
          <p:sp>
            <p:nvSpPr>
              <p:cNvPr id="829583" name="Rectangle 143" descr="Pink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/>
                  <a:t>Salary</a:t>
                </a:r>
              </a:p>
            </p:txBody>
          </p:sp>
        </p:grpSp>
      </p:grpSp>
      <p:sp>
        <p:nvSpPr>
          <p:cNvPr id="829584" name="Line 144"/>
          <p:cNvSpPr>
            <a:spLocks noChangeShapeType="1"/>
          </p:cNvSpPr>
          <p:nvPr/>
        </p:nvSpPr>
        <p:spPr bwMode="auto">
          <a:xfrm>
            <a:off x="482600" y="3403600"/>
            <a:ext cx="4318000" cy="12573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85" name="Line 145"/>
          <p:cNvSpPr>
            <a:spLocks noChangeShapeType="1"/>
          </p:cNvSpPr>
          <p:nvPr/>
        </p:nvSpPr>
        <p:spPr bwMode="auto">
          <a:xfrm>
            <a:off x="1371600" y="1905000"/>
            <a:ext cx="3429000" cy="1409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86" name="Line 146"/>
          <p:cNvSpPr>
            <a:spLocks noChangeShapeType="1"/>
          </p:cNvSpPr>
          <p:nvPr/>
        </p:nvSpPr>
        <p:spPr bwMode="auto">
          <a:xfrm>
            <a:off x="2362200" y="3289300"/>
            <a:ext cx="2413000" cy="2044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87" name="Line 147"/>
          <p:cNvSpPr>
            <a:spLocks noChangeShapeType="1"/>
          </p:cNvSpPr>
          <p:nvPr/>
        </p:nvSpPr>
        <p:spPr bwMode="auto">
          <a:xfrm>
            <a:off x="2362200" y="1993900"/>
            <a:ext cx="2425700" cy="20193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88" name="Line 148"/>
          <p:cNvSpPr>
            <a:spLocks noChangeShapeType="1"/>
          </p:cNvSpPr>
          <p:nvPr/>
        </p:nvSpPr>
        <p:spPr bwMode="auto">
          <a:xfrm>
            <a:off x="2362200" y="762000"/>
            <a:ext cx="2413000" cy="191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89" name="Line 149"/>
          <p:cNvSpPr>
            <a:spLocks noChangeShapeType="1"/>
          </p:cNvSpPr>
          <p:nvPr/>
        </p:nvSpPr>
        <p:spPr bwMode="auto">
          <a:xfrm>
            <a:off x="2354263" y="241300"/>
            <a:ext cx="2471737" cy="4140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90" name="Line 150"/>
          <p:cNvSpPr>
            <a:spLocks noChangeShapeType="1"/>
          </p:cNvSpPr>
          <p:nvPr/>
        </p:nvSpPr>
        <p:spPr bwMode="auto">
          <a:xfrm flipV="1">
            <a:off x="2374900" y="3695700"/>
            <a:ext cx="24511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91" name="Line 151"/>
          <p:cNvSpPr>
            <a:spLocks noChangeShapeType="1"/>
          </p:cNvSpPr>
          <p:nvPr/>
        </p:nvSpPr>
        <p:spPr bwMode="auto">
          <a:xfrm flipV="1">
            <a:off x="2362200" y="2292350"/>
            <a:ext cx="2463800" cy="35433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92" name="Line 152"/>
          <p:cNvSpPr>
            <a:spLocks noChangeShapeType="1"/>
          </p:cNvSpPr>
          <p:nvPr/>
        </p:nvSpPr>
        <p:spPr bwMode="auto">
          <a:xfrm flipV="1">
            <a:off x="1358900" y="2952750"/>
            <a:ext cx="3441700" cy="19685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93" name="Line 153"/>
          <p:cNvSpPr>
            <a:spLocks noChangeShapeType="1"/>
          </p:cNvSpPr>
          <p:nvPr/>
        </p:nvSpPr>
        <p:spPr bwMode="auto">
          <a:xfrm>
            <a:off x="1358900" y="4413250"/>
            <a:ext cx="3441700" cy="6223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63646-C856-441E-94FE-E738FE4C0CE2}" type="slidenum">
              <a:rPr lang="en-US"/>
              <a:pPr/>
              <a:t>3</a:t>
            </a:fld>
            <a:endParaRPr lang="en-US"/>
          </a:p>
        </p:txBody>
      </p:sp>
      <p:sp>
        <p:nvSpPr>
          <p:cNvPr id="788482" name="Text Box 2"/>
          <p:cNvSpPr txBox="1">
            <a:spLocks noChangeArrowheads="1"/>
          </p:cNvSpPr>
          <p:nvPr/>
        </p:nvSpPr>
        <p:spPr bwMode="auto">
          <a:xfrm>
            <a:off x="595313" y="488950"/>
            <a:ext cx="7702550" cy="423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Inserting a key into a B-Tree</a:t>
            </a:r>
          </a:p>
          <a:p>
            <a:pPr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Some of the differences of B-trees compare to binary trees is that:</a:t>
            </a:r>
          </a:p>
          <a:p>
            <a:pPr lvl="1"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All leaves are in the last level of the tree. Note that this was not necessarily the case for the binary tree</a:t>
            </a:r>
          </a:p>
          <a:p>
            <a:pPr lvl="1"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The tree is built bottom-up rather than up to bottom as it is in binary trees</a:t>
            </a:r>
          </a:p>
          <a:p>
            <a:pPr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In general there are three cases to consider when we insert a element into a B-tree of order </a:t>
            </a:r>
            <a:r>
              <a:rPr lang="en-US" b="0" i="1">
                <a:solidFill>
                  <a:schemeClr val="bg1"/>
                </a:solidFill>
              </a:rPr>
              <a:t>m</a:t>
            </a:r>
            <a:r>
              <a:rPr lang="en-US" b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D93B-1E36-4B7B-B0F3-F53119D13B54}" type="slidenum">
              <a:rPr lang="en-US"/>
              <a:pPr/>
              <a:t>30</a:t>
            </a:fld>
            <a:endParaRPr lang="en-US"/>
          </a:p>
        </p:txBody>
      </p:sp>
      <p:sp>
        <p:nvSpPr>
          <p:cNvPr id="830466" name="Text Box 2"/>
          <p:cNvSpPr txBox="1">
            <a:spLocks noChangeArrowheads="1"/>
          </p:cNvSpPr>
          <p:nvPr/>
        </p:nvSpPr>
        <p:spPr bwMode="auto">
          <a:xfrm>
            <a:off x="261938" y="261938"/>
            <a:ext cx="8307387" cy="392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CC3300"/>
              </a:buClr>
            </a:pPr>
            <a:r>
              <a:rPr lang="en-US" sz="3200">
                <a:solidFill>
                  <a:schemeClr val="bg1"/>
                </a:solidFill>
              </a:rPr>
              <a:t>Deleting from a B-tree</a:t>
            </a:r>
          </a:p>
          <a:p>
            <a:pPr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endParaRPr lang="en-US" sz="32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For the delete operation, there are two general cases:</a:t>
            </a:r>
          </a:p>
          <a:p>
            <a:pPr lvl="1"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Deleting a key from the leaf</a:t>
            </a:r>
          </a:p>
          <a:p>
            <a:pPr lvl="1"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Deleting a key from a non-leaf</a:t>
            </a:r>
          </a:p>
          <a:p>
            <a:pPr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r>
              <a:rPr lang="en-US">
                <a:solidFill>
                  <a:schemeClr val="bg1"/>
                </a:solidFill>
              </a:rPr>
              <a:t>Case 1:</a:t>
            </a:r>
            <a:r>
              <a:rPr lang="en-US" b="0">
                <a:solidFill>
                  <a:schemeClr val="bg1"/>
                </a:solidFill>
              </a:rPr>
              <a:t> Deleting from a leaf node:</a:t>
            </a:r>
          </a:p>
          <a:p>
            <a:pPr lvl="1"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If after deleting a key K, the leaf is at least half full, simply delete the element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2AEFB-C75C-4226-A92F-AAC0D5CE010E}" type="slidenum">
              <a:rPr lang="en-US"/>
              <a:pPr/>
              <a:t>31</a:t>
            </a:fld>
            <a:endParaRPr lang="en-US"/>
          </a:p>
        </p:txBody>
      </p:sp>
      <p:sp>
        <p:nvSpPr>
          <p:cNvPr id="831490" name="Text Box 2"/>
          <p:cNvSpPr txBox="1">
            <a:spLocks noChangeArrowheads="1"/>
          </p:cNvSpPr>
          <p:nvPr/>
        </p:nvSpPr>
        <p:spPr bwMode="auto">
          <a:xfrm>
            <a:off x="236538" y="325438"/>
            <a:ext cx="83073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If after deleting, the number of keys in the leaf is less than </a:t>
            </a:r>
          </a:p>
          <a:p>
            <a:pPr>
              <a:lnSpc>
                <a:spcPct val="80000"/>
              </a:lnSpc>
              <a:buClr>
                <a:srgbClr val="CC3300"/>
              </a:buClr>
            </a:pPr>
            <a:r>
              <a:rPr lang="en-US" b="0">
                <a:solidFill>
                  <a:schemeClr val="bg1"/>
                </a:solidFill>
              </a:rPr>
              <a:t>	(m/2) -1, causing an underflow: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If there is a left or right sibling with the number of keys exceeding the minimal (m/2) -1, then all keys from this leaf and this sibling are redistributed between the two nodes</a:t>
            </a:r>
          </a:p>
        </p:txBody>
      </p:sp>
      <p:grpSp>
        <p:nvGrpSpPr>
          <p:cNvPr id="831491" name="Group 3"/>
          <p:cNvGrpSpPr>
            <a:grpSpLocks/>
          </p:cNvGrpSpPr>
          <p:nvPr/>
        </p:nvGrpSpPr>
        <p:grpSpPr bwMode="auto">
          <a:xfrm>
            <a:off x="2176463" y="4013200"/>
            <a:ext cx="1454150" cy="379413"/>
            <a:chOff x="2325" y="1381"/>
            <a:chExt cx="916" cy="239"/>
          </a:xfrm>
        </p:grpSpPr>
        <p:grpSp>
          <p:nvGrpSpPr>
            <p:cNvPr id="831492" name="Group 4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31493" name="Rectangle 5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1494" name="Rectangle 6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1495" name="Rectangle 7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1496" name="Rectangle 8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31497" name="Text Box 9"/>
            <p:cNvSpPr txBox="1">
              <a:spLocks noChangeArrowheads="1"/>
            </p:cNvSpPr>
            <p:nvPr/>
          </p:nvSpPr>
          <p:spPr bwMode="auto">
            <a:xfrm>
              <a:off x="2347" y="138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831498" name="Text Box 10"/>
            <p:cNvSpPr txBox="1">
              <a:spLocks noChangeArrowheads="1"/>
            </p:cNvSpPr>
            <p:nvPr/>
          </p:nvSpPr>
          <p:spPr bwMode="auto">
            <a:xfrm>
              <a:off x="2580" y="13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831499" name="Text Box 11"/>
            <p:cNvSpPr txBox="1">
              <a:spLocks noChangeArrowheads="1"/>
            </p:cNvSpPr>
            <p:nvPr/>
          </p:nvSpPr>
          <p:spPr bwMode="auto">
            <a:xfrm>
              <a:off x="2836" y="1386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31500" name="Text Box 12"/>
            <p:cNvSpPr txBox="1">
              <a:spLocks noChangeArrowheads="1"/>
            </p:cNvSpPr>
            <p:nvPr/>
          </p:nvSpPr>
          <p:spPr bwMode="auto">
            <a:xfrm>
              <a:off x="3055" y="1385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31501" name="Line 13"/>
          <p:cNvSpPr>
            <a:spLocks noChangeShapeType="1"/>
          </p:cNvSpPr>
          <p:nvPr/>
        </p:nvSpPr>
        <p:spPr bwMode="auto">
          <a:xfrm flipH="1">
            <a:off x="2401888" y="3421063"/>
            <a:ext cx="1922462" cy="5969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1502" name="Line 14"/>
          <p:cNvSpPr>
            <a:spLocks noChangeShapeType="1"/>
          </p:cNvSpPr>
          <p:nvPr/>
        </p:nvSpPr>
        <p:spPr bwMode="auto">
          <a:xfrm flipH="1">
            <a:off x="4089400" y="3427413"/>
            <a:ext cx="592138" cy="5842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31503" name="Group 15"/>
          <p:cNvGrpSpPr>
            <a:grpSpLocks/>
          </p:cNvGrpSpPr>
          <p:nvPr/>
        </p:nvGrpSpPr>
        <p:grpSpPr bwMode="auto">
          <a:xfrm>
            <a:off x="3983038" y="4017963"/>
            <a:ext cx="1454150" cy="374650"/>
            <a:chOff x="1705" y="2235"/>
            <a:chExt cx="1391" cy="320"/>
          </a:xfrm>
        </p:grpSpPr>
        <p:sp>
          <p:nvSpPr>
            <p:cNvPr id="831504" name="Rectangle 16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1505" name="Rectangle 17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1506" name="Rectangle 18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1507" name="Rectangle 19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31508" name="Text Box 20"/>
          <p:cNvSpPr txBox="1">
            <a:spLocks noChangeArrowheads="1"/>
          </p:cNvSpPr>
          <p:nvPr/>
        </p:nvSpPr>
        <p:spPr bwMode="auto">
          <a:xfrm>
            <a:off x="4017963" y="4013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831510" name="Text Box 22"/>
          <p:cNvSpPr txBox="1">
            <a:spLocks noChangeArrowheads="1"/>
          </p:cNvSpPr>
          <p:nvPr/>
        </p:nvSpPr>
        <p:spPr bwMode="auto">
          <a:xfrm>
            <a:off x="4794250" y="402113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31511" name="Text Box 23"/>
          <p:cNvSpPr txBox="1">
            <a:spLocks noChangeArrowheads="1"/>
          </p:cNvSpPr>
          <p:nvPr/>
        </p:nvSpPr>
        <p:spPr bwMode="auto">
          <a:xfrm>
            <a:off x="5141913" y="401955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31512" name="Line 24"/>
          <p:cNvSpPr>
            <a:spLocks noChangeShapeType="1"/>
          </p:cNvSpPr>
          <p:nvPr/>
        </p:nvSpPr>
        <p:spPr bwMode="auto">
          <a:xfrm>
            <a:off x="5072063" y="3414713"/>
            <a:ext cx="754062" cy="588962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31513" name="Group 25"/>
          <p:cNvGrpSpPr>
            <a:grpSpLocks/>
          </p:cNvGrpSpPr>
          <p:nvPr/>
        </p:nvGrpSpPr>
        <p:grpSpPr bwMode="auto">
          <a:xfrm>
            <a:off x="4319588" y="3025775"/>
            <a:ext cx="1454150" cy="379413"/>
            <a:chOff x="2325" y="1381"/>
            <a:chExt cx="916" cy="239"/>
          </a:xfrm>
        </p:grpSpPr>
        <p:grpSp>
          <p:nvGrpSpPr>
            <p:cNvPr id="831514" name="Group 26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31515" name="Rectangle 27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1516" name="Rectangle 28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1517" name="Rectangle 29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1518" name="Rectangle 30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31519" name="Text Box 31"/>
            <p:cNvSpPr txBox="1">
              <a:spLocks noChangeArrowheads="1"/>
            </p:cNvSpPr>
            <p:nvPr/>
          </p:nvSpPr>
          <p:spPr bwMode="auto">
            <a:xfrm>
              <a:off x="2347" y="138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831520" name="Text Box 32"/>
            <p:cNvSpPr txBox="1">
              <a:spLocks noChangeArrowheads="1"/>
            </p:cNvSpPr>
            <p:nvPr/>
          </p:nvSpPr>
          <p:spPr bwMode="auto">
            <a:xfrm>
              <a:off x="2580" y="13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31521" name="Text Box 33"/>
            <p:cNvSpPr txBox="1">
              <a:spLocks noChangeArrowheads="1"/>
            </p:cNvSpPr>
            <p:nvPr/>
          </p:nvSpPr>
          <p:spPr bwMode="auto">
            <a:xfrm>
              <a:off x="2836" y="1386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31522" name="Text Box 34"/>
            <p:cNvSpPr txBox="1">
              <a:spLocks noChangeArrowheads="1"/>
            </p:cNvSpPr>
            <p:nvPr/>
          </p:nvSpPr>
          <p:spPr bwMode="auto">
            <a:xfrm>
              <a:off x="3055" y="1385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31523" name="Rectangle 35"/>
          <p:cNvSpPr>
            <a:spLocks noChangeArrowheads="1"/>
          </p:cNvSpPr>
          <p:nvPr/>
        </p:nvSpPr>
        <p:spPr bwMode="auto">
          <a:xfrm>
            <a:off x="5829300" y="4019550"/>
            <a:ext cx="363538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1524" name="Rectangle 36"/>
          <p:cNvSpPr>
            <a:spLocks noChangeArrowheads="1"/>
          </p:cNvSpPr>
          <p:nvPr/>
        </p:nvSpPr>
        <p:spPr bwMode="auto">
          <a:xfrm>
            <a:off x="6192838" y="4019550"/>
            <a:ext cx="363537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1525" name="Rectangle 37"/>
          <p:cNvSpPr>
            <a:spLocks noChangeArrowheads="1"/>
          </p:cNvSpPr>
          <p:nvPr/>
        </p:nvSpPr>
        <p:spPr bwMode="auto">
          <a:xfrm>
            <a:off x="6556375" y="4019550"/>
            <a:ext cx="363538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1526" name="Text Box 38"/>
          <p:cNvSpPr txBox="1">
            <a:spLocks noChangeArrowheads="1"/>
          </p:cNvSpPr>
          <p:nvPr/>
        </p:nvSpPr>
        <p:spPr bwMode="auto">
          <a:xfrm>
            <a:off x="6169025" y="40005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831527" name="Text Box 39"/>
          <p:cNvSpPr txBox="1">
            <a:spLocks noChangeArrowheads="1"/>
          </p:cNvSpPr>
          <p:nvPr/>
        </p:nvSpPr>
        <p:spPr bwMode="auto">
          <a:xfrm>
            <a:off x="6494463" y="39909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831529" name="Text Box 41"/>
          <p:cNvSpPr txBox="1">
            <a:spLocks noChangeArrowheads="1"/>
          </p:cNvSpPr>
          <p:nvPr/>
        </p:nvSpPr>
        <p:spPr bwMode="auto">
          <a:xfrm>
            <a:off x="6988175" y="402113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31530" name="Rectangle 42"/>
          <p:cNvSpPr>
            <a:spLocks noChangeArrowheads="1"/>
          </p:cNvSpPr>
          <p:nvPr/>
        </p:nvSpPr>
        <p:spPr bwMode="auto">
          <a:xfrm>
            <a:off x="6924675" y="40354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831531" name="Rectangle 43"/>
          <p:cNvSpPr>
            <a:spLocks noChangeArrowheads="1"/>
          </p:cNvSpPr>
          <p:nvPr/>
        </p:nvSpPr>
        <p:spPr bwMode="auto">
          <a:xfrm>
            <a:off x="6926263" y="4016375"/>
            <a:ext cx="363537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1541" name="Text Box 53"/>
          <p:cNvSpPr txBox="1">
            <a:spLocks noChangeArrowheads="1"/>
          </p:cNvSpPr>
          <p:nvPr/>
        </p:nvSpPr>
        <p:spPr bwMode="auto">
          <a:xfrm>
            <a:off x="4360863" y="4019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831542" name="Text Box 54"/>
          <p:cNvSpPr txBox="1">
            <a:spLocks noChangeArrowheads="1"/>
          </p:cNvSpPr>
          <p:nvPr/>
        </p:nvSpPr>
        <p:spPr bwMode="auto">
          <a:xfrm>
            <a:off x="5794375" y="39973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831555" name="Text Box 67"/>
          <p:cNvSpPr txBox="1">
            <a:spLocks noChangeArrowheads="1"/>
          </p:cNvSpPr>
          <p:nvPr/>
        </p:nvSpPr>
        <p:spPr bwMode="auto">
          <a:xfrm>
            <a:off x="642938" y="2598738"/>
            <a:ext cx="2332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Before deleting 7</a:t>
            </a:r>
          </a:p>
        </p:txBody>
      </p:sp>
      <p:grpSp>
        <p:nvGrpSpPr>
          <p:cNvPr id="831556" name="Group 68"/>
          <p:cNvGrpSpPr>
            <a:grpSpLocks/>
          </p:cNvGrpSpPr>
          <p:nvPr/>
        </p:nvGrpSpPr>
        <p:grpSpPr bwMode="auto">
          <a:xfrm>
            <a:off x="2138363" y="5943600"/>
            <a:ext cx="1454150" cy="379413"/>
            <a:chOff x="2325" y="1381"/>
            <a:chExt cx="916" cy="239"/>
          </a:xfrm>
        </p:grpSpPr>
        <p:grpSp>
          <p:nvGrpSpPr>
            <p:cNvPr id="831557" name="Group 69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31558" name="Rectangle 70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1559" name="Rectangle 71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1560" name="Rectangle 72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1561" name="Rectangle 73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31562" name="Text Box 74"/>
            <p:cNvSpPr txBox="1">
              <a:spLocks noChangeArrowheads="1"/>
            </p:cNvSpPr>
            <p:nvPr/>
          </p:nvSpPr>
          <p:spPr bwMode="auto">
            <a:xfrm>
              <a:off x="2347" y="138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831563" name="Text Box 75"/>
            <p:cNvSpPr txBox="1">
              <a:spLocks noChangeArrowheads="1"/>
            </p:cNvSpPr>
            <p:nvPr/>
          </p:nvSpPr>
          <p:spPr bwMode="auto">
            <a:xfrm>
              <a:off x="2580" y="13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831564" name="Text Box 76"/>
            <p:cNvSpPr txBox="1">
              <a:spLocks noChangeArrowheads="1"/>
            </p:cNvSpPr>
            <p:nvPr/>
          </p:nvSpPr>
          <p:spPr bwMode="auto">
            <a:xfrm>
              <a:off x="2836" y="1386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31565" name="Text Box 77"/>
            <p:cNvSpPr txBox="1">
              <a:spLocks noChangeArrowheads="1"/>
            </p:cNvSpPr>
            <p:nvPr/>
          </p:nvSpPr>
          <p:spPr bwMode="auto">
            <a:xfrm>
              <a:off x="3055" y="1385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31566" name="Line 78"/>
          <p:cNvSpPr>
            <a:spLocks noChangeShapeType="1"/>
          </p:cNvSpPr>
          <p:nvPr/>
        </p:nvSpPr>
        <p:spPr bwMode="auto">
          <a:xfrm flipH="1">
            <a:off x="2363788" y="5351463"/>
            <a:ext cx="1922462" cy="5969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1567" name="Line 79"/>
          <p:cNvSpPr>
            <a:spLocks noChangeShapeType="1"/>
          </p:cNvSpPr>
          <p:nvPr/>
        </p:nvSpPr>
        <p:spPr bwMode="auto">
          <a:xfrm flipH="1">
            <a:off x="4051300" y="5357813"/>
            <a:ext cx="592138" cy="5842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31568" name="Group 80"/>
          <p:cNvGrpSpPr>
            <a:grpSpLocks/>
          </p:cNvGrpSpPr>
          <p:nvPr/>
        </p:nvGrpSpPr>
        <p:grpSpPr bwMode="auto">
          <a:xfrm>
            <a:off x="3944938" y="5948363"/>
            <a:ext cx="1454150" cy="374650"/>
            <a:chOff x="1705" y="2235"/>
            <a:chExt cx="1391" cy="320"/>
          </a:xfrm>
        </p:grpSpPr>
        <p:sp>
          <p:nvSpPr>
            <p:cNvPr id="831569" name="Rectangle 81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1570" name="Rectangle 82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1571" name="Rectangle 83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1572" name="Rectangle 84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31573" name="Text Box 85"/>
          <p:cNvSpPr txBox="1">
            <a:spLocks noChangeArrowheads="1"/>
          </p:cNvSpPr>
          <p:nvPr/>
        </p:nvSpPr>
        <p:spPr bwMode="auto">
          <a:xfrm>
            <a:off x="3979863" y="5943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831574" name="Text Box 86"/>
          <p:cNvSpPr txBox="1">
            <a:spLocks noChangeArrowheads="1"/>
          </p:cNvSpPr>
          <p:nvPr/>
        </p:nvSpPr>
        <p:spPr bwMode="auto">
          <a:xfrm>
            <a:off x="4756150" y="595153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31575" name="Text Box 87"/>
          <p:cNvSpPr txBox="1">
            <a:spLocks noChangeArrowheads="1"/>
          </p:cNvSpPr>
          <p:nvPr/>
        </p:nvSpPr>
        <p:spPr bwMode="auto">
          <a:xfrm>
            <a:off x="5103813" y="594995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31576" name="Line 88"/>
          <p:cNvSpPr>
            <a:spLocks noChangeShapeType="1"/>
          </p:cNvSpPr>
          <p:nvPr/>
        </p:nvSpPr>
        <p:spPr bwMode="auto">
          <a:xfrm>
            <a:off x="5033963" y="5345113"/>
            <a:ext cx="754062" cy="588962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31578" name="Group 90"/>
          <p:cNvGrpSpPr>
            <a:grpSpLocks/>
          </p:cNvGrpSpPr>
          <p:nvPr/>
        </p:nvGrpSpPr>
        <p:grpSpPr bwMode="auto">
          <a:xfrm>
            <a:off x="4281488" y="4960938"/>
            <a:ext cx="1454150" cy="374650"/>
            <a:chOff x="1705" y="2235"/>
            <a:chExt cx="1391" cy="320"/>
          </a:xfrm>
        </p:grpSpPr>
        <p:sp>
          <p:nvSpPr>
            <p:cNvPr id="831579" name="Rectangle 91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1580" name="Rectangle 92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1581" name="Rectangle 93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1582" name="Rectangle 94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31583" name="Text Box 95"/>
          <p:cNvSpPr txBox="1">
            <a:spLocks noChangeArrowheads="1"/>
          </p:cNvSpPr>
          <p:nvPr/>
        </p:nvSpPr>
        <p:spPr bwMode="auto">
          <a:xfrm>
            <a:off x="4316413" y="4956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31584" name="Text Box 96"/>
          <p:cNvSpPr txBox="1">
            <a:spLocks noChangeArrowheads="1"/>
          </p:cNvSpPr>
          <p:nvPr/>
        </p:nvSpPr>
        <p:spPr bwMode="auto">
          <a:xfrm>
            <a:off x="4343400" y="59404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831585" name="Text Box 97"/>
          <p:cNvSpPr txBox="1">
            <a:spLocks noChangeArrowheads="1"/>
          </p:cNvSpPr>
          <p:nvPr/>
        </p:nvSpPr>
        <p:spPr bwMode="auto">
          <a:xfrm>
            <a:off x="5092700" y="4964113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31586" name="Text Box 98"/>
          <p:cNvSpPr txBox="1">
            <a:spLocks noChangeArrowheads="1"/>
          </p:cNvSpPr>
          <p:nvPr/>
        </p:nvSpPr>
        <p:spPr bwMode="auto">
          <a:xfrm>
            <a:off x="5440363" y="4962525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31587" name="Rectangle 99"/>
          <p:cNvSpPr>
            <a:spLocks noChangeArrowheads="1"/>
          </p:cNvSpPr>
          <p:nvPr/>
        </p:nvSpPr>
        <p:spPr bwMode="auto">
          <a:xfrm>
            <a:off x="5791200" y="5949950"/>
            <a:ext cx="363538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1588" name="Rectangle 100"/>
          <p:cNvSpPr>
            <a:spLocks noChangeArrowheads="1"/>
          </p:cNvSpPr>
          <p:nvPr/>
        </p:nvSpPr>
        <p:spPr bwMode="auto">
          <a:xfrm>
            <a:off x="6154738" y="5949950"/>
            <a:ext cx="363537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1589" name="Rectangle 101"/>
          <p:cNvSpPr>
            <a:spLocks noChangeArrowheads="1"/>
          </p:cNvSpPr>
          <p:nvPr/>
        </p:nvSpPr>
        <p:spPr bwMode="auto">
          <a:xfrm>
            <a:off x="6518275" y="5949950"/>
            <a:ext cx="363538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1590" name="Text Box 102"/>
          <p:cNvSpPr txBox="1">
            <a:spLocks noChangeArrowheads="1"/>
          </p:cNvSpPr>
          <p:nvPr/>
        </p:nvSpPr>
        <p:spPr bwMode="auto">
          <a:xfrm>
            <a:off x="5775325" y="59563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831591" name="Text Box 103"/>
          <p:cNvSpPr txBox="1">
            <a:spLocks noChangeArrowheads="1"/>
          </p:cNvSpPr>
          <p:nvPr/>
        </p:nvSpPr>
        <p:spPr bwMode="auto">
          <a:xfrm>
            <a:off x="6126163" y="59721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831592" name="Text Box 104"/>
          <p:cNvSpPr txBox="1">
            <a:spLocks noChangeArrowheads="1"/>
          </p:cNvSpPr>
          <p:nvPr/>
        </p:nvSpPr>
        <p:spPr bwMode="auto">
          <a:xfrm>
            <a:off x="6950075" y="595153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31593" name="Rectangle 105"/>
          <p:cNvSpPr>
            <a:spLocks noChangeArrowheads="1"/>
          </p:cNvSpPr>
          <p:nvPr/>
        </p:nvSpPr>
        <p:spPr bwMode="auto">
          <a:xfrm>
            <a:off x="6886575" y="5965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831594" name="Rectangle 106"/>
          <p:cNvSpPr>
            <a:spLocks noChangeArrowheads="1"/>
          </p:cNvSpPr>
          <p:nvPr/>
        </p:nvSpPr>
        <p:spPr bwMode="auto">
          <a:xfrm>
            <a:off x="6888163" y="5946775"/>
            <a:ext cx="363537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1596" name="Text Box 108"/>
          <p:cNvSpPr txBox="1">
            <a:spLocks noChangeArrowheads="1"/>
          </p:cNvSpPr>
          <p:nvPr/>
        </p:nvSpPr>
        <p:spPr bwMode="auto">
          <a:xfrm>
            <a:off x="4638675" y="49625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831597" name="Text Box 109"/>
          <p:cNvSpPr txBox="1">
            <a:spLocks noChangeArrowheads="1"/>
          </p:cNvSpPr>
          <p:nvPr/>
        </p:nvSpPr>
        <p:spPr bwMode="auto">
          <a:xfrm>
            <a:off x="693738" y="4656138"/>
            <a:ext cx="2128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After deleting</a:t>
            </a:r>
            <a:r>
              <a:rPr lang="en-US" sz="2400"/>
              <a:t> </a:t>
            </a:r>
            <a:r>
              <a:rPr lang="en-US" sz="2400" i="1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831598" name="Line 110"/>
          <p:cNvSpPr>
            <a:spLocks noChangeShapeType="1"/>
          </p:cNvSpPr>
          <p:nvPr/>
        </p:nvSpPr>
        <p:spPr bwMode="auto">
          <a:xfrm>
            <a:off x="327025" y="4597400"/>
            <a:ext cx="83756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1599" name="Line 111"/>
          <p:cNvSpPr>
            <a:spLocks noChangeShapeType="1"/>
          </p:cNvSpPr>
          <p:nvPr/>
        </p:nvSpPr>
        <p:spPr bwMode="auto">
          <a:xfrm>
            <a:off x="288925" y="2425700"/>
            <a:ext cx="83756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1605" name="Freeform 117"/>
          <p:cNvSpPr>
            <a:spLocks/>
          </p:cNvSpPr>
          <p:nvPr/>
        </p:nvSpPr>
        <p:spPr bwMode="auto">
          <a:xfrm flipV="1">
            <a:off x="3775075" y="1517650"/>
            <a:ext cx="88900" cy="314325"/>
          </a:xfrm>
          <a:custGeom>
            <a:avLst/>
            <a:gdLst>
              <a:gd name="T0" fmla="*/ 0 w 72"/>
              <a:gd name="T1" fmla="*/ 0 h 234"/>
              <a:gd name="T2" fmla="*/ 0 w 72"/>
              <a:gd name="T3" fmla="*/ 234 h 234"/>
              <a:gd name="T4" fmla="*/ 72 w 72"/>
              <a:gd name="T5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234">
                <a:moveTo>
                  <a:pt x="0" y="0"/>
                </a:moveTo>
                <a:lnTo>
                  <a:pt x="0" y="234"/>
                </a:lnTo>
                <a:lnTo>
                  <a:pt x="72" y="234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1606" name="Freeform 118"/>
          <p:cNvSpPr>
            <a:spLocks/>
          </p:cNvSpPr>
          <p:nvPr/>
        </p:nvSpPr>
        <p:spPr bwMode="auto">
          <a:xfrm flipH="1" flipV="1">
            <a:off x="4346575" y="1504950"/>
            <a:ext cx="127000" cy="314325"/>
          </a:xfrm>
          <a:custGeom>
            <a:avLst/>
            <a:gdLst>
              <a:gd name="T0" fmla="*/ 0 w 72"/>
              <a:gd name="T1" fmla="*/ 0 h 234"/>
              <a:gd name="T2" fmla="*/ 0 w 72"/>
              <a:gd name="T3" fmla="*/ 234 h 234"/>
              <a:gd name="T4" fmla="*/ 72 w 72"/>
              <a:gd name="T5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234">
                <a:moveTo>
                  <a:pt x="0" y="0"/>
                </a:moveTo>
                <a:lnTo>
                  <a:pt x="0" y="234"/>
                </a:lnTo>
                <a:lnTo>
                  <a:pt x="72" y="234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1608" name="Freeform 120"/>
          <p:cNvSpPr>
            <a:spLocks/>
          </p:cNvSpPr>
          <p:nvPr/>
        </p:nvSpPr>
        <p:spPr bwMode="auto">
          <a:xfrm flipV="1">
            <a:off x="485775" y="666750"/>
            <a:ext cx="88900" cy="314325"/>
          </a:xfrm>
          <a:custGeom>
            <a:avLst/>
            <a:gdLst>
              <a:gd name="T0" fmla="*/ 0 w 72"/>
              <a:gd name="T1" fmla="*/ 0 h 234"/>
              <a:gd name="T2" fmla="*/ 0 w 72"/>
              <a:gd name="T3" fmla="*/ 234 h 234"/>
              <a:gd name="T4" fmla="*/ 72 w 72"/>
              <a:gd name="T5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234">
                <a:moveTo>
                  <a:pt x="0" y="0"/>
                </a:moveTo>
                <a:lnTo>
                  <a:pt x="0" y="234"/>
                </a:lnTo>
                <a:lnTo>
                  <a:pt x="72" y="234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1609" name="Freeform 121"/>
          <p:cNvSpPr>
            <a:spLocks/>
          </p:cNvSpPr>
          <p:nvPr/>
        </p:nvSpPr>
        <p:spPr bwMode="auto">
          <a:xfrm flipH="1" flipV="1">
            <a:off x="1069975" y="654050"/>
            <a:ext cx="127000" cy="314325"/>
          </a:xfrm>
          <a:custGeom>
            <a:avLst/>
            <a:gdLst>
              <a:gd name="T0" fmla="*/ 0 w 72"/>
              <a:gd name="T1" fmla="*/ 0 h 234"/>
              <a:gd name="T2" fmla="*/ 0 w 72"/>
              <a:gd name="T3" fmla="*/ 234 h 234"/>
              <a:gd name="T4" fmla="*/ 72 w 72"/>
              <a:gd name="T5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234">
                <a:moveTo>
                  <a:pt x="0" y="0"/>
                </a:moveTo>
                <a:lnTo>
                  <a:pt x="0" y="234"/>
                </a:lnTo>
                <a:lnTo>
                  <a:pt x="72" y="234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8C5F-CBCA-431E-8EEC-1A87E3E33FB0}" type="slidenum">
              <a:rPr lang="en-US"/>
              <a:pPr/>
              <a:t>32</a:t>
            </a:fld>
            <a:endParaRPr lang="en-US"/>
          </a:p>
        </p:txBody>
      </p:sp>
      <p:sp>
        <p:nvSpPr>
          <p:cNvPr id="832514" name="Text Box 2"/>
          <p:cNvSpPr txBox="1">
            <a:spLocks noChangeArrowheads="1"/>
          </p:cNvSpPr>
          <p:nvPr/>
        </p:nvSpPr>
        <p:spPr bwMode="auto">
          <a:xfrm>
            <a:off x="236538" y="325438"/>
            <a:ext cx="83073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If after deleting, the number of keys in the leaf is less than </a:t>
            </a:r>
          </a:p>
          <a:p>
            <a:pPr>
              <a:lnSpc>
                <a:spcPct val="80000"/>
              </a:lnSpc>
              <a:buClr>
                <a:srgbClr val="CC3300"/>
              </a:buClr>
            </a:pPr>
            <a:r>
              <a:rPr lang="en-US" b="0">
                <a:solidFill>
                  <a:schemeClr val="bg1"/>
                </a:solidFill>
              </a:rPr>
              <a:t>	(m/2) -1, causing an underflow: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If neither left no right sibling have more than minimal f</a:t>
            </a:r>
          </a:p>
          <a:p>
            <a:pPr lvl="1">
              <a:lnSpc>
                <a:spcPct val="80000"/>
              </a:lnSpc>
              <a:buClr>
                <a:srgbClr val="CC3300"/>
              </a:buClr>
            </a:pPr>
            <a:r>
              <a:rPr lang="en-US" b="0">
                <a:solidFill>
                  <a:schemeClr val="bg1"/>
                </a:solidFill>
              </a:rPr>
              <a:t>	(m/2) -1, then merge the node with one of the siblings and place proper index in the parent node</a:t>
            </a:r>
          </a:p>
        </p:txBody>
      </p:sp>
      <p:sp>
        <p:nvSpPr>
          <p:cNvPr id="832556" name="Text Box 44"/>
          <p:cNvSpPr txBox="1">
            <a:spLocks noChangeArrowheads="1"/>
          </p:cNvSpPr>
          <p:nvPr/>
        </p:nvSpPr>
        <p:spPr bwMode="auto">
          <a:xfrm>
            <a:off x="606425" y="2598738"/>
            <a:ext cx="2408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Before deleting 8 </a:t>
            </a:r>
          </a:p>
        </p:txBody>
      </p:sp>
      <p:grpSp>
        <p:nvGrpSpPr>
          <p:cNvPr id="832557" name="Group 45"/>
          <p:cNvGrpSpPr>
            <a:grpSpLocks/>
          </p:cNvGrpSpPr>
          <p:nvPr/>
        </p:nvGrpSpPr>
        <p:grpSpPr bwMode="auto">
          <a:xfrm>
            <a:off x="3027363" y="5969000"/>
            <a:ext cx="1454150" cy="379413"/>
            <a:chOff x="2325" y="1381"/>
            <a:chExt cx="916" cy="239"/>
          </a:xfrm>
        </p:grpSpPr>
        <p:grpSp>
          <p:nvGrpSpPr>
            <p:cNvPr id="832558" name="Group 46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32559" name="Rectangle 47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2560" name="Rectangle 48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2561" name="Rectangle 49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2562" name="Rectangle 50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32563" name="Text Box 51"/>
            <p:cNvSpPr txBox="1">
              <a:spLocks noChangeArrowheads="1"/>
            </p:cNvSpPr>
            <p:nvPr/>
          </p:nvSpPr>
          <p:spPr bwMode="auto">
            <a:xfrm>
              <a:off x="2347" y="138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832564" name="Text Box 52"/>
            <p:cNvSpPr txBox="1">
              <a:spLocks noChangeArrowheads="1"/>
            </p:cNvSpPr>
            <p:nvPr/>
          </p:nvSpPr>
          <p:spPr bwMode="auto">
            <a:xfrm>
              <a:off x="2580" y="13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832565" name="Text Box 53"/>
            <p:cNvSpPr txBox="1">
              <a:spLocks noChangeArrowheads="1"/>
            </p:cNvSpPr>
            <p:nvPr/>
          </p:nvSpPr>
          <p:spPr bwMode="auto">
            <a:xfrm>
              <a:off x="2836" y="1386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32566" name="Text Box 54"/>
            <p:cNvSpPr txBox="1">
              <a:spLocks noChangeArrowheads="1"/>
            </p:cNvSpPr>
            <p:nvPr/>
          </p:nvSpPr>
          <p:spPr bwMode="auto">
            <a:xfrm>
              <a:off x="3055" y="1385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32567" name="Line 55"/>
          <p:cNvSpPr>
            <a:spLocks noChangeShapeType="1"/>
          </p:cNvSpPr>
          <p:nvPr/>
        </p:nvSpPr>
        <p:spPr bwMode="auto">
          <a:xfrm flipH="1">
            <a:off x="3189288" y="5351463"/>
            <a:ext cx="1096962" cy="5969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2575" name="Text Box 63"/>
          <p:cNvSpPr txBox="1">
            <a:spLocks noChangeArrowheads="1"/>
          </p:cNvSpPr>
          <p:nvPr/>
        </p:nvSpPr>
        <p:spPr bwMode="auto">
          <a:xfrm>
            <a:off x="4756150" y="595153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32576" name="Text Box 64"/>
          <p:cNvSpPr txBox="1">
            <a:spLocks noChangeArrowheads="1"/>
          </p:cNvSpPr>
          <p:nvPr/>
        </p:nvSpPr>
        <p:spPr bwMode="auto">
          <a:xfrm>
            <a:off x="5103813" y="594995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32577" name="Line 65"/>
          <p:cNvSpPr>
            <a:spLocks noChangeShapeType="1"/>
          </p:cNvSpPr>
          <p:nvPr/>
        </p:nvSpPr>
        <p:spPr bwMode="auto">
          <a:xfrm>
            <a:off x="4652963" y="5307013"/>
            <a:ext cx="1008062" cy="627062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32578" name="Group 66"/>
          <p:cNvGrpSpPr>
            <a:grpSpLocks/>
          </p:cNvGrpSpPr>
          <p:nvPr/>
        </p:nvGrpSpPr>
        <p:grpSpPr bwMode="auto">
          <a:xfrm>
            <a:off x="4281488" y="4960938"/>
            <a:ext cx="1454150" cy="374650"/>
            <a:chOff x="1705" y="2235"/>
            <a:chExt cx="1391" cy="320"/>
          </a:xfrm>
        </p:grpSpPr>
        <p:sp>
          <p:nvSpPr>
            <p:cNvPr id="832579" name="Rectangle 67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2580" name="Rectangle 68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2581" name="Rectangle 69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2582" name="Rectangle 70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32583" name="Text Box 71"/>
          <p:cNvSpPr txBox="1">
            <a:spLocks noChangeArrowheads="1"/>
          </p:cNvSpPr>
          <p:nvPr/>
        </p:nvSpPr>
        <p:spPr bwMode="auto">
          <a:xfrm>
            <a:off x="4316413" y="4956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32585" name="Text Box 73"/>
          <p:cNvSpPr txBox="1">
            <a:spLocks noChangeArrowheads="1"/>
          </p:cNvSpPr>
          <p:nvPr/>
        </p:nvSpPr>
        <p:spPr bwMode="auto">
          <a:xfrm>
            <a:off x="5092700" y="4964113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32586" name="Text Box 74"/>
          <p:cNvSpPr txBox="1">
            <a:spLocks noChangeArrowheads="1"/>
          </p:cNvSpPr>
          <p:nvPr/>
        </p:nvSpPr>
        <p:spPr bwMode="auto">
          <a:xfrm>
            <a:off x="5440363" y="4962525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32587" name="Rectangle 75"/>
          <p:cNvSpPr>
            <a:spLocks noChangeArrowheads="1"/>
          </p:cNvSpPr>
          <p:nvPr/>
        </p:nvSpPr>
        <p:spPr bwMode="auto">
          <a:xfrm>
            <a:off x="5486400" y="5937250"/>
            <a:ext cx="363538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2588" name="Rectangle 76"/>
          <p:cNvSpPr>
            <a:spLocks noChangeArrowheads="1"/>
          </p:cNvSpPr>
          <p:nvPr/>
        </p:nvSpPr>
        <p:spPr bwMode="auto">
          <a:xfrm>
            <a:off x="5849938" y="5937250"/>
            <a:ext cx="363537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2589" name="Rectangle 77"/>
          <p:cNvSpPr>
            <a:spLocks noChangeArrowheads="1"/>
          </p:cNvSpPr>
          <p:nvPr/>
        </p:nvSpPr>
        <p:spPr bwMode="auto">
          <a:xfrm>
            <a:off x="6213475" y="5937250"/>
            <a:ext cx="363538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2590" name="Text Box 78"/>
          <p:cNvSpPr txBox="1">
            <a:spLocks noChangeArrowheads="1"/>
          </p:cNvSpPr>
          <p:nvPr/>
        </p:nvSpPr>
        <p:spPr bwMode="auto">
          <a:xfrm>
            <a:off x="5470525" y="59436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832591" name="Text Box 79"/>
          <p:cNvSpPr txBox="1">
            <a:spLocks noChangeArrowheads="1"/>
          </p:cNvSpPr>
          <p:nvPr/>
        </p:nvSpPr>
        <p:spPr bwMode="auto">
          <a:xfrm>
            <a:off x="5821363" y="59594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832592" name="Text Box 80"/>
          <p:cNvSpPr txBox="1">
            <a:spLocks noChangeArrowheads="1"/>
          </p:cNvSpPr>
          <p:nvPr/>
        </p:nvSpPr>
        <p:spPr bwMode="auto">
          <a:xfrm>
            <a:off x="6645275" y="593883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32593" name="Rectangle 81"/>
          <p:cNvSpPr>
            <a:spLocks noChangeArrowheads="1"/>
          </p:cNvSpPr>
          <p:nvPr/>
        </p:nvSpPr>
        <p:spPr bwMode="auto">
          <a:xfrm>
            <a:off x="6581775" y="59531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832594" name="Rectangle 82"/>
          <p:cNvSpPr>
            <a:spLocks noChangeArrowheads="1"/>
          </p:cNvSpPr>
          <p:nvPr/>
        </p:nvSpPr>
        <p:spPr bwMode="auto">
          <a:xfrm>
            <a:off x="6583363" y="5934075"/>
            <a:ext cx="363537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2596" name="Text Box 84"/>
          <p:cNvSpPr txBox="1">
            <a:spLocks noChangeArrowheads="1"/>
          </p:cNvSpPr>
          <p:nvPr/>
        </p:nvSpPr>
        <p:spPr bwMode="auto">
          <a:xfrm>
            <a:off x="693738" y="4656138"/>
            <a:ext cx="2128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After deleting</a:t>
            </a:r>
            <a:r>
              <a:rPr lang="en-US" sz="2400"/>
              <a:t> </a:t>
            </a:r>
            <a:r>
              <a:rPr lang="en-US" sz="2400" i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832597" name="Line 85"/>
          <p:cNvSpPr>
            <a:spLocks noChangeShapeType="1"/>
          </p:cNvSpPr>
          <p:nvPr/>
        </p:nvSpPr>
        <p:spPr bwMode="auto">
          <a:xfrm>
            <a:off x="327025" y="4597400"/>
            <a:ext cx="83756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2598" name="Line 86"/>
          <p:cNvSpPr>
            <a:spLocks noChangeShapeType="1"/>
          </p:cNvSpPr>
          <p:nvPr/>
        </p:nvSpPr>
        <p:spPr bwMode="auto">
          <a:xfrm>
            <a:off x="288925" y="2425700"/>
            <a:ext cx="83756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32599" name="Group 87"/>
          <p:cNvGrpSpPr>
            <a:grpSpLocks/>
          </p:cNvGrpSpPr>
          <p:nvPr/>
        </p:nvGrpSpPr>
        <p:grpSpPr bwMode="auto">
          <a:xfrm>
            <a:off x="2189163" y="3810000"/>
            <a:ext cx="1454150" cy="379413"/>
            <a:chOff x="2325" y="1381"/>
            <a:chExt cx="916" cy="239"/>
          </a:xfrm>
        </p:grpSpPr>
        <p:grpSp>
          <p:nvGrpSpPr>
            <p:cNvPr id="832600" name="Group 88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32601" name="Rectangle 89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2602" name="Rectangle 90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2603" name="Rectangle 91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2604" name="Rectangle 92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32605" name="Text Box 93"/>
            <p:cNvSpPr txBox="1">
              <a:spLocks noChangeArrowheads="1"/>
            </p:cNvSpPr>
            <p:nvPr/>
          </p:nvSpPr>
          <p:spPr bwMode="auto">
            <a:xfrm>
              <a:off x="2347" y="138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832606" name="Text Box 94"/>
            <p:cNvSpPr txBox="1">
              <a:spLocks noChangeArrowheads="1"/>
            </p:cNvSpPr>
            <p:nvPr/>
          </p:nvSpPr>
          <p:spPr bwMode="auto">
            <a:xfrm>
              <a:off x="2580" y="13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832607" name="Text Box 95"/>
            <p:cNvSpPr txBox="1">
              <a:spLocks noChangeArrowheads="1"/>
            </p:cNvSpPr>
            <p:nvPr/>
          </p:nvSpPr>
          <p:spPr bwMode="auto">
            <a:xfrm>
              <a:off x="2836" y="1386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32608" name="Text Box 96"/>
            <p:cNvSpPr txBox="1">
              <a:spLocks noChangeArrowheads="1"/>
            </p:cNvSpPr>
            <p:nvPr/>
          </p:nvSpPr>
          <p:spPr bwMode="auto">
            <a:xfrm>
              <a:off x="3055" y="1385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32609" name="Line 97"/>
          <p:cNvSpPr>
            <a:spLocks noChangeShapeType="1"/>
          </p:cNvSpPr>
          <p:nvPr/>
        </p:nvSpPr>
        <p:spPr bwMode="auto">
          <a:xfrm flipH="1">
            <a:off x="2414588" y="3217863"/>
            <a:ext cx="1922462" cy="5969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2610" name="Line 98"/>
          <p:cNvSpPr>
            <a:spLocks noChangeShapeType="1"/>
          </p:cNvSpPr>
          <p:nvPr/>
        </p:nvSpPr>
        <p:spPr bwMode="auto">
          <a:xfrm flipH="1">
            <a:off x="4102100" y="3224213"/>
            <a:ext cx="592138" cy="5842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32611" name="Group 99"/>
          <p:cNvGrpSpPr>
            <a:grpSpLocks/>
          </p:cNvGrpSpPr>
          <p:nvPr/>
        </p:nvGrpSpPr>
        <p:grpSpPr bwMode="auto">
          <a:xfrm>
            <a:off x="3995738" y="3814763"/>
            <a:ext cx="1454150" cy="374650"/>
            <a:chOff x="1705" y="2235"/>
            <a:chExt cx="1391" cy="320"/>
          </a:xfrm>
        </p:grpSpPr>
        <p:sp>
          <p:nvSpPr>
            <p:cNvPr id="832612" name="Rectangle 100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2613" name="Rectangle 101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2614" name="Rectangle 102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2615" name="Rectangle 103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32616" name="Text Box 104"/>
          <p:cNvSpPr txBox="1">
            <a:spLocks noChangeArrowheads="1"/>
          </p:cNvSpPr>
          <p:nvPr/>
        </p:nvSpPr>
        <p:spPr bwMode="auto">
          <a:xfrm>
            <a:off x="4030663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832617" name="Text Box 105"/>
          <p:cNvSpPr txBox="1">
            <a:spLocks noChangeArrowheads="1"/>
          </p:cNvSpPr>
          <p:nvPr/>
        </p:nvSpPr>
        <p:spPr bwMode="auto">
          <a:xfrm>
            <a:off x="4806950" y="381793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32618" name="Text Box 106"/>
          <p:cNvSpPr txBox="1">
            <a:spLocks noChangeArrowheads="1"/>
          </p:cNvSpPr>
          <p:nvPr/>
        </p:nvSpPr>
        <p:spPr bwMode="auto">
          <a:xfrm>
            <a:off x="5154613" y="381635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32619" name="Line 107"/>
          <p:cNvSpPr>
            <a:spLocks noChangeShapeType="1"/>
          </p:cNvSpPr>
          <p:nvPr/>
        </p:nvSpPr>
        <p:spPr bwMode="auto">
          <a:xfrm>
            <a:off x="5084763" y="3211513"/>
            <a:ext cx="754062" cy="588962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32620" name="Group 108"/>
          <p:cNvGrpSpPr>
            <a:grpSpLocks/>
          </p:cNvGrpSpPr>
          <p:nvPr/>
        </p:nvGrpSpPr>
        <p:grpSpPr bwMode="auto">
          <a:xfrm>
            <a:off x="4332288" y="2827338"/>
            <a:ext cx="1454150" cy="374650"/>
            <a:chOff x="1705" y="2235"/>
            <a:chExt cx="1391" cy="320"/>
          </a:xfrm>
        </p:grpSpPr>
        <p:sp>
          <p:nvSpPr>
            <p:cNvPr id="832621" name="Rectangle 109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2622" name="Rectangle 110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2623" name="Rectangle 111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2624" name="Rectangle 112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32625" name="Text Box 113"/>
          <p:cNvSpPr txBox="1">
            <a:spLocks noChangeArrowheads="1"/>
          </p:cNvSpPr>
          <p:nvPr/>
        </p:nvSpPr>
        <p:spPr bwMode="auto">
          <a:xfrm>
            <a:off x="4367213" y="28225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32626" name="Text Box 114"/>
          <p:cNvSpPr txBox="1">
            <a:spLocks noChangeArrowheads="1"/>
          </p:cNvSpPr>
          <p:nvPr/>
        </p:nvSpPr>
        <p:spPr bwMode="auto">
          <a:xfrm>
            <a:off x="4394200" y="38068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832627" name="Text Box 115"/>
          <p:cNvSpPr txBox="1">
            <a:spLocks noChangeArrowheads="1"/>
          </p:cNvSpPr>
          <p:nvPr/>
        </p:nvSpPr>
        <p:spPr bwMode="auto">
          <a:xfrm>
            <a:off x="5143500" y="2830513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32628" name="Text Box 116"/>
          <p:cNvSpPr txBox="1">
            <a:spLocks noChangeArrowheads="1"/>
          </p:cNvSpPr>
          <p:nvPr/>
        </p:nvSpPr>
        <p:spPr bwMode="auto">
          <a:xfrm>
            <a:off x="5491163" y="2828925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32629" name="Rectangle 117"/>
          <p:cNvSpPr>
            <a:spLocks noChangeArrowheads="1"/>
          </p:cNvSpPr>
          <p:nvPr/>
        </p:nvSpPr>
        <p:spPr bwMode="auto">
          <a:xfrm>
            <a:off x="5842000" y="3816350"/>
            <a:ext cx="363538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2630" name="Rectangle 118"/>
          <p:cNvSpPr>
            <a:spLocks noChangeArrowheads="1"/>
          </p:cNvSpPr>
          <p:nvPr/>
        </p:nvSpPr>
        <p:spPr bwMode="auto">
          <a:xfrm>
            <a:off x="6205538" y="3816350"/>
            <a:ext cx="363537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2631" name="Rectangle 119"/>
          <p:cNvSpPr>
            <a:spLocks noChangeArrowheads="1"/>
          </p:cNvSpPr>
          <p:nvPr/>
        </p:nvSpPr>
        <p:spPr bwMode="auto">
          <a:xfrm>
            <a:off x="6569075" y="3816350"/>
            <a:ext cx="363538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2632" name="Text Box 120"/>
          <p:cNvSpPr txBox="1">
            <a:spLocks noChangeArrowheads="1"/>
          </p:cNvSpPr>
          <p:nvPr/>
        </p:nvSpPr>
        <p:spPr bwMode="auto">
          <a:xfrm>
            <a:off x="5826125" y="38227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832633" name="Text Box 121"/>
          <p:cNvSpPr txBox="1">
            <a:spLocks noChangeArrowheads="1"/>
          </p:cNvSpPr>
          <p:nvPr/>
        </p:nvSpPr>
        <p:spPr bwMode="auto">
          <a:xfrm>
            <a:off x="6176963" y="38385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832634" name="Text Box 122"/>
          <p:cNvSpPr txBox="1">
            <a:spLocks noChangeArrowheads="1"/>
          </p:cNvSpPr>
          <p:nvPr/>
        </p:nvSpPr>
        <p:spPr bwMode="auto">
          <a:xfrm>
            <a:off x="7000875" y="381793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32635" name="Rectangle 123"/>
          <p:cNvSpPr>
            <a:spLocks noChangeArrowheads="1"/>
          </p:cNvSpPr>
          <p:nvPr/>
        </p:nvSpPr>
        <p:spPr bwMode="auto">
          <a:xfrm>
            <a:off x="6937375" y="38322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832636" name="Rectangle 124"/>
          <p:cNvSpPr>
            <a:spLocks noChangeArrowheads="1"/>
          </p:cNvSpPr>
          <p:nvPr/>
        </p:nvSpPr>
        <p:spPr bwMode="auto">
          <a:xfrm>
            <a:off x="6938963" y="3813175"/>
            <a:ext cx="363537" cy="403225"/>
          </a:xfrm>
          <a:prstGeom prst="rect">
            <a:avLst/>
          </a:prstGeom>
          <a:solidFill>
            <a:schemeClr val="tx2"/>
          </a:solidFill>
          <a:ln w="57150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2637" name="Text Box 125"/>
          <p:cNvSpPr txBox="1">
            <a:spLocks noChangeArrowheads="1"/>
          </p:cNvSpPr>
          <p:nvPr/>
        </p:nvSpPr>
        <p:spPr bwMode="auto">
          <a:xfrm>
            <a:off x="4689475" y="28289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832639" name="Text Box 127"/>
          <p:cNvSpPr txBox="1">
            <a:spLocks noChangeArrowheads="1"/>
          </p:cNvSpPr>
          <p:nvPr/>
        </p:nvSpPr>
        <p:spPr bwMode="auto">
          <a:xfrm>
            <a:off x="6153150" y="59277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832640" name="Text Box 128"/>
          <p:cNvSpPr txBox="1">
            <a:spLocks noChangeArrowheads="1"/>
          </p:cNvSpPr>
          <p:nvPr/>
        </p:nvSpPr>
        <p:spPr bwMode="auto">
          <a:xfrm>
            <a:off x="6534150" y="59277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832641" name="Rectangle 129"/>
          <p:cNvSpPr>
            <a:spLocks noChangeArrowheads="1"/>
          </p:cNvSpPr>
          <p:nvPr/>
        </p:nvSpPr>
        <p:spPr bwMode="auto">
          <a:xfrm>
            <a:off x="3898900" y="3556000"/>
            <a:ext cx="3594100" cy="863600"/>
          </a:xfrm>
          <a:prstGeom prst="rect">
            <a:avLst/>
          </a:prstGeom>
          <a:noFill/>
          <a:ln w="3175" algn="ctr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2642" name="Text Box 130"/>
          <p:cNvSpPr txBox="1">
            <a:spLocks noChangeArrowheads="1"/>
          </p:cNvSpPr>
          <p:nvPr/>
        </p:nvSpPr>
        <p:spPr bwMode="auto">
          <a:xfrm>
            <a:off x="7388225" y="3124200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merge</a:t>
            </a:r>
          </a:p>
        </p:txBody>
      </p:sp>
      <p:sp>
        <p:nvSpPr>
          <p:cNvPr id="832643" name="Line 131"/>
          <p:cNvSpPr>
            <a:spLocks noChangeShapeType="1"/>
          </p:cNvSpPr>
          <p:nvPr/>
        </p:nvSpPr>
        <p:spPr bwMode="auto">
          <a:xfrm flipH="1">
            <a:off x="7188200" y="3302000"/>
            <a:ext cx="215900" cy="20320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32648" name="Freeform 136"/>
          <p:cNvSpPr>
            <a:spLocks/>
          </p:cNvSpPr>
          <p:nvPr/>
        </p:nvSpPr>
        <p:spPr bwMode="auto">
          <a:xfrm flipV="1">
            <a:off x="485775" y="628650"/>
            <a:ext cx="88900" cy="314325"/>
          </a:xfrm>
          <a:custGeom>
            <a:avLst/>
            <a:gdLst>
              <a:gd name="T0" fmla="*/ 0 w 72"/>
              <a:gd name="T1" fmla="*/ 0 h 234"/>
              <a:gd name="T2" fmla="*/ 0 w 72"/>
              <a:gd name="T3" fmla="*/ 234 h 234"/>
              <a:gd name="T4" fmla="*/ 72 w 72"/>
              <a:gd name="T5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234">
                <a:moveTo>
                  <a:pt x="0" y="0"/>
                </a:moveTo>
                <a:lnTo>
                  <a:pt x="0" y="234"/>
                </a:lnTo>
                <a:lnTo>
                  <a:pt x="72" y="234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2649" name="Freeform 137"/>
          <p:cNvSpPr>
            <a:spLocks/>
          </p:cNvSpPr>
          <p:nvPr/>
        </p:nvSpPr>
        <p:spPr bwMode="auto">
          <a:xfrm flipH="1" flipV="1">
            <a:off x="1069975" y="628650"/>
            <a:ext cx="127000" cy="314325"/>
          </a:xfrm>
          <a:custGeom>
            <a:avLst/>
            <a:gdLst>
              <a:gd name="T0" fmla="*/ 0 w 72"/>
              <a:gd name="T1" fmla="*/ 0 h 234"/>
              <a:gd name="T2" fmla="*/ 0 w 72"/>
              <a:gd name="T3" fmla="*/ 234 h 234"/>
              <a:gd name="T4" fmla="*/ 72 w 72"/>
              <a:gd name="T5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234">
                <a:moveTo>
                  <a:pt x="0" y="0"/>
                </a:moveTo>
                <a:lnTo>
                  <a:pt x="0" y="234"/>
                </a:lnTo>
                <a:lnTo>
                  <a:pt x="72" y="234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2652" name="Freeform 140"/>
          <p:cNvSpPr>
            <a:spLocks/>
          </p:cNvSpPr>
          <p:nvPr/>
        </p:nvSpPr>
        <p:spPr bwMode="auto">
          <a:xfrm flipV="1">
            <a:off x="955675" y="1517650"/>
            <a:ext cx="88900" cy="314325"/>
          </a:xfrm>
          <a:custGeom>
            <a:avLst/>
            <a:gdLst>
              <a:gd name="T0" fmla="*/ 0 w 72"/>
              <a:gd name="T1" fmla="*/ 0 h 234"/>
              <a:gd name="T2" fmla="*/ 0 w 72"/>
              <a:gd name="T3" fmla="*/ 234 h 234"/>
              <a:gd name="T4" fmla="*/ 72 w 72"/>
              <a:gd name="T5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234">
                <a:moveTo>
                  <a:pt x="0" y="0"/>
                </a:moveTo>
                <a:lnTo>
                  <a:pt x="0" y="234"/>
                </a:lnTo>
                <a:lnTo>
                  <a:pt x="72" y="234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2653" name="Freeform 141"/>
          <p:cNvSpPr>
            <a:spLocks/>
          </p:cNvSpPr>
          <p:nvPr/>
        </p:nvSpPr>
        <p:spPr bwMode="auto">
          <a:xfrm flipH="1" flipV="1">
            <a:off x="1489075" y="1504950"/>
            <a:ext cx="127000" cy="314325"/>
          </a:xfrm>
          <a:custGeom>
            <a:avLst/>
            <a:gdLst>
              <a:gd name="T0" fmla="*/ 0 w 72"/>
              <a:gd name="T1" fmla="*/ 0 h 234"/>
              <a:gd name="T2" fmla="*/ 0 w 72"/>
              <a:gd name="T3" fmla="*/ 234 h 234"/>
              <a:gd name="T4" fmla="*/ 72 w 72"/>
              <a:gd name="T5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234">
                <a:moveTo>
                  <a:pt x="0" y="0"/>
                </a:moveTo>
                <a:lnTo>
                  <a:pt x="0" y="234"/>
                </a:lnTo>
                <a:lnTo>
                  <a:pt x="72" y="234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3D9D5-C445-4C99-B1C3-6619DEBEA737}" type="slidenum">
              <a:rPr lang="en-US"/>
              <a:pPr/>
              <a:t>33</a:t>
            </a:fld>
            <a:endParaRPr lang="en-US"/>
          </a:p>
        </p:txBody>
      </p:sp>
      <p:sp>
        <p:nvSpPr>
          <p:cNvPr id="833538" name="Text Box 2"/>
          <p:cNvSpPr txBox="1">
            <a:spLocks noChangeArrowheads="1"/>
          </p:cNvSpPr>
          <p:nvPr/>
        </p:nvSpPr>
        <p:spPr bwMode="auto">
          <a:xfrm>
            <a:off x="236538" y="325438"/>
            <a:ext cx="8307387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A particular case results in merging a leaf or nonleaf with its sibling when its parent is the root with only one key. 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In this case, the keys from the node and its sibling, along with the only key of the root, are put in the node which becomes a new root, and both the sibling and the old root nodes are discarded. 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This is the only case when two nodes disappear at the same time. 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Also the height of the tree is decreased by one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See the next example.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D3E1B-B5A4-47E6-B699-E0C21A6F9AD2}" type="slidenum">
              <a:rPr lang="en-US"/>
              <a:pPr/>
              <a:t>34</a:t>
            </a:fld>
            <a:endParaRPr lang="en-US"/>
          </a:p>
        </p:txBody>
      </p:sp>
      <p:grpSp>
        <p:nvGrpSpPr>
          <p:cNvPr id="800862" name="Group 94"/>
          <p:cNvGrpSpPr>
            <a:grpSpLocks/>
          </p:cNvGrpSpPr>
          <p:nvPr/>
        </p:nvGrpSpPr>
        <p:grpSpPr bwMode="auto">
          <a:xfrm>
            <a:off x="187325" y="1757363"/>
            <a:ext cx="1206500" cy="379412"/>
            <a:chOff x="2325" y="1381"/>
            <a:chExt cx="916" cy="239"/>
          </a:xfrm>
        </p:grpSpPr>
        <p:grpSp>
          <p:nvGrpSpPr>
            <p:cNvPr id="800863" name="Group 95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0864" name="Rectangle 96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0865" name="Rectangle 97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0866" name="Rectangle 98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0867" name="Rectangle 99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0868" name="Text Box 100"/>
            <p:cNvSpPr txBox="1">
              <a:spLocks noChangeArrowheads="1"/>
            </p:cNvSpPr>
            <p:nvPr/>
          </p:nvSpPr>
          <p:spPr bwMode="auto">
            <a:xfrm>
              <a:off x="2329" y="1381"/>
              <a:ext cx="2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800869" name="Text Box 101"/>
            <p:cNvSpPr txBox="1">
              <a:spLocks noChangeArrowheads="1"/>
            </p:cNvSpPr>
            <p:nvPr/>
          </p:nvSpPr>
          <p:spPr bwMode="auto">
            <a:xfrm>
              <a:off x="2561" y="1385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800870" name="Text Box 102"/>
            <p:cNvSpPr txBox="1">
              <a:spLocks noChangeArrowheads="1"/>
            </p:cNvSpPr>
            <p:nvPr/>
          </p:nvSpPr>
          <p:spPr bwMode="auto">
            <a:xfrm>
              <a:off x="2822" y="1386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0871" name="Text Box 103"/>
            <p:cNvSpPr txBox="1">
              <a:spLocks noChangeArrowheads="1"/>
            </p:cNvSpPr>
            <p:nvPr/>
          </p:nvSpPr>
          <p:spPr bwMode="auto">
            <a:xfrm>
              <a:off x="3041" y="1385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00872" name="Line 104"/>
          <p:cNvSpPr>
            <a:spLocks noChangeShapeType="1"/>
          </p:cNvSpPr>
          <p:nvPr/>
        </p:nvSpPr>
        <p:spPr bwMode="auto">
          <a:xfrm flipH="1">
            <a:off x="422275" y="1368425"/>
            <a:ext cx="1108075" cy="3429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0873" name="Line 105"/>
          <p:cNvSpPr>
            <a:spLocks noChangeShapeType="1"/>
          </p:cNvSpPr>
          <p:nvPr/>
        </p:nvSpPr>
        <p:spPr bwMode="auto">
          <a:xfrm flipH="1">
            <a:off x="1727200" y="1308100"/>
            <a:ext cx="160338" cy="446088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0874" name="Line 106"/>
          <p:cNvSpPr>
            <a:spLocks noChangeShapeType="1"/>
          </p:cNvSpPr>
          <p:nvPr/>
        </p:nvSpPr>
        <p:spPr bwMode="auto">
          <a:xfrm flipH="1">
            <a:off x="4557713" y="1254125"/>
            <a:ext cx="1360487" cy="531813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0875" name="Group 107"/>
          <p:cNvGrpSpPr>
            <a:grpSpLocks/>
          </p:cNvGrpSpPr>
          <p:nvPr/>
        </p:nvGrpSpPr>
        <p:grpSpPr bwMode="auto">
          <a:xfrm>
            <a:off x="1539875" y="962025"/>
            <a:ext cx="1408113" cy="379413"/>
            <a:chOff x="2325" y="1381"/>
            <a:chExt cx="916" cy="239"/>
          </a:xfrm>
        </p:grpSpPr>
        <p:grpSp>
          <p:nvGrpSpPr>
            <p:cNvPr id="800876" name="Group 108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0877" name="Rectangle 109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0878" name="Rectangle 110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0879" name="Rectangle 111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0880" name="Rectangle 112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0881" name="Text Box 113"/>
            <p:cNvSpPr txBox="1">
              <a:spLocks noChangeArrowheads="1"/>
            </p:cNvSpPr>
            <p:nvPr/>
          </p:nvSpPr>
          <p:spPr bwMode="auto">
            <a:xfrm>
              <a:off x="2344" y="1381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800882" name="Text Box 114"/>
            <p:cNvSpPr txBox="1">
              <a:spLocks noChangeArrowheads="1"/>
            </p:cNvSpPr>
            <p:nvPr/>
          </p:nvSpPr>
          <p:spPr bwMode="auto">
            <a:xfrm>
              <a:off x="2540" y="13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13</a:t>
              </a:r>
            </a:p>
          </p:txBody>
        </p:sp>
        <p:sp>
          <p:nvSpPr>
            <p:cNvPr id="800883" name="Text Box 115"/>
            <p:cNvSpPr txBox="1">
              <a:spLocks noChangeArrowheads="1"/>
            </p:cNvSpPr>
            <p:nvPr/>
          </p:nvSpPr>
          <p:spPr bwMode="auto">
            <a:xfrm>
              <a:off x="2834" y="1386"/>
              <a:ext cx="1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0884" name="Text Box 116"/>
            <p:cNvSpPr txBox="1">
              <a:spLocks noChangeArrowheads="1"/>
            </p:cNvSpPr>
            <p:nvPr/>
          </p:nvSpPr>
          <p:spPr bwMode="auto">
            <a:xfrm>
              <a:off x="3052" y="1385"/>
              <a:ext cx="1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00885" name="Text Box 117"/>
          <p:cNvSpPr txBox="1">
            <a:spLocks noChangeArrowheads="1"/>
          </p:cNvSpPr>
          <p:nvPr/>
        </p:nvSpPr>
        <p:spPr bwMode="auto">
          <a:xfrm>
            <a:off x="228600" y="190500"/>
            <a:ext cx="240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Before Deleting 8</a:t>
            </a:r>
          </a:p>
        </p:txBody>
      </p:sp>
      <p:grpSp>
        <p:nvGrpSpPr>
          <p:cNvPr id="800886" name="Group 118"/>
          <p:cNvGrpSpPr>
            <a:grpSpLocks/>
          </p:cNvGrpSpPr>
          <p:nvPr/>
        </p:nvGrpSpPr>
        <p:grpSpPr bwMode="auto">
          <a:xfrm>
            <a:off x="6042025" y="1792288"/>
            <a:ext cx="1454150" cy="374650"/>
            <a:chOff x="1705" y="2235"/>
            <a:chExt cx="1391" cy="320"/>
          </a:xfrm>
        </p:grpSpPr>
        <p:sp>
          <p:nvSpPr>
            <p:cNvPr id="800887" name="Rectangle 119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888" name="Rectangle 120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889" name="Rectangle 121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890" name="Rectangle 122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0891" name="Text Box 123"/>
          <p:cNvSpPr txBox="1">
            <a:spLocks noChangeArrowheads="1"/>
          </p:cNvSpPr>
          <p:nvPr/>
        </p:nvSpPr>
        <p:spPr bwMode="auto">
          <a:xfrm>
            <a:off x="6853238" y="1795463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0892" name="Line 124"/>
          <p:cNvSpPr>
            <a:spLocks noChangeShapeType="1"/>
          </p:cNvSpPr>
          <p:nvPr/>
        </p:nvSpPr>
        <p:spPr bwMode="auto">
          <a:xfrm flipH="1">
            <a:off x="6224588" y="1239838"/>
            <a:ext cx="49212" cy="50323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0893" name="Text Box 125"/>
          <p:cNvSpPr txBox="1">
            <a:spLocks noChangeArrowheads="1"/>
          </p:cNvSpPr>
          <p:nvPr/>
        </p:nvSpPr>
        <p:spPr bwMode="auto">
          <a:xfrm>
            <a:off x="6380163" y="17938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24</a:t>
            </a:r>
          </a:p>
        </p:txBody>
      </p:sp>
      <p:sp>
        <p:nvSpPr>
          <p:cNvPr id="800894" name="Text Box 126"/>
          <p:cNvSpPr txBox="1">
            <a:spLocks noChangeArrowheads="1"/>
          </p:cNvSpPr>
          <p:nvPr/>
        </p:nvSpPr>
        <p:spPr bwMode="auto">
          <a:xfrm>
            <a:off x="5981700" y="18002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23</a:t>
            </a:r>
          </a:p>
        </p:txBody>
      </p:sp>
      <p:grpSp>
        <p:nvGrpSpPr>
          <p:cNvPr id="800895" name="Group 127"/>
          <p:cNvGrpSpPr>
            <a:grpSpLocks/>
          </p:cNvGrpSpPr>
          <p:nvPr/>
        </p:nvGrpSpPr>
        <p:grpSpPr bwMode="auto">
          <a:xfrm>
            <a:off x="7689850" y="1785938"/>
            <a:ext cx="1454150" cy="374650"/>
            <a:chOff x="1705" y="2235"/>
            <a:chExt cx="1391" cy="320"/>
          </a:xfrm>
        </p:grpSpPr>
        <p:sp>
          <p:nvSpPr>
            <p:cNvPr id="800896" name="Rectangle 128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897" name="Rectangle 129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898" name="Rectangle 130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899" name="Rectangle 131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0900" name="Text Box 132"/>
          <p:cNvSpPr txBox="1">
            <a:spLocks noChangeArrowheads="1"/>
          </p:cNvSpPr>
          <p:nvPr/>
        </p:nvSpPr>
        <p:spPr bwMode="auto">
          <a:xfrm>
            <a:off x="7681913" y="17970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800901" name="Text Box 133"/>
          <p:cNvSpPr txBox="1">
            <a:spLocks noChangeArrowheads="1"/>
          </p:cNvSpPr>
          <p:nvPr/>
        </p:nvSpPr>
        <p:spPr bwMode="auto">
          <a:xfrm>
            <a:off x="8051800" y="17875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37</a:t>
            </a:r>
          </a:p>
        </p:txBody>
      </p:sp>
      <p:sp>
        <p:nvSpPr>
          <p:cNvPr id="800902" name="Text Box 134"/>
          <p:cNvSpPr txBox="1">
            <a:spLocks noChangeArrowheads="1"/>
          </p:cNvSpPr>
          <p:nvPr/>
        </p:nvSpPr>
        <p:spPr bwMode="auto">
          <a:xfrm>
            <a:off x="8501063" y="1789113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0903" name="Line 135"/>
          <p:cNvSpPr>
            <a:spLocks noChangeShapeType="1"/>
          </p:cNvSpPr>
          <p:nvPr/>
        </p:nvSpPr>
        <p:spPr bwMode="auto">
          <a:xfrm>
            <a:off x="6650038" y="1273175"/>
            <a:ext cx="1214437" cy="538163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0904" name="Group 136"/>
          <p:cNvGrpSpPr>
            <a:grpSpLocks/>
          </p:cNvGrpSpPr>
          <p:nvPr/>
        </p:nvGrpSpPr>
        <p:grpSpPr bwMode="auto">
          <a:xfrm>
            <a:off x="1555750" y="1773238"/>
            <a:ext cx="1152525" cy="379412"/>
            <a:chOff x="2322" y="1381"/>
            <a:chExt cx="919" cy="239"/>
          </a:xfrm>
        </p:grpSpPr>
        <p:grpSp>
          <p:nvGrpSpPr>
            <p:cNvPr id="800905" name="Group 137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0906" name="Rectangle 138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0907" name="Rectangle 139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0908" name="Rectangle 140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0909" name="Rectangle 141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0910" name="Text Box 142"/>
            <p:cNvSpPr txBox="1">
              <a:spLocks noChangeArrowheads="1"/>
            </p:cNvSpPr>
            <p:nvPr/>
          </p:nvSpPr>
          <p:spPr bwMode="auto">
            <a:xfrm>
              <a:off x="2322" y="1381"/>
              <a:ext cx="2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800911" name="Text Box 143"/>
            <p:cNvSpPr txBox="1">
              <a:spLocks noChangeArrowheads="1"/>
            </p:cNvSpPr>
            <p:nvPr/>
          </p:nvSpPr>
          <p:spPr bwMode="auto">
            <a:xfrm>
              <a:off x="2555" y="1385"/>
              <a:ext cx="2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00912" name="Text Box 144"/>
            <p:cNvSpPr txBox="1">
              <a:spLocks noChangeArrowheads="1"/>
            </p:cNvSpPr>
            <p:nvPr/>
          </p:nvSpPr>
          <p:spPr bwMode="auto">
            <a:xfrm>
              <a:off x="2817" y="138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0913" name="Text Box 145"/>
            <p:cNvSpPr txBox="1">
              <a:spLocks noChangeArrowheads="1"/>
            </p:cNvSpPr>
            <p:nvPr/>
          </p:nvSpPr>
          <p:spPr bwMode="auto">
            <a:xfrm>
              <a:off x="3035" y="1385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grpSp>
        <p:nvGrpSpPr>
          <p:cNvPr id="800916" name="Group 148"/>
          <p:cNvGrpSpPr>
            <a:grpSpLocks/>
          </p:cNvGrpSpPr>
          <p:nvPr/>
        </p:nvGrpSpPr>
        <p:grpSpPr bwMode="auto">
          <a:xfrm>
            <a:off x="2892425" y="1784350"/>
            <a:ext cx="1258888" cy="374650"/>
            <a:chOff x="1705" y="2235"/>
            <a:chExt cx="1391" cy="320"/>
          </a:xfrm>
        </p:grpSpPr>
        <p:sp>
          <p:nvSpPr>
            <p:cNvPr id="800917" name="Rectangle 149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918" name="Rectangle 150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919" name="Rectangle 151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920" name="Rectangle 152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0922" name="Text Box 154"/>
          <p:cNvSpPr txBox="1">
            <a:spLocks noChangeArrowheads="1"/>
          </p:cNvSpPr>
          <p:nvPr/>
        </p:nvSpPr>
        <p:spPr bwMode="auto">
          <a:xfrm>
            <a:off x="2835275" y="17859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800923" name="Text Box 155"/>
          <p:cNvSpPr txBox="1">
            <a:spLocks noChangeArrowheads="1"/>
          </p:cNvSpPr>
          <p:nvPr/>
        </p:nvSpPr>
        <p:spPr bwMode="auto">
          <a:xfrm>
            <a:off x="3579813" y="1787525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0924" name="Text Box 156"/>
          <p:cNvSpPr txBox="1">
            <a:spLocks noChangeArrowheads="1"/>
          </p:cNvSpPr>
          <p:nvPr/>
        </p:nvSpPr>
        <p:spPr bwMode="auto">
          <a:xfrm>
            <a:off x="3879850" y="178593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0925" name="Text Box 157"/>
          <p:cNvSpPr txBox="1">
            <a:spLocks noChangeArrowheads="1"/>
          </p:cNvSpPr>
          <p:nvPr/>
        </p:nvSpPr>
        <p:spPr bwMode="auto">
          <a:xfrm>
            <a:off x="3179763" y="1779588"/>
            <a:ext cx="469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 </a:t>
            </a:r>
          </a:p>
        </p:txBody>
      </p:sp>
      <p:grpSp>
        <p:nvGrpSpPr>
          <p:cNvPr id="800926" name="Group 158"/>
          <p:cNvGrpSpPr>
            <a:grpSpLocks/>
          </p:cNvGrpSpPr>
          <p:nvPr/>
        </p:nvGrpSpPr>
        <p:grpSpPr bwMode="auto">
          <a:xfrm>
            <a:off x="4381500" y="1798638"/>
            <a:ext cx="1454150" cy="374650"/>
            <a:chOff x="1705" y="2235"/>
            <a:chExt cx="1391" cy="320"/>
          </a:xfrm>
        </p:grpSpPr>
        <p:sp>
          <p:nvSpPr>
            <p:cNvPr id="800927" name="Rectangle 159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928" name="Rectangle 160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929" name="Rectangle 161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930" name="Rectangle 162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0931" name="Text Box 163"/>
          <p:cNvSpPr txBox="1">
            <a:spLocks noChangeArrowheads="1"/>
          </p:cNvSpPr>
          <p:nvPr/>
        </p:nvSpPr>
        <p:spPr bwMode="auto">
          <a:xfrm>
            <a:off x="5192713" y="1801813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0932" name="Text Box 164"/>
          <p:cNvSpPr txBox="1">
            <a:spLocks noChangeArrowheads="1"/>
          </p:cNvSpPr>
          <p:nvPr/>
        </p:nvSpPr>
        <p:spPr bwMode="auto">
          <a:xfrm>
            <a:off x="4719638" y="18002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800933" name="Text Box 165"/>
          <p:cNvSpPr txBox="1">
            <a:spLocks noChangeArrowheads="1"/>
          </p:cNvSpPr>
          <p:nvPr/>
        </p:nvSpPr>
        <p:spPr bwMode="auto">
          <a:xfrm>
            <a:off x="4321175" y="18065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grpSp>
        <p:nvGrpSpPr>
          <p:cNvPr id="800934" name="Group 166"/>
          <p:cNvGrpSpPr>
            <a:grpSpLocks/>
          </p:cNvGrpSpPr>
          <p:nvPr/>
        </p:nvGrpSpPr>
        <p:grpSpPr bwMode="auto">
          <a:xfrm>
            <a:off x="5918200" y="887413"/>
            <a:ext cx="1408113" cy="374650"/>
            <a:chOff x="1705" y="2235"/>
            <a:chExt cx="1391" cy="320"/>
          </a:xfrm>
        </p:grpSpPr>
        <p:sp>
          <p:nvSpPr>
            <p:cNvPr id="800935" name="Rectangle 167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936" name="Rectangle 168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937" name="Rectangle 169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938" name="Rectangle 170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0939" name="Text Box 171"/>
          <p:cNvSpPr txBox="1">
            <a:spLocks noChangeArrowheads="1"/>
          </p:cNvSpPr>
          <p:nvPr/>
        </p:nvSpPr>
        <p:spPr bwMode="auto">
          <a:xfrm>
            <a:off x="5889625" y="8826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800940" name="Text Box 172"/>
          <p:cNvSpPr txBox="1">
            <a:spLocks noChangeArrowheads="1"/>
          </p:cNvSpPr>
          <p:nvPr/>
        </p:nvSpPr>
        <p:spPr bwMode="auto">
          <a:xfrm>
            <a:off x="6248400" y="889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800941" name="Text Box 173"/>
          <p:cNvSpPr txBox="1">
            <a:spLocks noChangeArrowheads="1"/>
          </p:cNvSpPr>
          <p:nvPr/>
        </p:nvSpPr>
        <p:spPr bwMode="auto">
          <a:xfrm>
            <a:off x="6700838" y="89058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0942" name="Text Box 174"/>
          <p:cNvSpPr txBox="1">
            <a:spLocks noChangeArrowheads="1"/>
          </p:cNvSpPr>
          <p:nvPr/>
        </p:nvSpPr>
        <p:spPr bwMode="auto">
          <a:xfrm>
            <a:off x="7035800" y="88900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800943" name="Group 175"/>
          <p:cNvGrpSpPr>
            <a:grpSpLocks/>
          </p:cNvGrpSpPr>
          <p:nvPr/>
        </p:nvGrpSpPr>
        <p:grpSpPr bwMode="auto">
          <a:xfrm>
            <a:off x="3825875" y="217488"/>
            <a:ext cx="1408113" cy="374650"/>
            <a:chOff x="1705" y="2235"/>
            <a:chExt cx="1391" cy="320"/>
          </a:xfrm>
        </p:grpSpPr>
        <p:sp>
          <p:nvSpPr>
            <p:cNvPr id="800944" name="Rectangle 176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945" name="Rectangle 177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946" name="Rectangle 178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947" name="Rectangle 179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0948" name="Text Box 180"/>
          <p:cNvSpPr txBox="1">
            <a:spLocks noChangeArrowheads="1"/>
          </p:cNvSpPr>
          <p:nvPr/>
        </p:nvSpPr>
        <p:spPr bwMode="auto">
          <a:xfrm>
            <a:off x="3797300" y="2127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800949" name="Text Box 181"/>
          <p:cNvSpPr txBox="1">
            <a:spLocks noChangeArrowheads="1"/>
          </p:cNvSpPr>
          <p:nvPr/>
        </p:nvSpPr>
        <p:spPr bwMode="auto">
          <a:xfrm>
            <a:off x="4608513" y="220663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0950" name="Text Box 182"/>
          <p:cNvSpPr txBox="1">
            <a:spLocks noChangeArrowheads="1"/>
          </p:cNvSpPr>
          <p:nvPr/>
        </p:nvSpPr>
        <p:spPr bwMode="auto">
          <a:xfrm>
            <a:off x="4943475" y="219075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0951" name="Line 183"/>
          <p:cNvSpPr>
            <a:spLocks noChangeShapeType="1"/>
          </p:cNvSpPr>
          <p:nvPr/>
        </p:nvSpPr>
        <p:spPr bwMode="auto">
          <a:xfrm>
            <a:off x="2266950" y="1336675"/>
            <a:ext cx="746125" cy="45402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0952" name="Line 184"/>
          <p:cNvSpPr>
            <a:spLocks noChangeShapeType="1"/>
          </p:cNvSpPr>
          <p:nvPr/>
        </p:nvSpPr>
        <p:spPr bwMode="auto">
          <a:xfrm flipH="1">
            <a:off x="1793875" y="608013"/>
            <a:ext cx="2020888" cy="322262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0953" name="Line 185"/>
          <p:cNvSpPr>
            <a:spLocks noChangeShapeType="1"/>
          </p:cNvSpPr>
          <p:nvPr/>
        </p:nvSpPr>
        <p:spPr bwMode="auto">
          <a:xfrm>
            <a:off x="4221163" y="609600"/>
            <a:ext cx="1865312" cy="249238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0954" name="Group 186"/>
          <p:cNvGrpSpPr>
            <a:grpSpLocks/>
          </p:cNvGrpSpPr>
          <p:nvPr/>
        </p:nvGrpSpPr>
        <p:grpSpPr bwMode="auto">
          <a:xfrm>
            <a:off x="581025" y="4286250"/>
            <a:ext cx="1206500" cy="379413"/>
            <a:chOff x="2325" y="1381"/>
            <a:chExt cx="916" cy="239"/>
          </a:xfrm>
        </p:grpSpPr>
        <p:grpSp>
          <p:nvGrpSpPr>
            <p:cNvPr id="800955" name="Group 187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0956" name="Rectangle 188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0957" name="Rectangle 189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0958" name="Rectangle 190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0959" name="Rectangle 191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0960" name="Text Box 192"/>
            <p:cNvSpPr txBox="1">
              <a:spLocks noChangeArrowheads="1"/>
            </p:cNvSpPr>
            <p:nvPr/>
          </p:nvSpPr>
          <p:spPr bwMode="auto">
            <a:xfrm>
              <a:off x="2329" y="1381"/>
              <a:ext cx="2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800961" name="Text Box 193"/>
            <p:cNvSpPr txBox="1">
              <a:spLocks noChangeArrowheads="1"/>
            </p:cNvSpPr>
            <p:nvPr/>
          </p:nvSpPr>
          <p:spPr bwMode="auto">
            <a:xfrm>
              <a:off x="2561" y="1385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800962" name="Text Box 194"/>
            <p:cNvSpPr txBox="1">
              <a:spLocks noChangeArrowheads="1"/>
            </p:cNvSpPr>
            <p:nvPr/>
          </p:nvSpPr>
          <p:spPr bwMode="auto">
            <a:xfrm>
              <a:off x="2822" y="1386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0963" name="Text Box 195"/>
            <p:cNvSpPr txBox="1">
              <a:spLocks noChangeArrowheads="1"/>
            </p:cNvSpPr>
            <p:nvPr/>
          </p:nvSpPr>
          <p:spPr bwMode="auto">
            <a:xfrm>
              <a:off x="3041" y="1385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00964" name="Line 196"/>
          <p:cNvSpPr>
            <a:spLocks noChangeShapeType="1"/>
          </p:cNvSpPr>
          <p:nvPr/>
        </p:nvSpPr>
        <p:spPr bwMode="auto">
          <a:xfrm flipH="1">
            <a:off x="739775" y="3884613"/>
            <a:ext cx="765175" cy="3683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0965" name="Line 197"/>
          <p:cNvSpPr>
            <a:spLocks noChangeShapeType="1"/>
          </p:cNvSpPr>
          <p:nvPr/>
        </p:nvSpPr>
        <p:spPr bwMode="auto">
          <a:xfrm>
            <a:off x="1862138" y="3824288"/>
            <a:ext cx="601662" cy="43338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0966" name="Line 198"/>
          <p:cNvSpPr>
            <a:spLocks noChangeShapeType="1"/>
          </p:cNvSpPr>
          <p:nvPr/>
        </p:nvSpPr>
        <p:spPr bwMode="auto">
          <a:xfrm flipH="1">
            <a:off x="4265613" y="3770313"/>
            <a:ext cx="1627187" cy="481012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0968" name="Group 200"/>
          <p:cNvGrpSpPr>
            <a:grpSpLocks/>
          </p:cNvGrpSpPr>
          <p:nvPr/>
        </p:nvGrpSpPr>
        <p:grpSpPr bwMode="auto">
          <a:xfrm>
            <a:off x="1514475" y="3482975"/>
            <a:ext cx="1408113" cy="374650"/>
            <a:chOff x="1705" y="2235"/>
            <a:chExt cx="1391" cy="320"/>
          </a:xfrm>
        </p:grpSpPr>
        <p:sp>
          <p:nvSpPr>
            <p:cNvPr id="800969" name="Rectangle 201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970" name="Rectangle 202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971" name="Rectangle 203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972" name="Rectangle 204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0973" name="Text Box 205"/>
          <p:cNvSpPr txBox="1">
            <a:spLocks noChangeArrowheads="1"/>
          </p:cNvSpPr>
          <p:nvPr/>
        </p:nvSpPr>
        <p:spPr bwMode="auto">
          <a:xfrm>
            <a:off x="1543050" y="3478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00975" name="Text Box 207"/>
          <p:cNvSpPr txBox="1">
            <a:spLocks noChangeArrowheads="1"/>
          </p:cNvSpPr>
          <p:nvPr/>
        </p:nvSpPr>
        <p:spPr bwMode="auto">
          <a:xfrm>
            <a:off x="2297113" y="348615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0976" name="Text Box 208"/>
          <p:cNvSpPr txBox="1">
            <a:spLocks noChangeArrowheads="1"/>
          </p:cNvSpPr>
          <p:nvPr/>
        </p:nvSpPr>
        <p:spPr bwMode="auto">
          <a:xfrm>
            <a:off x="2632075" y="3484563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0977" name="Text Box 209"/>
          <p:cNvSpPr txBox="1">
            <a:spLocks noChangeArrowheads="1"/>
          </p:cNvSpPr>
          <p:nvPr/>
        </p:nvSpPr>
        <p:spPr bwMode="auto">
          <a:xfrm>
            <a:off x="93663" y="2630488"/>
            <a:ext cx="3235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79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9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209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lain" startAt="8"/>
            </a:pPr>
            <a:r>
              <a:rPr lang="en-US" i="1">
                <a:solidFill>
                  <a:schemeClr val="accent2"/>
                </a:solidFill>
              </a:rPr>
              <a:t> is deleted but process continues</a:t>
            </a:r>
          </a:p>
        </p:txBody>
      </p:sp>
      <p:grpSp>
        <p:nvGrpSpPr>
          <p:cNvPr id="800978" name="Group 210"/>
          <p:cNvGrpSpPr>
            <a:grpSpLocks/>
          </p:cNvGrpSpPr>
          <p:nvPr/>
        </p:nvGrpSpPr>
        <p:grpSpPr bwMode="auto">
          <a:xfrm>
            <a:off x="5699125" y="4308475"/>
            <a:ext cx="1454150" cy="374650"/>
            <a:chOff x="1705" y="2235"/>
            <a:chExt cx="1391" cy="320"/>
          </a:xfrm>
        </p:grpSpPr>
        <p:sp>
          <p:nvSpPr>
            <p:cNvPr id="800979" name="Rectangle 211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980" name="Rectangle 212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981" name="Rectangle 213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982" name="Rectangle 214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0983" name="Text Box 215"/>
          <p:cNvSpPr txBox="1">
            <a:spLocks noChangeArrowheads="1"/>
          </p:cNvSpPr>
          <p:nvPr/>
        </p:nvSpPr>
        <p:spPr bwMode="auto">
          <a:xfrm>
            <a:off x="6510338" y="431165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0984" name="Line 216"/>
          <p:cNvSpPr>
            <a:spLocks noChangeShapeType="1"/>
          </p:cNvSpPr>
          <p:nvPr/>
        </p:nvSpPr>
        <p:spPr bwMode="auto">
          <a:xfrm flipH="1">
            <a:off x="5881688" y="3756025"/>
            <a:ext cx="366712" cy="554038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0985" name="Text Box 217"/>
          <p:cNvSpPr txBox="1">
            <a:spLocks noChangeArrowheads="1"/>
          </p:cNvSpPr>
          <p:nvPr/>
        </p:nvSpPr>
        <p:spPr bwMode="auto">
          <a:xfrm>
            <a:off x="6037263" y="43100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24</a:t>
            </a:r>
          </a:p>
        </p:txBody>
      </p:sp>
      <p:sp>
        <p:nvSpPr>
          <p:cNvPr id="800986" name="Text Box 218"/>
          <p:cNvSpPr txBox="1">
            <a:spLocks noChangeArrowheads="1"/>
          </p:cNvSpPr>
          <p:nvPr/>
        </p:nvSpPr>
        <p:spPr bwMode="auto">
          <a:xfrm>
            <a:off x="5638800" y="4316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23</a:t>
            </a:r>
          </a:p>
        </p:txBody>
      </p:sp>
      <p:grpSp>
        <p:nvGrpSpPr>
          <p:cNvPr id="800987" name="Group 219"/>
          <p:cNvGrpSpPr>
            <a:grpSpLocks/>
          </p:cNvGrpSpPr>
          <p:nvPr/>
        </p:nvGrpSpPr>
        <p:grpSpPr bwMode="auto">
          <a:xfrm>
            <a:off x="7346950" y="4302125"/>
            <a:ext cx="1454150" cy="374650"/>
            <a:chOff x="1705" y="2235"/>
            <a:chExt cx="1391" cy="320"/>
          </a:xfrm>
        </p:grpSpPr>
        <p:sp>
          <p:nvSpPr>
            <p:cNvPr id="800988" name="Rectangle 220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989" name="Rectangle 221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990" name="Rectangle 222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991" name="Rectangle 223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0992" name="Text Box 224"/>
          <p:cNvSpPr txBox="1">
            <a:spLocks noChangeArrowheads="1"/>
          </p:cNvSpPr>
          <p:nvPr/>
        </p:nvSpPr>
        <p:spPr bwMode="auto">
          <a:xfrm>
            <a:off x="7339013" y="43132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800993" name="Text Box 225"/>
          <p:cNvSpPr txBox="1">
            <a:spLocks noChangeArrowheads="1"/>
          </p:cNvSpPr>
          <p:nvPr/>
        </p:nvSpPr>
        <p:spPr bwMode="auto">
          <a:xfrm>
            <a:off x="7708900" y="43037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37</a:t>
            </a:r>
          </a:p>
        </p:txBody>
      </p:sp>
      <p:sp>
        <p:nvSpPr>
          <p:cNvPr id="800994" name="Text Box 226"/>
          <p:cNvSpPr txBox="1">
            <a:spLocks noChangeArrowheads="1"/>
          </p:cNvSpPr>
          <p:nvPr/>
        </p:nvSpPr>
        <p:spPr bwMode="auto">
          <a:xfrm>
            <a:off x="8158163" y="430530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0995" name="Line 227"/>
          <p:cNvSpPr>
            <a:spLocks noChangeShapeType="1"/>
          </p:cNvSpPr>
          <p:nvPr/>
        </p:nvSpPr>
        <p:spPr bwMode="auto">
          <a:xfrm>
            <a:off x="6624638" y="3789363"/>
            <a:ext cx="909637" cy="487362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1006" name="Group 238"/>
          <p:cNvGrpSpPr>
            <a:grpSpLocks/>
          </p:cNvGrpSpPr>
          <p:nvPr/>
        </p:nvGrpSpPr>
        <p:grpSpPr bwMode="auto">
          <a:xfrm>
            <a:off x="2257425" y="4300538"/>
            <a:ext cx="1258888" cy="374650"/>
            <a:chOff x="1705" y="2235"/>
            <a:chExt cx="1391" cy="320"/>
          </a:xfrm>
        </p:grpSpPr>
        <p:sp>
          <p:nvSpPr>
            <p:cNvPr id="801007" name="Rectangle 239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008" name="Rectangle 240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009" name="Rectangle 241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010" name="Rectangle 242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1011" name="Text Box 243"/>
          <p:cNvSpPr txBox="1">
            <a:spLocks noChangeArrowheads="1"/>
          </p:cNvSpPr>
          <p:nvPr/>
        </p:nvSpPr>
        <p:spPr bwMode="auto">
          <a:xfrm>
            <a:off x="2822575" y="43021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801012" name="Text Box 244"/>
          <p:cNvSpPr txBox="1">
            <a:spLocks noChangeArrowheads="1"/>
          </p:cNvSpPr>
          <p:nvPr/>
        </p:nvSpPr>
        <p:spPr bwMode="auto">
          <a:xfrm>
            <a:off x="2944813" y="4303713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1013" name="Text Box 245"/>
          <p:cNvSpPr txBox="1">
            <a:spLocks noChangeArrowheads="1"/>
          </p:cNvSpPr>
          <p:nvPr/>
        </p:nvSpPr>
        <p:spPr bwMode="auto">
          <a:xfrm>
            <a:off x="3244850" y="4302125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1014" name="Text Box 246"/>
          <p:cNvSpPr txBox="1">
            <a:spLocks noChangeArrowheads="1"/>
          </p:cNvSpPr>
          <p:nvPr/>
        </p:nvSpPr>
        <p:spPr bwMode="auto">
          <a:xfrm>
            <a:off x="3116263" y="4270375"/>
            <a:ext cx="46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 </a:t>
            </a:r>
          </a:p>
        </p:txBody>
      </p:sp>
      <p:grpSp>
        <p:nvGrpSpPr>
          <p:cNvPr id="801015" name="Group 247"/>
          <p:cNvGrpSpPr>
            <a:grpSpLocks/>
          </p:cNvGrpSpPr>
          <p:nvPr/>
        </p:nvGrpSpPr>
        <p:grpSpPr bwMode="auto">
          <a:xfrm>
            <a:off x="4038600" y="4314825"/>
            <a:ext cx="1454150" cy="374650"/>
            <a:chOff x="1705" y="2235"/>
            <a:chExt cx="1391" cy="320"/>
          </a:xfrm>
        </p:grpSpPr>
        <p:sp>
          <p:nvSpPr>
            <p:cNvPr id="801016" name="Rectangle 248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017" name="Rectangle 249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018" name="Rectangle 250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019" name="Rectangle 251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1020" name="Text Box 252"/>
          <p:cNvSpPr txBox="1">
            <a:spLocks noChangeArrowheads="1"/>
          </p:cNvSpPr>
          <p:nvPr/>
        </p:nvSpPr>
        <p:spPr bwMode="auto">
          <a:xfrm>
            <a:off x="4849813" y="431800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1021" name="Text Box 253"/>
          <p:cNvSpPr txBox="1">
            <a:spLocks noChangeArrowheads="1"/>
          </p:cNvSpPr>
          <p:nvPr/>
        </p:nvSpPr>
        <p:spPr bwMode="auto">
          <a:xfrm>
            <a:off x="4376738" y="4316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801022" name="Text Box 254"/>
          <p:cNvSpPr txBox="1">
            <a:spLocks noChangeArrowheads="1"/>
          </p:cNvSpPr>
          <p:nvPr/>
        </p:nvSpPr>
        <p:spPr bwMode="auto">
          <a:xfrm>
            <a:off x="3978275" y="43227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grpSp>
        <p:nvGrpSpPr>
          <p:cNvPr id="801023" name="Group 255"/>
          <p:cNvGrpSpPr>
            <a:grpSpLocks/>
          </p:cNvGrpSpPr>
          <p:nvPr/>
        </p:nvGrpSpPr>
        <p:grpSpPr bwMode="auto">
          <a:xfrm>
            <a:off x="5892800" y="3403600"/>
            <a:ext cx="1408113" cy="374650"/>
            <a:chOff x="1705" y="2235"/>
            <a:chExt cx="1391" cy="320"/>
          </a:xfrm>
        </p:grpSpPr>
        <p:sp>
          <p:nvSpPr>
            <p:cNvPr id="801024" name="Rectangle 256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025" name="Rectangle 257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026" name="Rectangle 258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027" name="Rectangle 259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1028" name="Text Box 260"/>
          <p:cNvSpPr txBox="1">
            <a:spLocks noChangeArrowheads="1"/>
          </p:cNvSpPr>
          <p:nvPr/>
        </p:nvSpPr>
        <p:spPr bwMode="auto">
          <a:xfrm>
            <a:off x="5864225" y="33988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801029" name="Text Box 261"/>
          <p:cNvSpPr txBox="1">
            <a:spLocks noChangeArrowheads="1"/>
          </p:cNvSpPr>
          <p:nvPr/>
        </p:nvSpPr>
        <p:spPr bwMode="auto">
          <a:xfrm>
            <a:off x="6223000" y="34051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801030" name="Text Box 262"/>
          <p:cNvSpPr txBox="1">
            <a:spLocks noChangeArrowheads="1"/>
          </p:cNvSpPr>
          <p:nvPr/>
        </p:nvSpPr>
        <p:spPr bwMode="auto">
          <a:xfrm>
            <a:off x="6675438" y="3406775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1031" name="Text Box 263"/>
          <p:cNvSpPr txBox="1">
            <a:spLocks noChangeArrowheads="1"/>
          </p:cNvSpPr>
          <p:nvPr/>
        </p:nvSpPr>
        <p:spPr bwMode="auto">
          <a:xfrm>
            <a:off x="7010400" y="340518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801032" name="Group 264"/>
          <p:cNvGrpSpPr>
            <a:grpSpLocks/>
          </p:cNvGrpSpPr>
          <p:nvPr/>
        </p:nvGrpSpPr>
        <p:grpSpPr bwMode="auto">
          <a:xfrm>
            <a:off x="3800475" y="2733675"/>
            <a:ext cx="1408113" cy="374650"/>
            <a:chOff x="1705" y="2235"/>
            <a:chExt cx="1391" cy="320"/>
          </a:xfrm>
        </p:grpSpPr>
        <p:sp>
          <p:nvSpPr>
            <p:cNvPr id="801033" name="Rectangle 265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034" name="Rectangle 266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035" name="Rectangle 267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036" name="Rectangle 268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1037" name="Text Box 269"/>
          <p:cNvSpPr txBox="1">
            <a:spLocks noChangeArrowheads="1"/>
          </p:cNvSpPr>
          <p:nvPr/>
        </p:nvSpPr>
        <p:spPr bwMode="auto">
          <a:xfrm>
            <a:off x="3771900" y="27289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801038" name="Text Box 270"/>
          <p:cNvSpPr txBox="1">
            <a:spLocks noChangeArrowheads="1"/>
          </p:cNvSpPr>
          <p:nvPr/>
        </p:nvSpPr>
        <p:spPr bwMode="auto">
          <a:xfrm>
            <a:off x="4583113" y="273685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1039" name="Text Box 271"/>
          <p:cNvSpPr txBox="1">
            <a:spLocks noChangeArrowheads="1"/>
          </p:cNvSpPr>
          <p:nvPr/>
        </p:nvSpPr>
        <p:spPr bwMode="auto">
          <a:xfrm>
            <a:off x="4918075" y="2735263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1041" name="Line 273"/>
          <p:cNvSpPr>
            <a:spLocks noChangeShapeType="1"/>
          </p:cNvSpPr>
          <p:nvPr/>
        </p:nvSpPr>
        <p:spPr bwMode="auto">
          <a:xfrm flipH="1">
            <a:off x="1768475" y="3124200"/>
            <a:ext cx="2020888" cy="322263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1042" name="Line 274"/>
          <p:cNvSpPr>
            <a:spLocks noChangeShapeType="1"/>
          </p:cNvSpPr>
          <p:nvPr/>
        </p:nvSpPr>
        <p:spPr bwMode="auto">
          <a:xfrm>
            <a:off x="4195763" y="3125788"/>
            <a:ext cx="1865312" cy="24923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1120" name="Group 352"/>
          <p:cNvGrpSpPr>
            <a:grpSpLocks/>
          </p:cNvGrpSpPr>
          <p:nvPr/>
        </p:nvGrpSpPr>
        <p:grpSpPr bwMode="auto">
          <a:xfrm>
            <a:off x="3698875" y="5194300"/>
            <a:ext cx="1408113" cy="374650"/>
            <a:chOff x="1705" y="2235"/>
            <a:chExt cx="1391" cy="320"/>
          </a:xfrm>
        </p:grpSpPr>
        <p:sp>
          <p:nvSpPr>
            <p:cNvPr id="801121" name="Rectangle 353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122" name="Rectangle 354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123" name="Rectangle 355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124" name="Rectangle 356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1125" name="Text Box 357"/>
          <p:cNvSpPr txBox="1">
            <a:spLocks noChangeArrowheads="1"/>
          </p:cNvSpPr>
          <p:nvPr/>
        </p:nvSpPr>
        <p:spPr bwMode="auto">
          <a:xfrm>
            <a:off x="3727450" y="5189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01126" name="Text Box 358"/>
          <p:cNvSpPr txBox="1">
            <a:spLocks noChangeArrowheads="1"/>
          </p:cNvSpPr>
          <p:nvPr/>
        </p:nvSpPr>
        <p:spPr bwMode="auto">
          <a:xfrm>
            <a:off x="4481513" y="5197475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1127" name="Text Box 359"/>
          <p:cNvSpPr txBox="1">
            <a:spLocks noChangeArrowheads="1"/>
          </p:cNvSpPr>
          <p:nvPr/>
        </p:nvSpPr>
        <p:spPr bwMode="auto">
          <a:xfrm>
            <a:off x="4816475" y="519588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1131" name="Line 363"/>
          <p:cNvSpPr>
            <a:spLocks noChangeShapeType="1"/>
          </p:cNvSpPr>
          <p:nvPr/>
        </p:nvSpPr>
        <p:spPr bwMode="auto">
          <a:xfrm>
            <a:off x="241300" y="2578100"/>
            <a:ext cx="8509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01132" name="Line 364"/>
          <p:cNvSpPr>
            <a:spLocks noChangeShapeType="1"/>
          </p:cNvSpPr>
          <p:nvPr/>
        </p:nvSpPr>
        <p:spPr bwMode="auto">
          <a:xfrm>
            <a:off x="342900" y="4940300"/>
            <a:ext cx="8509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01133" name="Text Box 365"/>
          <p:cNvSpPr txBox="1">
            <a:spLocks noChangeArrowheads="1"/>
          </p:cNvSpPr>
          <p:nvPr/>
        </p:nvSpPr>
        <p:spPr bwMode="auto">
          <a:xfrm>
            <a:off x="2517775" y="43021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801134" name="Text Box 366"/>
          <p:cNvSpPr txBox="1">
            <a:spLocks noChangeArrowheads="1"/>
          </p:cNvSpPr>
          <p:nvPr/>
        </p:nvSpPr>
        <p:spPr bwMode="auto">
          <a:xfrm>
            <a:off x="2270125" y="43148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801137" name="Group 369"/>
          <p:cNvGrpSpPr>
            <a:grpSpLocks/>
          </p:cNvGrpSpPr>
          <p:nvPr/>
        </p:nvGrpSpPr>
        <p:grpSpPr bwMode="auto">
          <a:xfrm>
            <a:off x="619125" y="5988050"/>
            <a:ext cx="1206500" cy="379413"/>
            <a:chOff x="2325" y="1381"/>
            <a:chExt cx="916" cy="239"/>
          </a:xfrm>
        </p:grpSpPr>
        <p:grpSp>
          <p:nvGrpSpPr>
            <p:cNvPr id="801138" name="Group 370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1139" name="Rectangle 371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1140" name="Rectangle 372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1141" name="Rectangle 373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1142" name="Rectangle 374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1143" name="Text Box 375"/>
            <p:cNvSpPr txBox="1">
              <a:spLocks noChangeArrowheads="1"/>
            </p:cNvSpPr>
            <p:nvPr/>
          </p:nvSpPr>
          <p:spPr bwMode="auto">
            <a:xfrm>
              <a:off x="2329" y="1381"/>
              <a:ext cx="2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801144" name="Text Box 376"/>
            <p:cNvSpPr txBox="1">
              <a:spLocks noChangeArrowheads="1"/>
            </p:cNvSpPr>
            <p:nvPr/>
          </p:nvSpPr>
          <p:spPr bwMode="auto">
            <a:xfrm>
              <a:off x="2561" y="1385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801145" name="Text Box 377"/>
            <p:cNvSpPr txBox="1">
              <a:spLocks noChangeArrowheads="1"/>
            </p:cNvSpPr>
            <p:nvPr/>
          </p:nvSpPr>
          <p:spPr bwMode="auto">
            <a:xfrm>
              <a:off x="2822" y="1386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1146" name="Text Box 378"/>
            <p:cNvSpPr txBox="1">
              <a:spLocks noChangeArrowheads="1"/>
            </p:cNvSpPr>
            <p:nvPr/>
          </p:nvSpPr>
          <p:spPr bwMode="auto">
            <a:xfrm>
              <a:off x="3041" y="1385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grpSp>
        <p:nvGrpSpPr>
          <p:cNvPr id="801147" name="Group 379"/>
          <p:cNvGrpSpPr>
            <a:grpSpLocks/>
          </p:cNvGrpSpPr>
          <p:nvPr/>
        </p:nvGrpSpPr>
        <p:grpSpPr bwMode="auto">
          <a:xfrm>
            <a:off x="5737225" y="6010275"/>
            <a:ext cx="1454150" cy="374650"/>
            <a:chOff x="1705" y="2235"/>
            <a:chExt cx="1391" cy="320"/>
          </a:xfrm>
        </p:grpSpPr>
        <p:sp>
          <p:nvSpPr>
            <p:cNvPr id="801148" name="Rectangle 380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149" name="Rectangle 381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150" name="Rectangle 382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151" name="Rectangle 383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1152" name="Text Box 384"/>
          <p:cNvSpPr txBox="1">
            <a:spLocks noChangeArrowheads="1"/>
          </p:cNvSpPr>
          <p:nvPr/>
        </p:nvSpPr>
        <p:spPr bwMode="auto">
          <a:xfrm>
            <a:off x="6548438" y="601345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1153" name="Text Box 385"/>
          <p:cNvSpPr txBox="1">
            <a:spLocks noChangeArrowheads="1"/>
          </p:cNvSpPr>
          <p:nvPr/>
        </p:nvSpPr>
        <p:spPr bwMode="auto">
          <a:xfrm>
            <a:off x="6075363" y="60118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24</a:t>
            </a:r>
          </a:p>
        </p:txBody>
      </p:sp>
      <p:sp>
        <p:nvSpPr>
          <p:cNvPr id="801154" name="Text Box 386"/>
          <p:cNvSpPr txBox="1">
            <a:spLocks noChangeArrowheads="1"/>
          </p:cNvSpPr>
          <p:nvPr/>
        </p:nvSpPr>
        <p:spPr bwMode="auto">
          <a:xfrm>
            <a:off x="5676900" y="60182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23</a:t>
            </a:r>
          </a:p>
        </p:txBody>
      </p:sp>
      <p:grpSp>
        <p:nvGrpSpPr>
          <p:cNvPr id="801155" name="Group 387"/>
          <p:cNvGrpSpPr>
            <a:grpSpLocks/>
          </p:cNvGrpSpPr>
          <p:nvPr/>
        </p:nvGrpSpPr>
        <p:grpSpPr bwMode="auto">
          <a:xfrm>
            <a:off x="7385050" y="6003925"/>
            <a:ext cx="1314450" cy="374650"/>
            <a:chOff x="1705" y="2235"/>
            <a:chExt cx="1391" cy="320"/>
          </a:xfrm>
        </p:grpSpPr>
        <p:sp>
          <p:nvSpPr>
            <p:cNvPr id="801156" name="Rectangle 388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157" name="Rectangle 389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158" name="Rectangle 390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159" name="Rectangle 391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1160" name="Text Box 392"/>
          <p:cNvSpPr txBox="1">
            <a:spLocks noChangeArrowheads="1"/>
          </p:cNvSpPr>
          <p:nvPr/>
        </p:nvSpPr>
        <p:spPr bwMode="auto">
          <a:xfrm>
            <a:off x="7326313" y="60023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801161" name="Text Box 393"/>
          <p:cNvSpPr txBox="1">
            <a:spLocks noChangeArrowheads="1"/>
          </p:cNvSpPr>
          <p:nvPr/>
        </p:nvSpPr>
        <p:spPr bwMode="auto">
          <a:xfrm>
            <a:off x="7683500" y="60055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37</a:t>
            </a:r>
          </a:p>
        </p:txBody>
      </p:sp>
      <p:sp>
        <p:nvSpPr>
          <p:cNvPr id="801162" name="Text Box 394"/>
          <p:cNvSpPr txBox="1">
            <a:spLocks noChangeArrowheads="1"/>
          </p:cNvSpPr>
          <p:nvPr/>
        </p:nvSpPr>
        <p:spPr bwMode="auto">
          <a:xfrm>
            <a:off x="8196263" y="600710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801163" name="Group 395"/>
          <p:cNvGrpSpPr>
            <a:grpSpLocks/>
          </p:cNvGrpSpPr>
          <p:nvPr/>
        </p:nvGrpSpPr>
        <p:grpSpPr bwMode="auto">
          <a:xfrm>
            <a:off x="2295525" y="6002338"/>
            <a:ext cx="1258888" cy="374650"/>
            <a:chOff x="1705" y="2235"/>
            <a:chExt cx="1391" cy="320"/>
          </a:xfrm>
        </p:grpSpPr>
        <p:sp>
          <p:nvSpPr>
            <p:cNvPr id="801164" name="Rectangle 396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165" name="Rectangle 397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166" name="Rectangle 398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167" name="Rectangle 399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1168" name="Text Box 400"/>
          <p:cNvSpPr txBox="1">
            <a:spLocks noChangeArrowheads="1"/>
          </p:cNvSpPr>
          <p:nvPr/>
        </p:nvSpPr>
        <p:spPr bwMode="auto">
          <a:xfrm>
            <a:off x="2860675" y="60039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801169" name="Text Box 401"/>
          <p:cNvSpPr txBox="1">
            <a:spLocks noChangeArrowheads="1"/>
          </p:cNvSpPr>
          <p:nvPr/>
        </p:nvSpPr>
        <p:spPr bwMode="auto">
          <a:xfrm>
            <a:off x="2982913" y="6005513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1170" name="Text Box 402"/>
          <p:cNvSpPr txBox="1">
            <a:spLocks noChangeArrowheads="1"/>
          </p:cNvSpPr>
          <p:nvPr/>
        </p:nvSpPr>
        <p:spPr bwMode="auto">
          <a:xfrm>
            <a:off x="3282950" y="6003925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1171" name="Text Box 403"/>
          <p:cNvSpPr txBox="1">
            <a:spLocks noChangeArrowheads="1"/>
          </p:cNvSpPr>
          <p:nvPr/>
        </p:nvSpPr>
        <p:spPr bwMode="auto">
          <a:xfrm>
            <a:off x="3116263" y="5972175"/>
            <a:ext cx="46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 </a:t>
            </a:r>
          </a:p>
        </p:txBody>
      </p:sp>
      <p:grpSp>
        <p:nvGrpSpPr>
          <p:cNvPr id="801172" name="Group 404"/>
          <p:cNvGrpSpPr>
            <a:grpSpLocks/>
          </p:cNvGrpSpPr>
          <p:nvPr/>
        </p:nvGrpSpPr>
        <p:grpSpPr bwMode="auto">
          <a:xfrm>
            <a:off x="4076700" y="6016625"/>
            <a:ext cx="1454150" cy="374650"/>
            <a:chOff x="1705" y="2235"/>
            <a:chExt cx="1391" cy="320"/>
          </a:xfrm>
        </p:grpSpPr>
        <p:sp>
          <p:nvSpPr>
            <p:cNvPr id="801173" name="Rectangle 405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174" name="Rectangle 406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175" name="Rectangle 407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1176" name="Rectangle 408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1177" name="Text Box 409"/>
          <p:cNvSpPr txBox="1">
            <a:spLocks noChangeArrowheads="1"/>
          </p:cNvSpPr>
          <p:nvPr/>
        </p:nvSpPr>
        <p:spPr bwMode="auto">
          <a:xfrm>
            <a:off x="4887913" y="601980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1178" name="Text Box 410"/>
          <p:cNvSpPr txBox="1">
            <a:spLocks noChangeArrowheads="1"/>
          </p:cNvSpPr>
          <p:nvPr/>
        </p:nvSpPr>
        <p:spPr bwMode="auto">
          <a:xfrm>
            <a:off x="4414838" y="60182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801179" name="Text Box 411"/>
          <p:cNvSpPr txBox="1">
            <a:spLocks noChangeArrowheads="1"/>
          </p:cNvSpPr>
          <p:nvPr/>
        </p:nvSpPr>
        <p:spPr bwMode="auto">
          <a:xfrm>
            <a:off x="4016375" y="60245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801181" name="Text Box 413"/>
          <p:cNvSpPr txBox="1">
            <a:spLocks noChangeArrowheads="1"/>
          </p:cNvSpPr>
          <p:nvPr/>
        </p:nvSpPr>
        <p:spPr bwMode="auto">
          <a:xfrm>
            <a:off x="2555875" y="60039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801182" name="Text Box 414"/>
          <p:cNvSpPr txBox="1">
            <a:spLocks noChangeArrowheads="1"/>
          </p:cNvSpPr>
          <p:nvPr/>
        </p:nvSpPr>
        <p:spPr bwMode="auto">
          <a:xfrm>
            <a:off x="2308225" y="60166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801183" name="Text Box 415"/>
          <p:cNvSpPr txBox="1">
            <a:spLocks noChangeArrowheads="1"/>
          </p:cNvSpPr>
          <p:nvPr/>
        </p:nvSpPr>
        <p:spPr bwMode="auto">
          <a:xfrm>
            <a:off x="4013200" y="51895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801184" name="Text Box 416"/>
          <p:cNvSpPr txBox="1">
            <a:spLocks noChangeArrowheads="1"/>
          </p:cNvSpPr>
          <p:nvPr/>
        </p:nvSpPr>
        <p:spPr bwMode="auto">
          <a:xfrm>
            <a:off x="4381500" y="51895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801185" name="Text Box 417"/>
          <p:cNvSpPr txBox="1">
            <a:spLocks noChangeArrowheads="1"/>
          </p:cNvSpPr>
          <p:nvPr/>
        </p:nvSpPr>
        <p:spPr bwMode="auto">
          <a:xfrm>
            <a:off x="4737100" y="51895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801192" name="Rectangle 424"/>
          <p:cNvSpPr>
            <a:spLocks noChangeArrowheads="1"/>
          </p:cNvSpPr>
          <p:nvPr/>
        </p:nvSpPr>
        <p:spPr bwMode="auto">
          <a:xfrm>
            <a:off x="1473200" y="1536700"/>
            <a:ext cx="2832100" cy="863600"/>
          </a:xfrm>
          <a:prstGeom prst="rect">
            <a:avLst/>
          </a:prstGeom>
          <a:noFill/>
          <a:ln w="3175" algn="ctr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1193" name="Rectangle 425"/>
          <p:cNvSpPr>
            <a:spLocks noChangeArrowheads="1"/>
          </p:cNvSpPr>
          <p:nvPr/>
        </p:nvSpPr>
        <p:spPr bwMode="auto">
          <a:xfrm>
            <a:off x="1409700" y="3238500"/>
            <a:ext cx="6210300" cy="736600"/>
          </a:xfrm>
          <a:prstGeom prst="rect">
            <a:avLst/>
          </a:prstGeom>
          <a:noFill/>
          <a:ln w="3175" algn="ctr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194" name="Text Box 426"/>
          <p:cNvSpPr txBox="1">
            <a:spLocks noChangeArrowheads="1"/>
          </p:cNvSpPr>
          <p:nvPr/>
        </p:nvSpPr>
        <p:spPr bwMode="auto">
          <a:xfrm>
            <a:off x="3997325" y="1092200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merge</a:t>
            </a:r>
          </a:p>
        </p:txBody>
      </p:sp>
      <p:sp>
        <p:nvSpPr>
          <p:cNvPr id="801195" name="Freeform 427"/>
          <p:cNvSpPr>
            <a:spLocks/>
          </p:cNvSpPr>
          <p:nvPr/>
        </p:nvSpPr>
        <p:spPr bwMode="auto">
          <a:xfrm>
            <a:off x="3759200" y="1282700"/>
            <a:ext cx="292100" cy="190500"/>
          </a:xfrm>
          <a:custGeom>
            <a:avLst/>
            <a:gdLst>
              <a:gd name="T0" fmla="*/ 184 w 184"/>
              <a:gd name="T1" fmla="*/ 0 h 120"/>
              <a:gd name="T2" fmla="*/ 0 w 184"/>
              <a:gd name="T3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20">
                <a:moveTo>
                  <a:pt x="184" y="0"/>
                </a:moveTo>
                <a:cubicBezTo>
                  <a:pt x="184" y="0"/>
                  <a:pt x="92" y="60"/>
                  <a:pt x="0" y="120"/>
                </a:cubicBezTo>
              </a:path>
            </a:pathLst>
          </a:custGeom>
          <a:noFill/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01196" name="Freeform 428"/>
          <p:cNvSpPr>
            <a:spLocks/>
          </p:cNvSpPr>
          <p:nvPr/>
        </p:nvSpPr>
        <p:spPr bwMode="auto">
          <a:xfrm>
            <a:off x="7620000" y="3060700"/>
            <a:ext cx="292100" cy="190500"/>
          </a:xfrm>
          <a:custGeom>
            <a:avLst/>
            <a:gdLst>
              <a:gd name="T0" fmla="*/ 184 w 184"/>
              <a:gd name="T1" fmla="*/ 0 h 120"/>
              <a:gd name="T2" fmla="*/ 0 w 184"/>
              <a:gd name="T3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20">
                <a:moveTo>
                  <a:pt x="184" y="0"/>
                </a:moveTo>
                <a:cubicBezTo>
                  <a:pt x="184" y="0"/>
                  <a:pt x="92" y="60"/>
                  <a:pt x="0" y="120"/>
                </a:cubicBezTo>
              </a:path>
            </a:pathLst>
          </a:custGeom>
          <a:noFill/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01197" name="Text Box 429"/>
          <p:cNvSpPr txBox="1">
            <a:spLocks noChangeArrowheads="1"/>
          </p:cNvSpPr>
          <p:nvPr/>
        </p:nvSpPr>
        <p:spPr bwMode="auto">
          <a:xfrm>
            <a:off x="7896225" y="2908300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merge</a:t>
            </a:r>
          </a:p>
        </p:txBody>
      </p:sp>
      <p:sp>
        <p:nvSpPr>
          <p:cNvPr id="801198" name="Line 430"/>
          <p:cNvSpPr>
            <a:spLocks noChangeShapeType="1"/>
          </p:cNvSpPr>
          <p:nvPr/>
        </p:nvSpPr>
        <p:spPr bwMode="auto">
          <a:xfrm flipH="1">
            <a:off x="841375" y="5600700"/>
            <a:ext cx="2820988" cy="385763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1199" name="Line 431"/>
          <p:cNvSpPr>
            <a:spLocks noChangeShapeType="1"/>
          </p:cNvSpPr>
          <p:nvPr/>
        </p:nvSpPr>
        <p:spPr bwMode="auto">
          <a:xfrm flipH="1">
            <a:off x="2492375" y="5589588"/>
            <a:ext cx="1563688" cy="37623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1200" name="Line 432"/>
          <p:cNvSpPr>
            <a:spLocks noChangeShapeType="1"/>
          </p:cNvSpPr>
          <p:nvPr/>
        </p:nvSpPr>
        <p:spPr bwMode="auto">
          <a:xfrm flipH="1">
            <a:off x="4257675" y="5589588"/>
            <a:ext cx="90488" cy="38893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1201" name="Line 433"/>
          <p:cNvSpPr>
            <a:spLocks noChangeShapeType="1"/>
          </p:cNvSpPr>
          <p:nvPr/>
        </p:nvSpPr>
        <p:spPr bwMode="auto">
          <a:xfrm>
            <a:off x="4754563" y="5589588"/>
            <a:ext cx="1204912" cy="38893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1202" name="Line 434"/>
          <p:cNvSpPr>
            <a:spLocks noChangeShapeType="1"/>
          </p:cNvSpPr>
          <p:nvPr/>
        </p:nvSpPr>
        <p:spPr bwMode="auto">
          <a:xfrm>
            <a:off x="5110163" y="5589588"/>
            <a:ext cx="2513012" cy="40163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1203" name="Text Box 435"/>
          <p:cNvSpPr txBox="1">
            <a:spLocks noChangeArrowheads="1"/>
          </p:cNvSpPr>
          <p:nvPr/>
        </p:nvSpPr>
        <p:spPr bwMode="auto">
          <a:xfrm>
            <a:off x="106363" y="5056188"/>
            <a:ext cx="230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79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9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209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>
                <a:solidFill>
                  <a:schemeClr val="accent2"/>
                </a:solidFill>
              </a:rPr>
              <a:t>After deleting 8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BA9E5-6EF1-450E-9962-BAC6A04DD3C6}" type="slidenum">
              <a:rPr lang="en-US"/>
              <a:pPr/>
              <a:t>35</a:t>
            </a:fld>
            <a:endParaRPr lang="en-US"/>
          </a:p>
        </p:txBody>
      </p:sp>
      <p:sp>
        <p:nvSpPr>
          <p:cNvPr id="834562" name="Text Box 2"/>
          <p:cNvSpPr txBox="1">
            <a:spLocks noChangeArrowheads="1"/>
          </p:cNvSpPr>
          <p:nvPr/>
        </p:nvSpPr>
        <p:spPr bwMode="auto">
          <a:xfrm>
            <a:off x="236538" y="325438"/>
            <a:ext cx="8307387" cy="486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3300"/>
              </a:buClr>
            </a:pPr>
            <a:r>
              <a:rPr lang="en-US" sz="3200">
                <a:solidFill>
                  <a:schemeClr val="bg1"/>
                </a:solidFill>
              </a:rPr>
              <a:t>Case 2:</a:t>
            </a:r>
            <a:r>
              <a:rPr lang="en-US" b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Deleting from a non-leaf node</a:t>
            </a:r>
          </a:p>
          <a:p>
            <a:pPr lvl="1"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This can lead to problems with reorganization. </a:t>
            </a:r>
          </a:p>
          <a:p>
            <a:pPr lvl="1"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Therefore, deleting from a nonleaf node should be reduced to deleting a key from a leaf to make the task simple</a:t>
            </a:r>
          </a:p>
          <a:p>
            <a:pPr lvl="1"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The key to be deleted is replaced by its immediate predecessor (the successor could also be used) which can only be found in a leaf.</a:t>
            </a:r>
          </a:p>
          <a:p>
            <a:pPr lvl="1"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This predecessor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b="0">
                <a:solidFill>
                  <a:schemeClr val="bg1"/>
                </a:solidFill>
              </a:rPr>
              <a:t>key is deleted from the leaf based on the algorithm we discussed in case 1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FD52-CAEF-4B47-ADBC-ADF51FB68FD8}" type="slidenum">
              <a:rPr lang="en-US"/>
              <a:pPr/>
              <a:t>36</a:t>
            </a:fld>
            <a:endParaRPr lang="en-US"/>
          </a:p>
        </p:txBody>
      </p:sp>
      <p:grpSp>
        <p:nvGrpSpPr>
          <p:cNvPr id="795650" name="Group 2"/>
          <p:cNvGrpSpPr>
            <a:grpSpLocks/>
          </p:cNvGrpSpPr>
          <p:nvPr/>
        </p:nvGrpSpPr>
        <p:grpSpPr bwMode="auto">
          <a:xfrm>
            <a:off x="3990975" y="749300"/>
            <a:ext cx="1408113" cy="374650"/>
            <a:chOff x="1705" y="2235"/>
            <a:chExt cx="1391" cy="320"/>
          </a:xfrm>
        </p:grpSpPr>
        <p:sp>
          <p:nvSpPr>
            <p:cNvPr id="795651" name="Rectangle 3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652" name="Rectangle 4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653" name="Rectangle 5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654" name="Rectangle 6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5655" name="Text Box 7"/>
          <p:cNvSpPr txBox="1">
            <a:spLocks noChangeArrowheads="1"/>
          </p:cNvSpPr>
          <p:nvPr/>
        </p:nvSpPr>
        <p:spPr bwMode="auto">
          <a:xfrm>
            <a:off x="4019550" y="744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795656" name="Text Box 8"/>
          <p:cNvSpPr txBox="1">
            <a:spLocks noChangeArrowheads="1"/>
          </p:cNvSpPr>
          <p:nvPr/>
        </p:nvSpPr>
        <p:spPr bwMode="auto">
          <a:xfrm>
            <a:off x="4773613" y="752475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795657" name="Text Box 9"/>
          <p:cNvSpPr txBox="1">
            <a:spLocks noChangeArrowheads="1"/>
          </p:cNvSpPr>
          <p:nvPr/>
        </p:nvSpPr>
        <p:spPr bwMode="auto">
          <a:xfrm>
            <a:off x="5108575" y="75088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795658" name="Line 10"/>
          <p:cNvSpPr>
            <a:spLocks noChangeShapeType="1"/>
          </p:cNvSpPr>
          <p:nvPr/>
        </p:nvSpPr>
        <p:spPr bwMode="auto">
          <a:xfrm>
            <a:off x="635000" y="2476500"/>
            <a:ext cx="8509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795659" name="Group 11"/>
          <p:cNvGrpSpPr>
            <a:grpSpLocks/>
          </p:cNvGrpSpPr>
          <p:nvPr/>
        </p:nvGrpSpPr>
        <p:grpSpPr bwMode="auto">
          <a:xfrm>
            <a:off x="911225" y="1543050"/>
            <a:ext cx="1206500" cy="379413"/>
            <a:chOff x="2325" y="1381"/>
            <a:chExt cx="916" cy="239"/>
          </a:xfrm>
        </p:grpSpPr>
        <p:grpSp>
          <p:nvGrpSpPr>
            <p:cNvPr id="795660" name="Group 12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795661" name="Rectangle 13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5662" name="Rectangle 14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5663" name="Rectangle 15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5664" name="Rectangle 16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95665" name="Text Box 17"/>
            <p:cNvSpPr txBox="1">
              <a:spLocks noChangeArrowheads="1"/>
            </p:cNvSpPr>
            <p:nvPr/>
          </p:nvSpPr>
          <p:spPr bwMode="auto">
            <a:xfrm>
              <a:off x="2329" y="1381"/>
              <a:ext cx="2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795666" name="Text Box 18"/>
            <p:cNvSpPr txBox="1">
              <a:spLocks noChangeArrowheads="1"/>
            </p:cNvSpPr>
            <p:nvPr/>
          </p:nvSpPr>
          <p:spPr bwMode="auto">
            <a:xfrm>
              <a:off x="2561" y="1385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95667" name="Text Box 19"/>
            <p:cNvSpPr txBox="1">
              <a:spLocks noChangeArrowheads="1"/>
            </p:cNvSpPr>
            <p:nvPr/>
          </p:nvSpPr>
          <p:spPr bwMode="auto">
            <a:xfrm>
              <a:off x="2822" y="1386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795668" name="Text Box 20"/>
            <p:cNvSpPr txBox="1">
              <a:spLocks noChangeArrowheads="1"/>
            </p:cNvSpPr>
            <p:nvPr/>
          </p:nvSpPr>
          <p:spPr bwMode="auto">
            <a:xfrm>
              <a:off x="3041" y="1385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grpSp>
        <p:nvGrpSpPr>
          <p:cNvPr id="795669" name="Group 21"/>
          <p:cNvGrpSpPr>
            <a:grpSpLocks/>
          </p:cNvGrpSpPr>
          <p:nvPr/>
        </p:nvGrpSpPr>
        <p:grpSpPr bwMode="auto">
          <a:xfrm>
            <a:off x="6029325" y="1565275"/>
            <a:ext cx="1454150" cy="374650"/>
            <a:chOff x="1705" y="2235"/>
            <a:chExt cx="1391" cy="320"/>
          </a:xfrm>
        </p:grpSpPr>
        <p:sp>
          <p:nvSpPr>
            <p:cNvPr id="795670" name="Rectangle 22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671" name="Rectangle 23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672" name="Rectangle 24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673" name="Rectangle 25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5674" name="Text Box 26"/>
          <p:cNvSpPr txBox="1">
            <a:spLocks noChangeArrowheads="1"/>
          </p:cNvSpPr>
          <p:nvPr/>
        </p:nvSpPr>
        <p:spPr bwMode="auto">
          <a:xfrm>
            <a:off x="6840538" y="156845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795675" name="Text Box 27"/>
          <p:cNvSpPr txBox="1">
            <a:spLocks noChangeArrowheads="1"/>
          </p:cNvSpPr>
          <p:nvPr/>
        </p:nvSpPr>
        <p:spPr bwMode="auto">
          <a:xfrm>
            <a:off x="6367463" y="15668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24</a:t>
            </a:r>
          </a:p>
        </p:txBody>
      </p:sp>
      <p:sp>
        <p:nvSpPr>
          <p:cNvPr id="795676" name="Text Box 28"/>
          <p:cNvSpPr txBox="1">
            <a:spLocks noChangeArrowheads="1"/>
          </p:cNvSpPr>
          <p:nvPr/>
        </p:nvSpPr>
        <p:spPr bwMode="auto">
          <a:xfrm>
            <a:off x="5969000" y="15732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23</a:t>
            </a:r>
          </a:p>
        </p:txBody>
      </p:sp>
      <p:grpSp>
        <p:nvGrpSpPr>
          <p:cNvPr id="795677" name="Group 29"/>
          <p:cNvGrpSpPr>
            <a:grpSpLocks/>
          </p:cNvGrpSpPr>
          <p:nvPr/>
        </p:nvGrpSpPr>
        <p:grpSpPr bwMode="auto">
          <a:xfrm>
            <a:off x="7677150" y="1558925"/>
            <a:ext cx="1314450" cy="374650"/>
            <a:chOff x="1705" y="2235"/>
            <a:chExt cx="1391" cy="320"/>
          </a:xfrm>
        </p:grpSpPr>
        <p:sp>
          <p:nvSpPr>
            <p:cNvPr id="795678" name="Rectangle 30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679" name="Rectangle 31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680" name="Rectangle 32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681" name="Rectangle 33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5682" name="Text Box 34"/>
          <p:cNvSpPr txBox="1">
            <a:spLocks noChangeArrowheads="1"/>
          </p:cNvSpPr>
          <p:nvPr/>
        </p:nvSpPr>
        <p:spPr bwMode="auto">
          <a:xfrm>
            <a:off x="7618413" y="15573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795683" name="Text Box 35"/>
          <p:cNvSpPr txBox="1">
            <a:spLocks noChangeArrowheads="1"/>
          </p:cNvSpPr>
          <p:nvPr/>
        </p:nvSpPr>
        <p:spPr bwMode="auto">
          <a:xfrm>
            <a:off x="7975600" y="15605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37</a:t>
            </a:r>
          </a:p>
        </p:txBody>
      </p:sp>
      <p:sp>
        <p:nvSpPr>
          <p:cNvPr id="795684" name="Text Box 36"/>
          <p:cNvSpPr txBox="1">
            <a:spLocks noChangeArrowheads="1"/>
          </p:cNvSpPr>
          <p:nvPr/>
        </p:nvSpPr>
        <p:spPr bwMode="auto">
          <a:xfrm>
            <a:off x="8488363" y="156210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795685" name="Group 37"/>
          <p:cNvGrpSpPr>
            <a:grpSpLocks/>
          </p:cNvGrpSpPr>
          <p:nvPr/>
        </p:nvGrpSpPr>
        <p:grpSpPr bwMode="auto">
          <a:xfrm>
            <a:off x="2587625" y="1557338"/>
            <a:ext cx="1258888" cy="374650"/>
            <a:chOff x="1705" y="2235"/>
            <a:chExt cx="1391" cy="320"/>
          </a:xfrm>
        </p:grpSpPr>
        <p:sp>
          <p:nvSpPr>
            <p:cNvPr id="795686" name="Rectangle 38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687" name="Rectangle 39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688" name="Rectangle 40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689" name="Rectangle 41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5690" name="Text Box 42"/>
          <p:cNvSpPr txBox="1">
            <a:spLocks noChangeArrowheads="1"/>
          </p:cNvSpPr>
          <p:nvPr/>
        </p:nvSpPr>
        <p:spPr bwMode="auto">
          <a:xfrm>
            <a:off x="3152775" y="15589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795691" name="Text Box 43"/>
          <p:cNvSpPr txBox="1">
            <a:spLocks noChangeArrowheads="1"/>
          </p:cNvSpPr>
          <p:nvPr/>
        </p:nvSpPr>
        <p:spPr bwMode="auto">
          <a:xfrm>
            <a:off x="3275013" y="1560513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795692" name="Text Box 44"/>
          <p:cNvSpPr txBox="1">
            <a:spLocks noChangeArrowheads="1"/>
          </p:cNvSpPr>
          <p:nvPr/>
        </p:nvSpPr>
        <p:spPr bwMode="auto">
          <a:xfrm>
            <a:off x="3575050" y="1558925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795693" name="Text Box 45"/>
          <p:cNvSpPr txBox="1">
            <a:spLocks noChangeArrowheads="1"/>
          </p:cNvSpPr>
          <p:nvPr/>
        </p:nvSpPr>
        <p:spPr bwMode="auto">
          <a:xfrm>
            <a:off x="3433763" y="1527175"/>
            <a:ext cx="46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 </a:t>
            </a:r>
          </a:p>
        </p:txBody>
      </p:sp>
      <p:grpSp>
        <p:nvGrpSpPr>
          <p:cNvPr id="795694" name="Group 46"/>
          <p:cNvGrpSpPr>
            <a:grpSpLocks/>
          </p:cNvGrpSpPr>
          <p:nvPr/>
        </p:nvGrpSpPr>
        <p:grpSpPr bwMode="auto">
          <a:xfrm>
            <a:off x="4368800" y="1571625"/>
            <a:ext cx="1454150" cy="374650"/>
            <a:chOff x="1705" y="2235"/>
            <a:chExt cx="1391" cy="320"/>
          </a:xfrm>
        </p:grpSpPr>
        <p:sp>
          <p:nvSpPr>
            <p:cNvPr id="795695" name="Rectangle 47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696" name="Rectangle 48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697" name="Rectangle 49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698" name="Rectangle 50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5699" name="Text Box 51"/>
          <p:cNvSpPr txBox="1">
            <a:spLocks noChangeArrowheads="1"/>
          </p:cNvSpPr>
          <p:nvPr/>
        </p:nvSpPr>
        <p:spPr bwMode="auto">
          <a:xfrm>
            <a:off x="5180013" y="157480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795700" name="Text Box 52"/>
          <p:cNvSpPr txBox="1">
            <a:spLocks noChangeArrowheads="1"/>
          </p:cNvSpPr>
          <p:nvPr/>
        </p:nvSpPr>
        <p:spPr bwMode="auto">
          <a:xfrm>
            <a:off x="4706938" y="15732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795701" name="Text Box 53"/>
          <p:cNvSpPr txBox="1">
            <a:spLocks noChangeArrowheads="1"/>
          </p:cNvSpPr>
          <p:nvPr/>
        </p:nvSpPr>
        <p:spPr bwMode="auto">
          <a:xfrm>
            <a:off x="4308475" y="15795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795702" name="Text Box 54"/>
          <p:cNvSpPr txBox="1">
            <a:spLocks noChangeArrowheads="1"/>
          </p:cNvSpPr>
          <p:nvPr/>
        </p:nvSpPr>
        <p:spPr bwMode="auto">
          <a:xfrm>
            <a:off x="2847975" y="15589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795703" name="Text Box 55"/>
          <p:cNvSpPr txBox="1">
            <a:spLocks noChangeArrowheads="1"/>
          </p:cNvSpPr>
          <p:nvPr/>
        </p:nvSpPr>
        <p:spPr bwMode="auto">
          <a:xfrm>
            <a:off x="2600325" y="15716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95704" name="Text Box 56"/>
          <p:cNvSpPr txBox="1">
            <a:spLocks noChangeArrowheads="1"/>
          </p:cNvSpPr>
          <p:nvPr/>
        </p:nvSpPr>
        <p:spPr bwMode="auto">
          <a:xfrm>
            <a:off x="4305300" y="7445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795705" name="Text Box 57"/>
          <p:cNvSpPr txBox="1">
            <a:spLocks noChangeArrowheads="1"/>
          </p:cNvSpPr>
          <p:nvPr/>
        </p:nvSpPr>
        <p:spPr bwMode="auto">
          <a:xfrm>
            <a:off x="4673600" y="7445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795706" name="Text Box 58"/>
          <p:cNvSpPr txBox="1">
            <a:spLocks noChangeArrowheads="1"/>
          </p:cNvSpPr>
          <p:nvPr/>
        </p:nvSpPr>
        <p:spPr bwMode="auto">
          <a:xfrm>
            <a:off x="5029200" y="7445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795707" name="Line 59"/>
          <p:cNvSpPr>
            <a:spLocks noChangeShapeType="1"/>
          </p:cNvSpPr>
          <p:nvPr/>
        </p:nvSpPr>
        <p:spPr bwMode="auto">
          <a:xfrm flipH="1">
            <a:off x="1133475" y="1155700"/>
            <a:ext cx="2820988" cy="385763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5708" name="Line 60"/>
          <p:cNvSpPr>
            <a:spLocks noChangeShapeType="1"/>
          </p:cNvSpPr>
          <p:nvPr/>
        </p:nvSpPr>
        <p:spPr bwMode="auto">
          <a:xfrm flipH="1">
            <a:off x="2784475" y="1144588"/>
            <a:ext cx="1563688" cy="37623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5709" name="Line 61"/>
          <p:cNvSpPr>
            <a:spLocks noChangeShapeType="1"/>
          </p:cNvSpPr>
          <p:nvPr/>
        </p:nvSpPr>
        <p:spPr bwMode="auto">
          <a:xfrm flipH="1">
            <a:off x="4549775" y="1144588"/>
            <a:ext cx="90488" cy="38893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5710" name="Line 62"/>
          <p:cNvSpPr>
            <a:spLocks noChangeShapeType="1"/>
          </p:cNvSpPr>
          <p:nvPr/>
        </p:nvSpPr>
        <p:spPr bwMode="auto">
          <a:xfrm>
            <a:off x="5046663" y="1144588"/>
            <a:ext cx="1204912" cy="38893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5711" name="Line 63"/>
          <p:cNvSpPr>
            <a:spLocks noChangeShapeType="1"/>
          </p:cNvSpPr>
          <p:nvPr/>
        </p:nvSpPr>
        <p:spPr bwMode="auto">
          <a:xfrm>
            <a:off x="5402263" y="1144588"/>
            <a:ext cx="2513012" cy="40163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5712" name="Text Box 64"/>
          <p:cNvSpPr txBox="1">
            <a:spLocks noChangeArrowheads="1"/>
          </p:cNvSpPr>
          <p:nvPr/>
        </p:nvSpPr>
        <p:spPr bwMode="auto">
          <a:xfrm>
            <a:off x="652463" y="293688"/>
            <a:ext cx="274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79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9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209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>
                <a:solidFill>
                  <a:schemeClr val="accent2"/>
                </a:solidFill>
              </a:rPr>
              <a:t>Before deleting 16</a:t>
            </a:r>
          </a:p>
        </p:txBody>
      </p:sp>
      <p:sp>
        <p:nvSpPr>
          <p:cNvPr id="795713" name="AutoShape 65"/>
          <p:cNvSpPr>
            <a:spLocks noChangeArrowheads="1"/>
          </p:cNvSpPr>
          <p:nvPr/>
        </p:nvSpPr>
        <p:spPr bwMode="auto">
          <a:xfrm>
            <a:off x="228600" y="2006600"/>
            <a:ext cx="774700" cy="1524000"/>
          </a:xfrm>
          <a:prstGeom prst="curvedRightArrow">
            <a:avLst>
              <a:gd name="adj1" fmla="val 39344"/>
              <a:gd name="adj2" fmla="val 78689"/>
              <a:gd name="adj3" fmla="val 33333"/>
            </a:avLst>
          </a:prstGeom>
          <a:solidFill>
            <a:schemeClr val="accent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95714" name="Group 66"/>
          <p:cNvGrpSpPr>
            <a:grpSpLocks/>
          </p:cNvGrpSpPr>
          <p:nvPr/>
        </p:nvGrpSpPr>
        <p:grpSpPr bwMode="auto">
          <a:xfrm>
            <a:off x="3863975" y="2921000"/>
            <a:ext cx="1408113" cy="374650"/>
            <a:chOff x="1705" y="2235"/>
            <a:chExt cx="1391" cy="320"/>
          </a:xfrm>
        </p:grpSpPr>
        <p:sp>
          <p:nvSpPr>
            <p:cNvPr id="795715" name="Rectangle 67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716" name="Rectangle 68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717" name="Rectangle 69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718" name="Rectangle 70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5719" name="Text Box 71"/>
          <p:cNvSpPr txBox="1">
            <a:spLocks noChangeArrowheads="1"/>
          </p:cNvSpPr>
          <p:nvPr/>
        </p:nvSpPr>
        <p:spPr bwMode="auto">
          <a:xfrm>
            <a:off x="3892550" y="2916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795720" name="Text Box 72"/>
          <p:cNvSpPr txBox="1">
            <a:spLocks noChangeArrowheads="1"/>
          </p:cNvSpPr>
          <p:nvPr/>
        </p:nvSpPr>
        <p:spPr bwMode="auto">
          <a:xfrm>
            <a:off x="4646613" y="2924175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795721" name="Text Box 73"/>
          <p:cNvSpPr txBox="1">
            <a:spLocks noChangeArrowheads="1"/>
          </p:cNvSpPr>
          <p:nvPr/>
        </p:nvSpPr>
        <p:spPr bwMode="auto">
          <a:xfrm>
            <a:off x="4981575" y="292258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795722" name="Group 74"/>
          <p:cNvGrpSpPr>
            <a:grpSpLocks/>
          </p:cNvGrpSpPr>
          <p:nvPr/>
        </p:nvGrpSpPr>
        <p:grpSpPr bwMode="auto">
          <a:xfrm>
            <a:off x="784225" y="3714750"/>
            <a:ext cx="1206500" cy="379413"/>
            <a:chOff x="2325" y="1381"/>
            <a:chExt cx="916" cy="239"/>
          </a:xfrm>
        </p:grpSpPr>
        <p:grpSp>
          <p:nvGrpSpPr>
            <p:cNvPr id="795723" name="Group 75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795724" name="Rectangle 76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5725" name="Rectangle 77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5726" name="Rectangle 78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5727" name="Rectangle 79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95728" name="Text Box 80"/>
            <p:cNvSpPr txBox="1">
              <a:spLocks noChangeArrowheads="1"/>
            </p:cNvSpPr>
            <p:nvPr/>
          </p:nvSpPr>
          <p:spPr bwMode="auto">
            <a:xfrm>
              <a:off x="2329" y="1381"/>
              <a:ext cx="2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795729" name="Text Box 81"/>
            <p:cNvSpPr txBox="1">
              <a:spLocks noChangeArrowheads="1"/>
            </p:cNvSpPr>
            <p:nvPr/>
          </p:nvSpPr>
          <p:spPr bwMode="auto">
            <a:xfrm>
              <a:off x="2561" y="1385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95730" name="Text Box 82"/>
            <p:cNvSpPr txBox="1">
              <a:spLocks noChangeArrowheads="1"/>
            </p:cNvSpPr>
            <p:nvPr/>
          </p:nvSpPr>
          <p:spPr bwMode="auto">
            <a:xfrm>
              <a:off x="2822" y="1386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795731" name="Text Box 83"/>
            <p:cNvSpPr txBox="1">
              <a:spLocks noChangeArrowheads="1"/>
            </p:cNvSpPr>
            <p:nvPr/>
          </p:nvSpPr>
          <p:spPr bwMode="auto">
            <a:xfrm>
              <a:off x="3041" y="1385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grpSp>
        <p:nvGrpSpPr>
          <p:cNvPr id="795732" name="Group 84"/>
          <p:cNvGrpSpPr>
            <a:grpSpLocks/>
          </p:cNvGrpSpPr>
          <p:nvPr/>
        </p:nvGrpSpPr>
        <p:grpSpPr bwMode="auto">
          <a:xfrm>
            <a:off x="5902325" y="3736975"/>
            <a:ext cx="1454150" cy="374650"/>
            <a:chOff x="1705" y="2235"/>
            <a:chExt cx="1391" cy="320"/>
          </a:xfrm>
        </p:grpSpPr>
        <p:sp>
          <p:nvSpPr>
            <p:cNvPr id="795733" name="Rectangle 85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734" name="Rectangle 86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735" name="Rectangle 87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736" name="Rectangle 88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5737" name="Text Box 89"/>
          <p:cNvSpPr txBox="1">
            <a:spLocks noChangeArrowheads="1"/>
          </p:cNvSpPr>
          <p:nvPr/>
        </p:nvSpPr>
        <p:spPr bwMode="auto">
          <a:xfrm>
            <a:off x="6713538" y="374015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795738" name="Text Box 90"/>
          <p:cNvSpPr txBox="1">
            <a:spLocks noChangeArrowheads="1"/>
          </p:cNvSpPr>
          <p:nvPr/>
        </p:nvSpPr>
        <p:spPr bwMode="auto">
          <a:xfrm>
            <a:off x="6240463" y="37385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24</a:t>
            </a:r>
          </a:p>
        </p:txBody>
      </p:sp>
      <p:sp>
        <p:nvSpPr>
          <p:cNvPr id="795739" name="Text Box 91"/>
          <p:cNvSpPr txBox="1">
            <a:spLocks noChangeArrowheads="1"/>
          </p:cNvSpPr>
          <p:nvPr/>
        </p:nvSpPr>
        <p:spPr bwMode="auto">
          <a:xfrm>
            <a:off x="5842000" y="37449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23</a:t>
            </a:r>
          </a:p>
        </p:txBody>
      </p:sp>
      <p:grpSp>
        <p:nvGrpSpPr>
          <p:cNvPr id="795740" name="Group 92"/>
          <p:cNvGrpSpPr>
            <a:grpSpLocks/>
          </p:cNvGrpSpPr>
          <p:nvPr/>
        </p:nvGrpSpPr>
        <p:grpSpPr bwMode="auto">
          <a:xfrm>
            <a:off x="7550150" y="3730625"/>
            <a:ext cx="1314450" cy="374650"/>
            <a:chOff x="1705" y="2235"/>
            <a:chExt cx="1391" cy="320"/>
          </a:xfrm>
        </p:grpSpPr>
        <p:sp>
          <p:nvSpPr>
            <p:cNvPr id="795741" name="Rectangle 93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742" name="Rectangle 94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743" name="Rectangle 95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744" name="Rectangle 96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5745" name="Text Box 97"/>
          <p:cNvSpPr txBox="1">
            <a:spLocks noChangeArrowheads="1"/>
          </p:cNvSpPr>
          <p:nvPr/>
        </p:nvSpPr>
        <p:spPr bwMode="auto">
          <a:xfrm>
            <a:off x="7491413" y="37290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795746" name="Text Box 98"/>
          <p:cNvSpPr txBox="1">
            <a:spLocks noChangeArrowheads="1"/>
          </p:cNvSpPr>
          <p:nvPr/>
        </p:nvSpPr>
        <p:spPr bwMode="auto">
          <a:xfrm>
            <a:off x="7848600" y="37322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37</a:t>
            </a:r>
          </a:p>
        </p:txBody>
      </p:sp>
      <p:sp>
        <p:nvSpPr>
          <p:cNvPr id="795747" name="Text Box 99"/>
          <p:cNvSpPr txBox="1">
            <a:spLocks noChangeArrowheads="1"/>
          </p:cNvSpPr>
          <p:nvPr/>
        </p:nvSpPr>
        <p:spPr bwMode="auto">
          <a:xfrm>
            <a:off x="8361363" y="373380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795748" name="Group 100"/>
          <p:cNvGrpSpPr>
            <a:grpSpLocks/>
          </p:cNvGrpSpPr>
          <p:nvPr/>
        </p:nvGrpSpPr>
        <p:grpSpPr bwMode="auto">
          <a:xfrm>
            <a:off x="2460625" y="3729038"/>
            <a:ext cx="1258888" cy="374650"/>
            <a:chOff x="1705" y="2235"/>
            <a:chExt cx="1391" cy="320"/>
          </a:xfrm>
        </p:grpSpPr>
        <p:sp>
          <p:nvSpPr>
            <p:cNvPr id="795749" name="Rectangle 101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750" name="Rectangle 102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751" name="Rectangle 103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752" name="Rectangle 104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5753" name="Text Box 105"/>
          <p:cNvSpPr txBox="1">
            <a:spLocks noChangeArrowheads="1"/>
          </p:cNvSpPr>
          <p:nvPr/>
        </p:nvSpPr>
        <p:spPr bwMode="auto">
          <a:xfrm>
            <a:off x="3025775" y="37306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795754" name="Text Box 106"/>
          <p:cNvSpPr txBox="1">
            <a:spLocks noChangeArrowheads="1"/>
          </p:cNvSpPr>
          <p:nvPr/>
        </p:nvSpPr>
        <p:spPr bwMode="auto">
          <a:xfrm>
            <a:off x="3148013" y="3732213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795755" name="Text Box 107"/>
          <p:cNvSpPr txBox="1">
            <a:spLocks noChangeArrowheads="1"/>
          </p:cNvSpPr>
          <p:nvPr/>
        </p:nvSpPr>
        <p:spPr bwMode="auto">
          <a:xfrm>
            <a:off x="3448050" y="3730625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795756" name="Text Box 108"/>
          <p:cNvSpPr txBox="1">
            <a:spLocks noChangeArrowheads="1"/>
          </p:cNvSpPr>
          <p:nvPr/>
        </p:nvSpPr>
        <p:spPr bwMode="auto">
          <a:xfrm>
            <a:off x="3306763" y="3698875"/>
            <a:ext cx="46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16 </a:t>
            </a:r>
          </a:p>
        </p:txBody>
      </p:sp>
      <p:grpSp>
        <p:nvGrpSpPr>
          <p:cNvPr id="795757" name="Group 109"/>
          <p:cNvGrpSpPr>
            <a:grpSpLocks/>
          </p:cNvGrpSpPr>
          <p:nvPr/>
        </p:nvGrpSpPr>
        <p:grpSpPr bwMode="auto">
          <a:xfrm>
            <a:off x="4241800" y="3743325"/>
            <a:ext cx="1454150" cy="374650"/>
            <a:chOff x="1705" y="2235"/>
            <a:chExt cx="1391" cy="320"/>
          </a:xfrm>
        </p:grpSpPr>
        <p:sp>
          <p:nvSpPr>
            <p:cNvPr id="795758" name="Rectangle 110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759" name="Rectangle 111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760" name="Rectangle 112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761" name="Rectangle 113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5762" name="Text Box 114"/>
          <p:cNvSpPr txBox="1">
            <a:spLocks noChangeArrowheads="1"/>
          </p:cNvSpPr>
          <p:nvPr/>
        </p:nvSpPr>
        <p:spPr bwMode="auto">
          <a:xfrm>
            <a:off x="5053013" y="374650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795763" name="Text Box 115"/>
          <p:cNvSpPr txBox="1">
            <a:spLocks noChangeArrowheads="1"/>
          </p:cNvSpPr>
          <p:nvPr/>
        </p:nvSpPr>
        <p:spPr bwMode="auto">
          <a:xfrm>
            <a:off x="4579938" y="37449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795764" name="Text Box 116"/>
          <p:cNvSpPr txBox="1">
            <a:spLocks noChangeArrowheads="1"/>
          </p:cNvSpPr>
          <p:nvPr/>
        </p:nvSpPr>
        <p:spPr bwMode="auto">
          <a:xfrm>
            <a:off x="4181475" y="37512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795765" name="Text Box 117"/>
          <p:cNvSpPr txBox="1">
            <a:spLocks noChangeArrowheads="1"/>
          </p:cNvSpPr>
          <p:nvPr/>
        </p:nvSpPr>
        <p:spPr bwMode="auto">
          <a:xfrm>
            <a:off x="2720975" y="37306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795766" name="Text Box 118"/>
          <p:cNvSpPr txBox="1">
            <a:spLocks noChangeArrowheads="1"/>
          </p:cNvSpPr>
          <p:nvPr/>
        </p:nvSpPr>
        <p:spPr bwMode="auto">
          <a:xfrm>
            <a:off x="2473325" y="37433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95767" name="Text Box 119"/>
          <p:cNvSpPr txBox="1">
            <a:spLocks noChangeArrowheads="1"/>
          </p:cNvSpPr>
          <p:nvPr/>
        </p:nvSpPr>
        <p:spPr bwMode="auto">
          <a:xfrm>
            <a:off x="4178300" y="29162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795768" name="Text Box 120"/>
          <p:cNvSpPr txBox="1">
            <a:spLocks noChangeArrowheads="1"/>
          </p:cNvSpPr>
          <p:nvPr/>
        </p:nvSpPr>
        <p:spPr bwMode="auto">
          <a:xfrm>
            <a:off x="4546600" y="29162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795769" name="Text Box 121"/>
          <p:cNvSpPr txBox="1">
            <a:spLocks noChangeArrowheads="1"/>
          </p:cNvSpPr>
          <p:nvPr/>
        </p:nvSpPr>
        <p:spPr bwMode="auto">
          <a:xfrm>
            <a:off x="4902200" y="29162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795770" name="Line 122"/>
          <p:cNvSpPr>
            <a:spLocks noChangeShapeType="1"/>
          </p:cNvSpPr>
          <p:nvPr/>
        </p:nvSpPr>
        <p:spPr bwMode="auto">
          <a:xfrm flipH="1">
            <a:off x="1006475" y="3327400"/>
            <a:ext cx="2820988" cy="385763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5771" name="Line 123"/>
          <p:cNvSpPr>
            <a:spLocks noChangeShapeType="1"/>
          </p:cNvSpPr>
          <p:nvPr/>
        </p:nvSpPr>
        <p:spPr bwMode="auto">
          <a:xfrm flipH="1">
            <a:off x="2657475" y="3316288"/>
            <a:ext cx="1563688" cy="37623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5772" name="Line 124"/>
          <p:cNvSpPr>
            <a:spLocks noChangeShapeType="1"/>
          </p:cNvSpPr>
          <p:nvPr/>
        </p:nvSpPr>
        <p:spPr bwMode="auto">
          <a:xfrm flipH="1">
            <a:off x="4422775" y="3316288"/>
            <a:ext cx="90488" cy="38893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5773" name="Line 125"/>
          <p:cNvSpPr>
            <a:spLocks noChangeShapeType="1"/>
          </p:cNvSpPr>
          <p:nvPr/>
        </p:nvSpPr>
        <p:spPr bwMode="auto">
          <a:xfrm>
            <a:off x="4919663" y="3316288"/>
            <a:ext cx="1204912" cy="38893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5774" name="Line 126"/>
          <p:cNvSpPr>
            <a:spLocks noChangeShapeType="1"/>
          </p:cNvSpPr>
          <p:nvPr/>
        </p:nvSpPr>
        <p:spPr bwMode="auto">
          <a:xfrm>
            <a:off x="5275263" y="3316288"/>
            <a:ext cx="2513012" cy="40163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5775" name="Text Box 127"/>
          <p:cNvSpPr txBox="1">
            <a:spLocks noChangeArrowheads="1"/>
          </p:cNvSpPr>
          <p:nvPr/>
        </p:nvSpPr>
        <p:spPr bwMode="auto">
          <a:xfrm>
            <a:off x="944563" y="2528888"/>
            <a:ext cx="2651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79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9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209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>
                <a:solidFill>
                  <a:schemeClr val="accent2"/>
                </a:solidFill>
              </a:rPr>
              <a:t>Swap 16 and 15 and delete 16</a:t>
            </a:r>
          </a:p>
        </p:txBody>
      </p:sp>
      <p:sp>
        <p:nvSpPr>
          <p:cNvPr id="795776" name="AutoShape 128"/>
          <p:cNvSpPr>
            <a:spLocks noChangeArrowheads="1"/>
          </p:cNvSpPr>
          <p:nvPr/>
        </p:nvSpPr>
        <p:spPr bwMode="auto">
          <a:xfrm>
            <a:off x="184150" y="4152900"/>
            <a:ext cx="812800" cy="1371600"/>
          </a:xfrm>
          <a:prstGeom prst="curvedRightArrow">
            <a:avLst>
              <a:gd name="adj1" fmla="val 33750"/>
              <a:gd name="adj2" fmla="val 67500"/>
              <a:gd name="adj3" fmla="val 33333"/>
            </a:avLst>
          </a:prstGeom>
          <a:solidFill>
            <a:schemeClr val="accent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777" name="Line 129"/>
          <p:cNvSpPr>
            <a:spLocks noChangeShapeType="1"/>
          </p:cNvSpPr>
          <p:nvPr/>
        </p:nvSpPr>
        <p:spPr bwMode="auto">
          <a:xfrm>
            <a:off x="457200" y="4594225"/>
            <a:ext cx="8509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795778" name="Group 130"/>
          <p:cNvGrpSpPr>
            <a:grpSpLocks/>
          </p:cNvGrpSpPr>
          <p:nvPr/>
        </p:nvGrpSpPr>
        <p:grpSpPr bwMode="auto">
          <a:xfrm>
            <a:off x="3686175" y="4991100"/>
            <a:ext cx="1408113" cy="374650"/>
            <a:chOff x="1705" y="2235"/>
            <a:chExt cx="1391" cy="320"/>
          </a:xfrm>
        </p:grpSpPr>
        <p:sp>
          <p:nvSpPr>
            <p:cNvPr id="795779" name="Rectangle 131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780" name="Rectangle 132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781" name="Rectangle 133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782" name="Rectangle 134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5783" name="Text Box 135"/>
          <p:cNvSpPr txBox="1">
            <a:spLocks noChangeArrowheads="1"/>
          </p:cNvSpPr>
          <p:nvPr/>
        </p:nvSpPr>
        <p:spPr bwMode="auto">
          <a:xfrm>
            <a:off x="3714750" y="49863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795784" name="Text Box 136"/>
          <p:cNvSpPr txBox="1">
            <a:spLocks noChangeArrowheads="1"/>
          </p:cNvSpPr>
          <p:nvPr/>
        </p:nvSpPr>
        <p:spPr bwMode="auto">
          <a:xfrm>
            <a:off x="4468813" y="4994275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795785" name="Text Box 137"/>
          <p:cNvSpPr txBox="1">
            <a:spLocks noChangeArrowheads="1"/>
          </p:cNvSpPr>
          <p:nvPr/>
        </p:nvSpPr>
        <p:spPr bwMode="auto">
          <a:xfrm>
            <a:off x="4803775" y="4992688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795786" name="Group 138"/>
          <p:cNvGrpSpPr>
            <a:grpSpLocks/>
          </p:cNvGrpSpPr>
          <p:nvPr/>
        </p:nvGrpSpPr>
        <p:grpSpPr bwMode="auto">
          <a:xfrm>
            <a:off x="606425" y="5784850"/>
            <a:ext cx="1206500" cy="379413"/>
            <a:chOff x="2325" y="1381"/>
            <a:chExt cx="916" cy="239"/>
          </a:xfrm>
        </p:grpSpPr>
        <p:grpSp>
          <p:nvGrpSpPr>
            <p:cNvPr id="795787" name="Group 139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795788" name="Rectangle 140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5789" name="Rectangle 141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5790" name="Rectangle 142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5791" name="Rectangle 143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95792" name="Text Box 144"/>
            <p:cNvSpPr txBox="1">
              <a:spLocks noChangeArrowheads="1"/>
            </p:cNvSpPr>
            <p:nvPr/>
          </p:nvSpPr>
          <p:spPr bwMode="auto">
            <a:xfrm>
              <a:off x="2329" y="1381"/>
              <a:ext cx="2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795793" name="Text Box 145"/>
            <p:cNvSpPr txBox="1">
              <a:spLocks noChangeArrowheads="1"/>
            </p:cNvSpPr>
            <p:nvPr/>
          </p:nvSpPr>
          <p:spPr bwMode="auto">
            <a:xfrm>
              <a:off x="2561" y="1385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95794" name="Text Box 146"/>
            <p:cNvSpPr txBox="1">
              <a:spLocks noChangeArrowheads="1"/>
            </p:cNvSpPr>
            <p:nvPr/>
          </p:nvSpPr>
          <p:spPr bwMode="auto">
            <a:xfrm>
              <a:off x="2822" y="1386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795795" name="Text Box 147"/>
            <p:cNvSpPr txBox="1">
              <a:spLocks noChangeArrowheads="1"/>
            </p:cNvSpPr>
            <p:nvPr/>
          </p:nvSpPr>
          <p:spPr bwMode="auto">
            <a:xfrm>
              <a:off x="3041" y="1385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grpSp>
        <p:nvGrpSpPr>
          <p:cNvPr id="795796" name="Group 148"/>
          <p:cNvGrpSpPr>
            <a:grpSpLocks/>
          </p:cNvGrpSpPr>
          <p:nvPr/>
        </p:nvGrpSpPr>
        <p:grpSpPr bwMode="auto">
          <a:xfrm>
            <a:off x="5724525" y="5807075"/>
            <a:ext cx="1454150" cy="374650"/>
            <a:chOff x="1705" y="2235"/>
            <a:chExt cx="1391" cy="320"/>
          </a:xfrm>
        </p:grpSpPr>
        <p:sp>
          <p:nvSpPr>
            <p:cNvPr id="795797" name="Rectangle 149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798" name="Rectangle 150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799" name="Rectangle 151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800" name="Rectangle 152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5801" name="Text Box 153"/>
          <p:cNvSpPr txBox="1">
            <a:spLocks noChangeArrowheads="1"/>
          </p:cNvSpPr>
          <p:nvPr/>
        </p:nvSpPr>
        <p:spPr bwMode="auto">
          <a:xfrm>
            <a:off x="6535738" y="581025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795802" name="Text Box 154"/>
          <p:cNvSpPr txBox="1">
            <a:spLocks noChangeArrowheads="1"/>
          </p:cNvSpPr>
          <p:nvPr/>
        </p:nvSpPr>
        <p:spPr bwMode="auto">
          <a:xfrm>
            <a:off x="6062663" y="58086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24</a:t>
            </a:r>
          </a:p>
        </p:txBody>
      </p:sp>
      <p:sp>
        <p:nvSpPr>
          <p:cNvPr id="795803" name="Text Box 155"/>
          <p:cNvSpPr txBox="1">
            <a:spLocks noChangeArrowheads="1"/>
          </p:cNvSpPr>
          <p:nvPr/>
        </p:nvSpPr>
        <p:spPr bwMode="auto">
          <a:xfrm>
            <a:off x="5664200" y="58150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23</a:t>
            </a:r>
          </a:p>
        </p:txBody>
      </p:sp>
      <p:grpSp>
        <p:nvGrpSpPr>
          <p:cNvPr id="795804" name="Group 156"/>
          <p:cNvGrpSpPr>
            <a:grpSpLocks/>
          </p:cNvGrpSpPr>
          <p:nvPr/>
        </p:nvGrpSpPr>
        <p:grpSpPr bwMode="auto">
          <a:xfrm>
            <a:off x="7372350" y="5800725"/>
            <a:ext cx="1314450" cy="374650"/>
            <a:chOff x="1705" y="2235"/>
            <a:chExt cx="1391" cy="320"/>
          </a:xfrm>
        </p:grpSpPr>
        <p:sp>
          <p:nvSpPr>
            <p:cNvPr id="795805" name="Rectangle 157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806" name="Rectangle 158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807" name="Rectangle 159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808" name="Rectangle 160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5809" name="Text Box 161"/>
          <p:cNvSpPr txBox="1">
            <a:spLocks noChangeArrowheads="1"/>
          </p:cNvSpPr>
          <p:nvPr/>
        </p:nvSpPr>
        <p:spPr bwMode="auto">
          <a:xfrm>
            <a:off x="7313613" y="57991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795810" name="Text Box 162"/>
          <p:cNvSpPr txBox="1">
            <a:spLocks noChangeArrowheads="1"/>
          </p:cNvSpPr>
          <p:nvPr/>
        </p:nvSpPr>
        <p:spPr bwMode="auto">
          <a:xfrm>
            <a:off x="7670800" y="58023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37</a:t>
            </a:r>
          </a:p>
        </p:txBody>
      </p:sp>
      <p:sp>
        <p:nvSpPr>
          <p:cNvPr id="795811" name="Text Box 163"/>
          <p:cNvSpPr txBox="1">
            <a:spLocks noChangeArrowheads="1"/>
          </p:cNvSpPr>
          <p:nvPr/>
        </p:nvSpPr>
        <p:spPr bwMode="auto">
          <a:xfrm>
            <a:off x="8183563" y="580390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795812" name="Group 164"/>
          <p:cNvGrpSpPr>
            <a:grpSpLocks/>
          </p:cNvGrpSpPr>
          <p:nvPr/>
        </p:nvGrpSpPr>
        <p:grpSpPr bwMode="auto">
          <a:xfrm>
            <a:off x="2282825" y="5799138"/>
            <a:ext cx="1258888" cy="374650"/>
            <a:chOff x="1705" y="2235"/>
            <a:chExt cx="1391" cy="320"/>
          </a:xfrm>
        </p:grpSpPr>
        <p:sp>
          <p:nvSpPr>
            <p:cNvPr id="795813" name="Rectangle 165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814" name="Rectangle 166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815" name="Rectangle 167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816" name="Rectangle 168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5817" name="Text Box 169"/>
          <p:cNvSpPr txBox="1">
            <a:spLocks noChangeArrowheads="1"/>
          </p:cNvSpPr>
          <p:nvPr/>
        </p:nvSpPr>
        <p:spPr bwMode="auto">
          <a:xfrm>
            <a:off x="2847975" y="58007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795818" name="Text Box 170"/>
          <p:cNvSpPr txBox="1">
            <a:spLocks noChangeArrowheads="1"/>
          </p:cNvSpPr>
          <p:nvPr/>
        </p:nvSpPr>
        <p:spPr bwMode="auto">
          <a:xfrm>
            <a:off x="2970213" y="5802313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795819" name="Text Box 171"/>
          <p:cNvSpPr txBox="1">
            <a:spLocks noChangeArrowheads="1"/>
          </p:cNvSpPr>
          <p:nvPr/>
        </p:nvSpPr>
        <p:spPr bwMode="auto">
          <a:xfrm>
            <a:off x="3270250" y="5800725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795821" name="Group 173"/>
          <p:cNvGrpSpPr>
            <a:grpSpLocks/>
          </p:cNvGrpSpPr>
          <p:nvPr/>
        </p:nvGrpSpPr>
        <p:grpSpPr bwMode="auto">
          <a:xfrm>
            <a:off x="4064000" y="5813425"/>
            <a:ext cx="1454150" cy="374650"/>
            <a:chOff x="1705" y="2235"/>
            <a:chExt cx="1391" cy="320"/>
          </a:xfrm>
        </p:grpSpPr>
        <p:sp>
          <p:nvSpPr>
            <p:cNvPr id="795822" name="Rectangle 174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823" name="Rectangle 175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824" name="Rectangle 176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5825" name="Rectangle 177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solidFill>
              <a:schemeClr val="tx2"/>
            </a:solidFill>
            <a:ln w="57150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5826" name="Text Box 178"/>
          <p:cNvSpPr txBox="1">
            <a:spLocks noChangeArrowheads="1"/>
          </p:cNvSpPr>
          <p:nvPr/>
        </p:nvSpPr>
        <p:spPr bwMode="auto">
          <a:xfrm>
            <a:off x="4875213" y="5816600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795827" name="Text Box 179"/>
          <p:cNvSpPr txBox="1">
            <a:spLocks noChangeArrowheads="1"/>
          </p:cNvSpPr>
          <p:nvPr/>
        </p:nvSpPr>
        <p:spPr bwMode="auto">
          <a:xfrm>
            <a:off x="4402138" y="58150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795828" name="Text Box 180"/>
          <p:cNvSpPr txBox="1">
            <a:spLocks noChangeArrowheads="1"/>
          </p:cNvSpPr>
          <p:nvPr/>
        </p:nvSpPr>
        <p:spPr bwMode="auto">
          <a:xfrm>
            <a:off x="4003675" y="58213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795829" name="Text Box 181"/>
          <p:cNvSpPr txBox="1">
            <a:spLocks noChangeArrowheads="1"/>
          </p:cNvSpPr>
          <p:nvPr/>
        </p:nvSpPr>
        <p:spPr bwMode="auto">
          <a:xfrm>
            <a:off x="2543175" y="58007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795830" name="Text Box 182"/>
          <p:cNvSpPr txBox="1">
            <a:spLocks noChangeArrowheads="1"/>
          </p:cNvSpPr>
          <p:nvPr/>
        </p:nvSpPr>
        <p:spPr bwMode="auto">
          <a:xfrm>
            <a:off x="2295525" y="58134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95831" name="Text Box 183"/>
          <p:cNvSpPr txBox="1">
            <a:spLocks noChangeArrowheads="1"/>
          </p:cNvSpPr>
          <p:nvPr/>
        </p:nvSpPr>
        <p:spPr bwMode="auto">
          <a:xfrm>
            <a:off x="4000500" y="49863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795832" name="Text Box 184"/>
          <p:cNvSpPr txBox="1">
            <a:spLocks noChangeArrowheads="1"/>
          </p:cNvSpPr>
          <p:nvPr/>
        </p:nvSpPr>
        <p:spPr bwMode="auto">
          <a:xfrm>
            <a:off x="4368800" y="49863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795833" name="Text Box 185"/>
          <p:cNvSpPr txBox="1">
            <a:spLocks noChangeArrowheads="1"/>
          </p:cNvSpPr>
          <p:nvPr/>
        </p:nvSpPr>
        <p:spPr bwMode="auto">
          <a:xfrm>
            <a:off x="4724400" y="49863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795834" name="Line 186"/>
          <p:cNvSpPr>
            <a:spLocks noChangeShapeType="1"/>
          </p:cNvSpPr>
          <p:nvPr/>
        </p:nvSpPr>
        <p:spPr bwMode="auto">
          <a:xfrm flipH="1">
            <a:off x="828675" y="5397500"/>
            <a:ext cx="2820988" cy="385763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5835" name="Line 187"/>
          <p:cNvSpPr>
            <a:spLocks noChangeShapeType="1"/>
          </p:cNvSpPr>
          <p:nvPr/>
        </p:nvSpPr>
        <p:spPr bwMode="auto">
          <a:xfrm flipH="1">
            <a:off x="2479675" y="5386388"/>
            <a:ext cx="1563688" cy="37623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5836" name="Line 188"/>
          <p:cNvSpPr>
            <a:spLocks noChangeShapeType="1"/>
          </p:cNvSpPr>
          <p:nvPr/>
        </p:nvSpPr>
        <p:spPr bwMode="auto">
          <a:xfrm flipH="1">
            <a:off x="4244975" y="5386388"/>
            <a:ext cx="90488" cy="38893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5837" name="Line 189"/>
          <p:cNvSpPr>
            <a:spLocks noChangeShapeType="1"/>
          </p:cNvSpPr>
          <p:nvPr/>
        </p:nvSpPr>
        <p:spPr bwMode="auto">
          <a:xfrm>
            <a:off x="4741863" y="5386388"/>
            <a:ext cx="1204912" cy="38893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5838" name="Line 190"/>
          <p:cNvSpPr>
            <a:spLocks noChangeShapeType="1"/>
          </p:cNvSpPr>
          <p:nvPr/>
        </p:nvSpPr>
        <p:spPr bwMode="auto">
          <a:xfrm>
            <a:off x="5097463" y="5386388"/>
            <a:ext cx="2513012" cy="40163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5839" name="Text Box 191"/>
          <p:cNvSpPr txBox="1">
            <a:spLocks noChangeArrowheads="1"/>
          </p:cNvSpPr>
          <p:nvPr/>
        </p:nvSpPr>
        <p:spPr bwMode="auto">
          <a:xfrm>
            <a:off x="855663" y="4725988"/>
            <a:ext cx="234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79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9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209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>
                <a:solidFill>
                  <a:schemeClr val="accent2"/>
                </a:solidFill>
              </a:rPr>
              <a:t>After deleting 16</a:t>
            </a:r>
          </a:p>
        </p:txBody>
      </p:sp>
      <p:sp>
        <p:nvSpPr>
          <p:cNvPr id="795840" name="Line 192"/>
          <p:cNvSpPr>
            <a:spLocks noChangeShapeType="1"/>
          </p:cNvSpPr>
          <p:nvPr/>
        </p:nvSpPr>
        <p:spPr bwMode="auto">
          <a:xfrm flipH="1">
            <a:off x="3314700" y="3492500"/>
            <a:ext cx="558800" cy="85090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5841" name="Line 193"/>
          <p:cNvSpPr>
            <a:spLocks noChangeShapeType="1"/>
          </p:cNvSpPr>
          <p:nvPr/>
        </p:nvSpPr>
        <p:spPr bwMode="auto">
          <a:xfrm>
            <a:off x="3365500" y="3505200"/>
            <a:ext cx="431800" cy="80010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11AAE-A788-41A3-905A-835169414608}" type="slidenum">
              <a:rPr lang="en-US"/>
              <a:pPr/>
              <a:t>37</a:t>
            </a:fld>
            <a:endParaRPr lang="en-US"/>
          </a:p>
        </p:txBody>
      </p:sp>
      <p:sp>
        <p:nvSpPr>
          <p:cNvPr id="838658" name="Text Box 2"/>
          <p:cNvSpPr txBox="1">
            <a:spLocks noChangeArrowheads="1"/>
          </p:cNvSpPr>
          <p:nvPr/>
        </p:nvSpPr>
        <p:spPr bwMode="auto">
          <a:xfrm>
            <a:off x="236538" y="325438"/>
            <a:ext cx="8307387" cy="515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3300"/>
              </a:buClr>
            </a:pPr>
            <a:r>
              <a:rPr lang="en-US" sz="3200">
                <a:solidFill>
                  <a:schemeClr val="bg1"/>
                </a:solidFill>
              </a:rPr>
              <a:t>B+ Tree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Basically, a node in a B-tree structure represents one secondary page or a disk block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The passing from one node to another node can be a time consuming operation in case we need to do something like in-order traversal or print of the B-tree 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B+ tree is enhanced form of B-tree that allow us to access data sequentially in a faster manner than using in order traversal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In a B-tree, references to data are made from any node of the tree but in a B+ tree, these references are made only from the leaves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The internal nodes of a B-tree are indexes to the leaves for fast access to the data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D1522-DF61-4CBB-A9BE-ACB94DA39B67}" type="slidenum">
              <a:rPr lang="en-US"/>
              <a:pPr/>
              <a:t>38</a:t>
            </a:fld>
            <a:endParaRPr lang="en-US"/>
          </a:p>
        </p:txBody>
      </p:sp>
      <p:sp>
        <p:nvSpPr>
          <p:cNvPr id="839682" name="Text Box 2"/>
          <p:cNvSpPr txBox="1">
            <a:spLocks noChangeArrowheads="1"/>
          </p:cNvSpPr>
          <p:nvPr/>
        </p:nvSpPr>
        <p:spPr bwMode="auto">
          <a:xfrm>
            <a:off x="319088" y="217488"/>
            <a:ext cx="8307387" cy="603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3300"/>
              </a:buClr>
            </a:pPr>
            <a:r>
              <a:rPr lang="en-US" sz="3200">
                <a:solidFill>
                  <a:schemeClr val="bg1"/>
                </a:solidFill>
              </a:rPr>
              <a:t>B+ Tree Cont.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In a B+ tree, the leaves have a different structure than other nodes of the B+ tree and usually they are linked sequentially to form a sequence set so that scanning this list of leaves results in data given in ascending order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The reason this is called B+ tree is that</a:t>
            </a:r>
          </a:p>
          <a:p>
            <a:pPr lvl="1"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The internal nodes (not the leaves) all have the same structure as the B-tree) plus </a:t>
            </a:r>
          </a:p>
          <a:p>
            <a:pPr lvl="1"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The leaves make a linked list of the keys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Thus we can say that B+ tree is a combination of indexes plus a linked list of keys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The internal node of B+ tree stores keys, and pointers to the next level nodes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The leaves store keys, references to the records in a file, and pointer to the next leaf.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14093-58CF-4ABC-AA68-74044269E7D1}" type="slidenum">
              <a:rPr lang="en-US"/>
              <a:pPr/>
              <a:t>39</a:t>
            </a:fld>
            <a:endParaRPr lang="en-US"/>
          </a:p>
        </p:txBody>
      </p:sp>
      <p:sp>
        <p:nvSpPr>
          <p:cNvPr id="841732" name="Text Box 4"/>
          <p:cNvSpPr txBox="1">
            <a:spLocks noChangeArrowheads="1"/>
          </p:cNvSpPr>
          <p:nvPr/>
        </p:nvSpPr>
        <p:spPr bwMode="auto">
          <a:xfrm>
            <a:off x="152400" y="304800"/>
            <a:ext cx="88392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>
                <a:solidFill>
                  <a:srgbClr val="000000"/>
                </a:solidFill>
              </a:rPr>
              <a:t>Algorithm for inserting into a B+ tree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b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rgbClr val="000000"/>
                </a:solidFill>
              </a:rPr>
              <a:t>During the insert, when a leaf node is full and a new entry is inserted there, the node overflows and must split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b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rgbClr val="000000"/>
                </a:solidFill>
              </a:rPr>
              <a:t>Given that the order of the B</a:t>
            </a:r>
            <a:r>
              <a:rPr lang="en-US" b="0" baseline="34000">
                <a:solidFill>
                  <a:srgbClr val="000000"/>
                </a:solidFill>
              </a:rPr>
              <a:t>+</a:t>
            </a:r>
            <a:r>
              <a:rPr lang="en-US" b="0">
                <a:solidFill>
                  <a:srgbClr val="000000"/>
                </a:solidFill>
              </a:rPr>
              <a:t>-tree is </a:t>
            </a:r>
            <a:r>
              <a:rPr lang="en-US" b="0" i="1">
                <a:solidFill>
                  <a:srgbClr val="000000"/>
                </a:solidFill>
              </a:rPr>
              <a:t>p</a:t>
            </a:r>
            <a:r>
              <a:rPr lang="en-US" b="0">
                <a:solidFill>
                  <a:srgbClr val="000000"/>
                </a:solidFill>
              </a:rPr>
              <a:t>, the split of a leaf node causes the first  </a:t>
            </a:r>
            <a:r>
              <a:rPr lang="en-US" b="0" i="1">
                <a:solidFill>
                  <a:srgbClr val="000000"/>
                </a:solidFill>
              </a:rPr>
              <a:t>p/2</a:t>
            </a:r>
            <a:r>
              <a:rPr lang="en-US" b="0">
                <a:solidFill>
                  <a:srgbClr val="000000"/>
                </a:solidFill>
              </a:rPr>
              <a:t> entries (index keys) to remain in the original node and the rest move to the new node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b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rgbClr val="000000"/>
                </a:solidFill>
              </a:rPr>
              <a:t>A </a:t>
            </a:r>
            <a:r>
              <a:rPr lang="en-US" i="1" u="sng">
                <a:solidFill>
                  <a:schemeClr val="accent2"/>
                </a:solidFill>
              </a:rPr>
              <a:t>copy of</a:t>
            </a:r>
            <a:r>
              <a:rPr lang="en-US" b="0">
                <a:solidFill>
                  <a:srgbClr val="000000"/>
                </a:solidFill>
              </a:rPr>
              <a:t> the middle key is placed into the parent node 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b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rgbClr val="000000"/>
                </a:solidFill>
              </a:rPr>
              <a:t>If the parent (non-leaf node) is full and we try to insert a new key there, the parent splits. Half of the nodes stay in the original node, the other half move to the new node, and the middle key is moved </a:t>
            </a:r>
            <a:r>
              <a:rPr lang="en-US" b="0" u="sng">
                <a:solidFill>
                  <a:schemeClr val="accent2"/>
                </a:solidFill>
              </a:rPr>
              <a:t>(</a:t>
            </a:r>
            <a:r>
              <a:rPr lang="en-US" i="1" u="sng">
                <a:solidFill>
                  <a:schemeClr val="accent2"/>
                </a:solidFill>
              </a:rPr>
              <a:t>not copied</a:t>
            </a:r>
            <a:r>
              <a:rPr lang="en-US" b="0" u="sng">
                <a:solidFill>
                  <a:schemeClr val="accent2"/>
                </a:solidFill>
              </a:rPr>
              <a:t>)</a:t>
            </a:r>
            <a:r>
              <a:rPr lang="en-US" b="0">
                <a:solidFill>
                  <a:srgbClr val="000000"/>
                </a:solidFill>
              </a:rPr>
              <a:t> to the parent node (just like B-tree).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b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rgbClr val="000000"/>
                </a:solidFill>
              </a:rPr>
              <a:t>This 	process can be propagated all the way up to the root.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b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In the next example, we go through step by step (with pointer details) of inserting into a B+ tree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841735" name="Freeform 7"/>
          <p:cNvSpPr>
            <a:spLocks/>
          </p:cNvSpPr>
          <p:nvPr/>
        </p:nvSpPr>
        <p:spPr bwMode="auto">
          <a:xfrm flipV="1">
            <a:off x="2797175" y="2106613"/>
            <a:ext cx="203200" cy="347662"/>
          </a:xfrm>
          <a:custGeom>
            <a:avLst/>
            <a:gdLst>
              <a:gd name="T0" fmla="*/ 0 w 72"/>
              <a:gd name="T1" fmla="*/ 0 h 234"/>
              <a:gd name="T2" fmla="*/ 0 w 72"/>
              <a:gd name="T3" fmla="*/ 234 h 234"/>
              <a:gd name="T4" fmla="*/ 72 w 72"/>
              <a:gd name="T5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234">
                <a:moveTo>
                  <a:pt x="0" y="0"/>
                </a:moveTo>
                <a:lnTo>
                  <a:pt x="0" y="234"/>
                </a:lnTo>
                <a:lnTo>
                  <a:pt x="72" y="234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41736" name="Freeform 8"/>
          <p:cNvSpPr>
            <a:spLocks/>
          </p:cNvSpPr>
          <p:nvPr/>
        </p:nvSpPr>
        <p:spPr bwMode="auto">
          <a:xfrm flipH="1" flipV="1">
            <a:off x="3114675" y="2093913"/>
            <a:ext cx="177800" cy="385762"/>
          </a:xfrm>
          <a:custGeom>
            <a:avLst/>
            <a:gdLst>
              <a:gd name="T0" fmla="*/ 0 w 72"/>
              <a:gd name="T1" fmla="*/ 0 h 234"/>
              <a:gd name="T2" fmla="*/ 0 w 72"/>
              <a:gd name="T3" fmla="*/ 234 h 234"/>
              <a:gd name="T4" fmla="*/ 72 w 72"/>
              <a:gd name="T5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234">
                <a:moveTo>
                  <a:pt x="0" y="0"/>
                </a:moveTo>
                <a:lnTo>
                  <a:pt x="0" y="234"/>
                </a:lnTo>
                <a:lnTo>
                  <a:pt x="72" y="234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8BF97-CE31-4A01-9C81-7A9D7F777500}" type="slidenum">
              <a:rPr lang="en-US"/>
              <a:pPr/>
              <a:t>4</a:t>
            </a:fld>
            <a:endParaRPr lang="en-US"/>
          </a:p>
        </p:txBody>
      </p:sp>
      <p:sp>
        <p:nvSpPr>
          <p:cNvPr id="789506" name="Text Box 2"/>
          <p:cNvSpPr txBox="1">
            <a:spLocks noChangeArrowheads="1"/>
          </p:cNvSpPr>
          <p:nvPr/>
        </p:nvSpPr>
        <p:spPr bwMode="auto">
          <a:xfrm>
            <a:off x="261938" y="387350"/>
            <a:ext cx="4014787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Insertion into </a:t>
            </a:r>
          </a:p>
          <a:p>
            <a:r>
              <a:rPr lang="en-US" sz="3200">
                <a:solidFill>
                  <a:schemeClr val="bg1"/>
                </a:solidFill>
              </a:rPr>
              <a:t>B Tree: Case 1:</a:t>
            </a:r>
          </a:p>
          <a:p>
            <a:pPr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A key is placed in a leaf that still has some room</a:t>
            </a:r>
          </a:p>
          <a:p>
            <a:pPr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For example, as shown in the following example, in a B-tree of order 5, a new key, 7, is placed in a leaf, preserving the order of keys in the leaf so that key 8 must be shifted to the right by one position </a:t>
            </a:r>
          </a:p>
        </p:txBody>
      </p:sp>
      <p:grpSp>
        <p:nvGrpSpPr>
          <p:cNvPr id="789646" name="Group 142"/>
          <p:cNvGrpSpPr>
            <a:grpSpLocks/>
          </p:cNvGrpSpPr>
          <p:nvPr/>
        </p:nvGrpSpPr>
        <p:grpSpPr bwMode="auto">
          <a:xfrm>
            <a:off x="5203825" y="557213"/>
            <a:ext cx="2208213" cy="508000"/>
            <a:chOff x="1705" y="2235"/>
            <a:chExt cx="1391" cy="320"/>
          </a:xfrm>
        </p:grpSpPr>
        <p:sp>
          <p:nvSpPr>
            <p:cNvPr id="789593" name="Rectangle 89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9642" name="Rectangle 138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9643" name="Rectangle 139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9644" name="Rectangle 140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9647" name="Text Box 143"/>
          <p:cNvSpPr txBox="1">
            <a:spLocks noChangeArrowheads="1"/>
          </p:cNvSpPr>
          <p:nvPr/>
        </p:nvSpPr>
        <p:spPr bwMode="auto">
          <a:xfrm>
            <a:off x="5265738" y="627063"/>
            <a:ext cx="412750" cy="36671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99000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grpSp>
        <p:nvGrpSpPr>
          <p:cNvPr id="789660" name="Group 156"/>
          <p:cNvGrpSpPr>
            <a:grpSpLocks/>
          </p:cNvGrpSpPr>
          <p:nvPr/>
        </p:nvGrpSpPr>
        <p:grpSpPr bwMode="auto">
          <a:xfrm>
            <a:off x="4281488" y="1739900"/>
            <a:ext cx="2208212" cy="508000"/>
            <a:chOff x="1705" y="2235"/>
            <a:chExt cx="1391" cy="320"/>
          </a:xfrm>
        </p:grpSpPr>
        <p:sp>
          <p:nvSpPr>
            <p:cNvPr id="789661" name="Rectangle 157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9662" name="Rectangle 158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9663" name="Rectangle 159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9664" name="Rectangle 160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89665" name="Group 161"/>
          <p:cNvGrpSpPr>
            <a:grpSpLocks/>
          </p:cNvGrpSpPr>
          <p:nvPr/>
        </p:nvGrpSpPr>
        <p:grpSpPr bwMode="auto">
          <a:xfrm>
            <a:off x="6707188" y="1754188"/>
            <a:ext cx="2208212" cy="508000"/>
            <a:chOff x="1705" y="2235"/>
            <a:chExt cx="1391" cy="320"/>
          </a:xfrm>
        </p:grpSpPr>
        <p:sp>
          <p:nvSpPr>
            <p:cNvPr id="789666" name="Rectangle 162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9667" name="Rectangle 163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9668" name="Rectangle 164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9669" name="Rectangle 165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9670" name="Line 166"/>
          <p:cNvSpPr>
            <a:spLocks noChangeShapeType="1"/>
          </p:cNvSpPr>
          <p:nvPr/>
        </p:nvSpPr>
        <p:spPr bwMode="auto">
          <a:xfrm flipH="1">
            <a:off x="4646613" y="1044575"/>
            <a:ext cx="550862" cy="66675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89671" name="Line 167"/>
          <p:cNvSpPr>
            <a:spLocks noChangeShapeType="1"/>
          </p:cNvSpPr>
          <p:nvPr/>
        </p:nvSpPr>
        <p:spPr bwMode="auto">
          <a:xfrm>
            <a:off x="5735638" y="1058863"/>
            <a:ext cx="1262062" cy="68262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89672" name="Text Box 168"/>
          <p:cNvSpPr txBox="1">
            <a:spLocks noChangeArrowheads="1"/>
          </p:cNvSpPr>
          <p:nvPr/>
        </p:nvSpPr>
        <p:spPr bwMode="auto">
          <a:xfrm>
            <a:off x="6781800" y="1809750"/>
            <a:ext cx="412750" cy="3667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99000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789673" name="Text Box 169"/>
          <p:cNvSpPr txBox="1">
            <a:spLocks noChangeArrowheads="1"/>
          </p:cNvSpPr>
          <p:nvPr/>
        </p:nvSpPr>
        <p:spPr bwMode="auto">
          <a:xfrm>
            <a:off x="4959350" y="1803400"/>
            <a:ext cx="298450" cy="3667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99000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789674" name="Text Box 170"/>
          <p:cNvSpPr txBox="1">
            <a:spLocks noChangeArrowheads="1"/>
          </p:cNvSpPr>
          <p:nvPr/>
        </p:nvSpPr>
        <p:spPr bwMode="auto">
          <a:xfrm>
            <a:off x="4445000" y="1809750"/>
            <a:ext cx="298450" cy="3667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99000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89675" name="Text Box 171"/>
          <p:cNvSpPr txBox="1">
            <a:spLocks noChangeArrowheads="1"/>
          </p:cNvSpPr>
          <p:nvPr/>
        </p:nvSpPr>
        <p:spPr bwMode="auto">
          <a:xfrm>
            <a:off x="7334250" y="1824038"/>
            <a:ext cx="412750" cy="36671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99000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grpSp>
        <p:nvGrpSpPr>
          <p:cNvPr id="789676" name="Group 172"/>
          <p:cNvGrpSpPr>
            <a:grpSpLocks/>
          </p:cNvGrpSpPr>
          <p:nvPr/>
        </p:nvGrpSpPr>
        <p:grpSpPr bwMode="auto">
          <a:xfrm>
            <a:off x="5068888" y="4237038"/>
            <a:ext cx="2208212" cy="508000"/>
            <a:chOff x="1705" y="2235"/>
            <a:chExt cx="1391" cy="320"/>
          </a:xfrm>
        </p:grpSpPr>
        <p:sp>
          <p:nvSpPr>
            <p:cNvPr id="789677" name="Rectangle 173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9678" name="Rectangle 174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9679" name="Rectangle 175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9680" name="Rectangle 176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9681" name="Text Box 177"/>
          <p:cNvSpPr txBox="1">
            <a:spLocks noChangeArrowheads="1"/>
          </p:cNvSpPr>
          <p:nvPr/>
        </p:nvSpPr>
        <p:spPr bwMode="auto">
          <a:xfrm>
            <a:off x="5130800" y="4306888"/>
            <a:ext cx="412750" cy="36671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99000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grpSp>
        <p:nvGrpSpPr>
          <p:cNvPr id="789682" name="Group 178"/>
          <p:cNvGrpSpPr>
            <a:grpSpLocks/>
          </p:cNvGrpSpPr>
          <p:nvPr/>
        </p:nvGrpSpPr>
        <p:grpSpPr bwMode="auto">
          <a:xfrm>
            <a:off x="4146550" y="5419725"/>
            <a:ext cx="2208213" cy="508000"/>
            <a:chOff x="1705" y="2235"/>
            <a:chExt cx="1391" cy="320"/>
          </a:xfrm>
        </p:grpSpPr>
        <p:sp>
          <p:nvSpPr>
            <p:cNvPr id="789683" name="Rectangle 179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9684" name="Rectangle 180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9685" name="Rectangle 181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9686" name="Rectangle 182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89687" name="Group 183"/>
          <p:cNvGrpSpPr>
            <a:grpSpLocks/>
          </p:cNvGrpSpPr>
          <p:nvPr/>
        </p:nvGrpSpPr>
        <p:grpSpPr bwMode="auto">
          <a:xfrm>
            <a:off x="6572250" y="5434013"/>
            <a:ext cx="2208213" cy="508000"/>
            <a:chOff x="1705" y="2235"/>
            <a:chExt cx="1391" cy="320"/>
          </a:xfrm>
        </p:grpSpPr>
        <p:sp>
          <p:nvSpPr>
            <p:cNvPr id="789688" name="Rectangle 184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9689" name="Rectangle 185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9690" name="Rectangle 186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9691" name="Rectangle 187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9692" name="Line 188"/>
          <p:cNvSpPr>
            <a:spLocks noChangeShapeType="1"/>
          </p:cNvSpPr>
          <p:nvPr/>
        </p:nvSpPr>
        <p:spPr bwMode="auto">
          <a:xfrm flipH="1">
            <a:off x="4511675" y="4724400"/>
            <a:ext cx="550863" cy="66675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89693" name="Line 189"/>
          <p:cNvSpPr>
            <a:spLocks noChangeShapeType="1"/>
          </p:cNvSpPr>
          <p:nvPr/>
        </p:nvSpPr>
        <p:spPr bwMode="auto">
          <a:xfrm>
            <a:off x="5600700" y="4738688"/>
            <a:ext cx="1262063" cy="68262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89694" name="Text Box 190"/>
          <p:cNvSpPr txBox="1">
            <a:spLocks noChangeArrowheads="1"/>
          </p:cNvSpPr>
          <p:nvPr/>
        </p:nvSpPr>
        <p:spPr bwMode="auto">
          <a:xfrm>
            <a:off x="6646863" y="5489575"/>
            <a:ext cx="412750" cy="3667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99000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789695" name="Text Box 191"/>
          <p:cNvSpPr txBox="1">
            <a:spLocks noChangeArrowheads="1"/>
          </p:cNvSpPr>
          <p:nvPr/>
        </p:nvSpPr>
        <p:spPr bwMode="auto">
          <a:xfrm>
            <a:off x="4824413" y="5483225"/>
            <a:ext cx="298450" cy="3667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99000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89696" name="Text Box 192"/>
          <p:cNvSpPr txBox="1">
            <a:spLocks noChangeArrowheads="1"/>
          </p:cNvSpPr>
          <p:nvPr/>
        </p:nvSpPr>
        <p:spPr bwMode="auto">
          <a:xfrm>
            <a:off x="4310063" y="5489575"/>
            <a:ext cx="298450" cy="3667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99000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89697" name="Text Box 193"/>
          <p:cNvSpPr txBox="1">
            <a:spLocks noChangeArrowheads="1"/>
          </p:cNvSpPr>
          <p:nvPr/>
        </p:nvSpPr>
        <p:spPr bwMode="auto">
          <a:xfrm>
            <a:off x="7199313" y="5503863"/>
            <a:ext cx="412750" cy="36671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99000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789700" name="Text Box 196"/>
          <p:cNvSpPr txBox="1">
            <a:spLocks noChangeArrowheads="1"/>
          </p:cNvSpPr>
          <p:nvPr/>
        </p:nvSpPr>
        <p:spPr bwMode="auto">
          <a:xfrm>
            <a:off x="5383213" y="5475288"/>
            <a:ext cx="298450" cy="36671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99000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5F460-7931-4BEC-AAB3-1DDEEA0A4961}" type="slidenum">
              <a:rPr lang="en-US"/>
              <a:pPr/>
              <a:t>40</a:t>
            </a:fld>
            <a:endParaRPr lang="en-US"/>
          </a:p>
        </p:txBody>
      </p:sp>
      <p:sp>
        <p:nvSpPr>
          <p:cNvPr id="845826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7010400" cy="167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</a:pPr>
            <a:r>
              <a:rPr lang="en-US" sz="3200">
                <a:solidFill>
                  <a:srgbClr val="000000"/>
                </a:solidFill>
              </a:rPr>
              <a:t>Example of a B</a:t>
            </a:r>
            <a:r>
              <a:rPr lang="en-US" sz="3200" baseline="34000">
                <a:solidFill>
                  <a:srgbClr val="000000"/>
                </a:solidFill>
              </a:rPr>
              <a:t>+</a:t>
            </a:r>
            <a:r>
              <a:rPr lang="en-US" sz="3200">
                <a:solidFill>
                  <a:srgbClr val="000000"/>
                </a:solidFill>
              </a:rPr>
              <a:t>-Tree of order 3</a:t>
            </a:r>
            <a:r>
              <a:rPr lang="en-US" i="1"/>
              <a:t>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i="1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rgbClr val="000000"/>
                </a:solidFill>
              </a:rPr>
              <a:t>Example of inserting the index for the following records into a B</a:t>
            </a:r>
            <a:r>
              <a:rPr lang="en-US" b="0" baseline="34000">
                <a:solidFill>
                  <a:srgbClr val="000000"/>
                </a:solidFill>
              </a:rPr>
              <a:t>+</a:t>
            </a:r>
            <a:r>
              <a:rPr lang="en-US" b="0">
                <a:solidFill>
                  <a:srgbClr val="000000"/>
                </a:solidFill>
              </a:rPr>
              <a:t>-tree</a:t>
            </a:r>
          </a:p>
        </p:txBody>
      </p:sp>
      <p:grpSp>
        <p:nvGrpSpPr>
          <p:cNvPr id="845827" name="Group 3"/>
          <p:cNvGrpSpPr>
            <a:grpSpLocks/>
          </p:cNvGrpSpPr>
          <p:nvPr/>
        </p:nvGrpSpPr>
        <p:grpSpPr bwMode="auto">
          <a:xfrm>
            <a:off x="3149600" y="2582863"/>
            <a:ext cx="2286000" cy="3014662"/>
            <a:chOff x="1984" y="1627"/>
            <a:chExt cx="1440" cy="1899"/>
          </a:xfrm>
        </p:grpSpPr>
        <p:grpSp>
          <p:nvGrpSpPr>
            <p:cNvPr id="845828" name="Group 4"/>
            <p:cNvGrpSpPr>
              <a:grpSpLocks/>
            </p:cNvGrpSpPr>
            <p:nvPr/>
          </p:nvGrpSpPr>
          <p:grpSpPr bwMode="auto">
            <a:xfrm>
              <a:off x="1984" y="1838"/>
              <a:ext cx="1440" cy="211"/>
              <a:chOff x="1680" y="739"/>
              <a:chExt cx="1440" cy="211"/>
            </a:xfrm>
          </p:grpSpPr>
          <p:sp>
            <p:nvSpPr>
              <p:cNvPr id="845829" name="Rectangle 5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845830" name="Rectangle 6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Jack</a:t>
                </a:r>
              </a:p>
            </p:txBody>
          </p:sp>
          <p:sp>
            <p:nvSpPr>
              <p:cNvPr id="845831" name="Rectangle 7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30,000</a:t>
                </a:r>
              </a:p>
            </p:txBody>
          </p:sp>
        </p:grpSp>
        <p:grpSp>
          <p:nvGrpSpPr>
            <p:cNvPr id="845832" name="Group 8"/>
            <p:cNvGrpSpPr>
              <a:grpSpLocks/>
            </p:cNvGrpSpPr>
            <p:nvPr/>
          </p:nvGrpSpPr>
          <p:grpSpPr bwMode="auto">
            <a:xfrm>
              <a:off x="1984" y="2049"/>
              <a:ext cx="1440" cy="211"/>
              <a:chOff x="1680" y="739"/>
              <a:chExt cx="1440" cy="211"/>
            </a:xfrm>
          </p:grpSpPr>
          <p:sp>
            <p:nvSpPr>
              <p:cNvPr id="845833" name="Rectangle 9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845834" name="Rectangle 10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Steve</a:t>
                </a:r>
              </a:p>
            </p:txBody>
          </p:sp>
          <p:sp>
            <p:nvSpPr>
              <p:cNvPr id="845835" name="Rectangle 11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32,000</a:t>
                </a:r>
              </a:p>
            </p:txBody>
          </p:sp>
        </p:grpSp>
        <p:grpSp>
          <p:nvGrpSpPr>
            <p:cNvPr id="845836" name="Group 12"/>
            <p:cNvGrpSpPr>
              <a:grpSpLocks/>
            </p:cNvGrpSpPr>
            <p:nvPr/>
          </p:nvGrpSpPr>
          <p:grpSpPr bwMode="auto">
            <a:xfrm>
              <a:off x="1984" y="2260"/>
              <a:ext cx="1440" cy="211"/>
              <a:chOff x="1680" y="739"/>
              <a:chExt cx="1440" cy="211"/>
            </a:xfrm>
          </p:grpSpPr>
          <p:sp>
            <p:nvSpPr>
              <p:cNvPr id="845837" name="Rectangle 13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845838" name="Rectangle 14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John</a:t>
                </a:r>
              </a:p>
            </p:txBody>
          </p:sp>
          <p:sp>
            <p:nvSpPr>
              <p:cNvPr id="845839" name="Rectangle 15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50,000</a:t>
                </a:r>
              </a:p>
            </p:txBody>
          </p:sp>
        </p:grpSp>
        <p:grpSp>
          <p:nvGrpSpPr>
            <p:cNvPr id="845840" name="Group 16"/>
            <p:cNvGrpSpPr>
              <a:grpSpLocks/>
            </p:cNvGrpSpPr>
            <p:nvPr/>
          </p:nvGrpSpPr>
          <p:grpSpPr bwMode="auto">
            <a:xfrm>
              <a:off x="1984" y="2471"/>
              <a:ext cx="1440" cy="211"/>
              <a:chOff x="1680" y="739"/>
              <a:chExt cx="1440" cy="211"/>
            </a:xfrm>
          </p:grpSpPr>
          <p:sp>
            <p:nvSpPr>
              <p:cNvPr id="845841" name="Rectangle 17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845842" name="Rectangle 18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Nancy</a:t>
                </a:r>
              </a:p>
            </p:txBody>
          </p:sp>
          <p:sp>
            <p:nvSpPr>
              <p:cNvPr id="845843" name="Rectangle 19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55,000</a:t>
                </a:r>
              </a:p>
            </p:txBody>
          </p:sp>
        </p:grpSp>
        <p:grpSp>
          <p:nvGrpSpPr>
            <p:cNvPr id="845844" name="Group 20"/>
            <p:cNvGrpSpPr>
              <a:grpSpLocks/>
            </p:cNvGrpSpPr>
            <p:nvPr/>
          </p:nvGrpSpPr>
          <p:grpSpPr bwMode="auto">
            <a:xfrm>
              <a:off x="1984" y="2682"/>
              <a:ext cx="1440" cy="211"/>
              <a:chOff x="1680" y="739"/>
              <a:chExt cx="1440" cy="211"/>
            </a:xfrm>
          </p:grpSpPr>
          <p:sp>
            <p:nvSpPr>
              <p:cNvPr id="845845" name="Rectangle 21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845846" name="Rectangle 22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Rose</a:t>
                </a:r>
              </a:p>
            </p:txBody>
          </p:sp>
          <p:sp>
            <p:nvSpPr>
              <p:cNvPr id="845847" name="Rectangle 23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90,000</a:t>
                </a:r>
              </a:p>
            </p:txBody>
          </p:sp>
        </p:grpSp>
        <p:grpSp>
          <p:nvGrpSpPr>
            <p:cNvPr id="845848" name="Group 24"/>
            <p:cNvGrpSpPr>
              <a:grpSpLocks/>
            </p:cNvGrpSpPr>
            <p:nvPr/>
          </p:nvGrpSpPr>
          <p:grpSpPr bwMode="auto">
            <a:xfrm>
              <a:off x="1984" y="2893"/>
              <a:ext cx="1440" cy="211"/>
              <a:chOff x="1680" y="739"/>
              <a:chExt cx="1440" cy="211"/>
            </a:xfrm>
          </p:grpSpPr>
          <p:sp>
            <p:nvSpPr>
              <p:cNvPr id="845849" name="Rectangle 25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12</a:t>
                </a:r>
              </a:p>
            </p:txBody>
          </p:sp>
          <p:sp>
            <p:nvSpPr>
              <p:cNvPr id="845850" name="Rectangle 26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Abdul</a:t>
                </a:r>
              </a:p>
            </p:txBody>
          </p:sp>
          <p:sp>
            <p:nvSpPr>
              <p:cNvPr id="845851" name="Rectangle 27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35,000</a:t>
                </a:r>
              </a:p>
            </p:txBody>
          </p:sp>
        </p:grpSp>
        <p:grpSp>
          <p:nvGrpSpPr>
            <p:cNvPr id="845852" name="Group 28"/>
            <p:cNvGrpSpPr>
              <a:grpSpLocks/>
            </p:cNvGrpSpPr>
            <p:nvPr/>
          </p:nvGrpSpPr>
          <p:grpSpPr bwMode="auto">
            <a:xfrm>
              <a:off x="1984" y="3104"/>
              <a:ext cx="1440" cy="211"/>
              <a:chOff x="1680" y="739"/>
              <a:chExt cx="1440" cy="211"/>
            </a:xfrm>
          </p:grpSpPr>
          <p:sp>
            <p:nvSpPr>
              <p:cNvPr id="845853" name="Rectangle 29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845854" name="Rectangle 30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Pat</a:t>
                </a:r>
              </a:p>
            </p:txBody>
          </p:sp>
          <p:sp>
            <p:nvSpPr>
              <p:cNvPr id="845855" name="Rectangle 31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42,000</a:t>
                </a:r>
              </a:p>
            </p:txBody>
          </p:sp>
        </p:grpSp>
        <p:grpSp>
          <p:nvGrpSpPr>
            <p:cNvPr id="845856" name="Group 32"/>
            <p:cNvGrpSpPr>
              <a:grpSpLocks/>
            </p:cNvGrpSpPr>
            <p:nvPr/>
          </p:nvGrpSpPr>
          <p:grpSpPr bwMode="auto">
            <a:xfrm>
              <a:off x="1984" y="3315"/>
              <a:ext cx="1440" cy="211"/>
              <a:chOff x="1680" y="739"/>
              <a:chExt cx="1440" cy="211"/>
            </a:xfrm>
          </p:grpSpPr>
          <p:sp>
            <p:nvSpPr>
              <p:cNvPr id="845857" name="Rectangle 33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845858" name="Rectangle 34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Kathy</a:t>
                </a:r>
              </a:p>
            </p:txBody>
          </p:sp>
          <p:sp>
            <p:nvSpPr>
              <p:cNvPr id="845859" name="Rectangle 35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45,000</a:t>
                </a:r>
              </a:p>
            </p:txBody>
          </p:sp>
        </p:grpSp>
        <p:grpSp>
          <p:nvGrpSpPr>
            <p:cNvPr id="845860" name="Group 36"/>
            <p:cNvGrpSpPr>
              <a:grpSpLocks/>
            </p:cNvGrpSpPr>
            <p:nvPr/>
          </p:nvGrpSpPr>
          <p:grpSpPr bwMode="auto">
            <a:xfrm>
              <a:off x="1984" y="1627"/>
              <a:ext cx="1440" cy="211"/>
              <a:chOff x="1680" y="739"/>
              <a:chExt cx="1440" cy="211"/>
            </a:xfrm>
          </p:grpSpPr>
          <p:sp>
            <p:nvSpPr>
              <p:cNvPr id="845861" name="Rectangle 37" descr="Pink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/>
                  <a:t>EmpId</a:t>
                </a:r>
              </a:p>
            </p:txBody>
          </p:sp>
          <p:sp>
            <p:nvSpPr>
              <p:cNvPr id="845862" name="Rectangle 38" descr="Pink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/>
                  <a:t>Name</a:t>
                </a:r>
              </a:p>
            </p:txBody>
          </p:sp>
          <p:sp>
            <p:nvSpPr>
              <p:cNvPr id="845863" name="Rectangle 39" descr="Pink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/>
                  <a:t>Salary</a:t>
                </a:r>
              </a:p>
            </p:txBody>
          </p: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3DF35-AB0C-4173-A0D2-E0B22E2F11EA}" type="slidenum">
              <a:rPr lang="en-US"/>
              <a:pPr/>
              <a:t>41</a:t>
            </a:fld>
            <a:endParaRPr lang="en-US"/>
          </a:p>
        </p:txBody>
      </p:sp>
      <p:sp>
        <p:nvSpPr>
          <p:cNvPr id="846850" name="Text Box 2"/>
          <p:cNvSpPr txBox="1">
            <a:spLocks noChangeArrowheads="1"/>
          </p:cNvSpPr>
          <p:nvPr/>
        </p:nvSpPr>
        <p:spPr bwMode="auto">
          <a:xfrm>
            <a:off x="584200" y="231775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rgbClr val="000000"/>
                </a:solidFill>
              </a:rPr>
              <a:t>Insert index for record: </a:t>
            </a:r>
          </a:p>
        </p:txBody>
      </p:sp>
      <p:grpSp>
        <p:nvGrpSpPr>
          <p:cNvPr id="846851" name="Group 3"/>
          <p:cNvGrpSpPr>
            <a:grpSpLocks/>
          </p:cNvGrpSpPr>
          <p:nvPr/>
        </p:nvGrpSpPr>
        <p:grpSpPr bwMode="auto">
          <a:xfrm>
            <a:off x="4038600" y="304800"/>
            <a:ext cx="2286000" cy="334963"/>
            <a:chOff x="1680" y="739"/>
            <a:chExt cx="1440" cy="211"/>
          </a:xfrm>
        </p:grpSpPr>
        <p:sp>
          <p:nvSpPr>
            <p:cNvPr id="846852" name="Rectangle 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46853" name="Rectangle 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Jack</a:t>
              </a:r>
            </a:p>
          </p:txBody>
        </p:sp>
        <p:sp>
          <p:nvSpPr>
            <p:cNvPr id="846854" name="Rectangle 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30,000</a:t>
              </a:r>
            </a:p>
          </p:txBody>
        </p:sp>
      </p:grpSp>
      <p:grpSp>
        <p:nvGrpSpPr>
          <p:cNvPr id="846855" name="Group 7"/>
          <p:cNvGrpSpPr>
            <a:grpSpLocks/>
          </p:cNvGrpSpPr>
          <p:nvPr/>
        </p:nvGrpSpPr>
        <p:grpSpPr bwMode="auto">
          <a:xfrm>
            <a:off x="3581400" y="4114800"/>
            <a:ext cx="1701800" cy="381000"/>
            <a:chOff x="2296" y="1056"/>
            <a:chExt cx="1072" cy="240"/>
          </a:xfrm>
        </p:grpSpPr>
        <p:sp>
          <p:nvSpPr>
            <p:cNvPr id="846856" name="Rectangle 8" descr="Stationery"/>
            <p:cNvSpPr>
              <a:spLocks noChangeArrowheads="1"/>
            </p:cNvSpPr>
            <p:nvPr/>
          </p:nvSpPr>
          <p:spPr bwMode="auto">
            <a:xfrm>
              <a:off x="2400" y="1056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46857" name="Rectangle 9" descr="Stationery"/>
            <p:cNvSpPr>
              <a:spLocks noChangeArrowheads="1"/>
            </p:cNvSpPr>
            <p:nvPr/>
          </p:nvSpPr>
          <p:spPr bwMode="auto">
            <a:xfrm>
              <a:off x="277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58" name="Rectangle 10" descr="Stationery"/>
            <p:cNvSpPr>
              <a:spLocks noChangeArrowheads="1"/>
            </p:cNvSpPr>
            <p:nvPr/>
          </p:nvSpPr>
          <p:spPr bwMode="auto">
            <a:xfrm>
              <a:off x="2880" y="1056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59" name="Rectangle 11" descr="Stationery"/>
            <p:cNvSpPr>
              <a:spLocks noChangeArrowheads="1"/>
            </p:cNvSpPr>
            <p:nvPr/>
          </p:nvSpPr>
          <p:spPr bwMode="auto">
            <a:xfrm>
              <a:off x="3264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60" name="Rectangle 12" descr="Stationery"/>
            <p:cNvSpPr>
              <a:spLocks noChangeArrowheads="1"/>
            </p:cNvSpPr>
            <p:nvPr/>
          </p:nvSpPr>
          <p:spPr bwMode="auto">
            <a:xfrm>
              <a:off x="229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6861" name="Group 13"/>
            <p:cNvGrpSpPr>
              <a:grpSpLocks/>
            </p:cNvGrpSpPr>
            <p:nvPr/>
          </p:nvGrpSpPr>
          <p:grpSpPr bwMode="auto">
            <a:xfrm>
              <a:off x="2448" y="1104"/>
              <a:ext cx="296" cy="144"/>
              <a:chOff x="1728" y="1632"/>
              <a:chExt cx="296" cy="144"/>
            </a:xfrm>
          </p:grpSpPr>
          <p:sp>
            <p:nvSpPr>
              <p:cNvPr id="846862" name="Rectangle 14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63" name="Oval 15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46864" name="Line 16"/>
          <p:cNvSpPr>
            <a:spLocks noChangeShapeType="1"/>
          </p:cNvSpPr>
          <p:nvPr/>
        </p:nvSpPr>
        <p:spPr bwMode="auto">
          <a:xfrm>
            <a:off x="247650" y="3581400"/>
            <a:ext cx="8661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46865" name="Group 17"/>
          <p:cNvGrpSpPr>
            <a:grpSpLocks/>
          </p:cNvGrpSpPr>
          <p:nvPr/>
        </p:nvGrpSpPr>
        <p:grpSpPr bwMode="auto">
          <a:xfrm>
            <a:off x="4108450" y="1295400"/>
            <a:ext cx="2365375" cy="457200"/>
            <a:chOff x="2588" y="816"/>
            <a:chExt cx="1490" cy="288"/>
          </a:xfrm>
        </p:grpSpPr>
        <p:sp>
          <p:nvSpPr>
            <p:cNvPr id="846866" name="Oval 18"/>
            <p:cNvSpPr>
              <a:spLocks noChangeArrowheads="1"/>
            </p:cNvSpPr>
            <p:nvPr/>
          </p:nvSpPr>
          <p:spPr bwMode="auto">
            <a:xfrm>
              <a:off x="2588" y="816"/>
              <a:ext cx="10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67" name="Freeform 19"/>
            <p:cNvSpPr>
              <a:spLocks/>
            </p:cNvSpPr>
            <p:nvPr/>
          </p:nvSpPr>
          <p:spPr bwMode="auto">
            <a:xfrm>
              <a:off x="2680" y="842"/>
              <a:ext cx="336" cy="132"/>
            </a:xfrm>
            <a:custGeom>
              <a:avLst/>
              <a:gdLst>
                <a:gd name="T0" fmla="*/ 0 w 336"/>
                <a:gd name="T1" fmla="*/ 22 h 132"/>
                <a:gd name="T2" fmla="*/ 280 w 336"/>
                <a:gd name="T3" fmla="*/ 30 h 132"/>
                <a:gd name="T4" fmla="*/ 296 w 336"/>
                <a:gd name="T5" fmla="*/ 54 h 132"/>
                <a:gd name="T6" fmla="*/ 232 w 336"/>
                <a:gd name="T7" fmla="*/ 118 h 132"/>
                <a:gd name="T8" fmla="*/ 336 w 336"/>
                <a:gd name="T9" fmla="*/ 12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132">
                  <a:moveTo>
                    <a:pt x="0" y="22"/>
                  </a:moveTo>
                  <a:cubicBezTo>
                    <a:pt x="92" y="7"/>
                    <a:pt x="190" y="0"/>
                    <a:pt x="280" y="30"/>
                  </a:cubicBezTo>
                  <a:cubicBezTo>
                    <a:pt x="285" y="38"/>
                    <a:pt x="296" y="44"/>
                    <a:pt x="296" y="54"/>
                  </a:cubicBezTo>
                  <a:cubicBezTo>
                    <a:pt x="296" y="78"/>
                    <a:pt x="249" y="107"/>
                    <a:pt x="232" y="118"/>
                  </a:cubicBezTo>
                  <a:cubicBezTo>
                    <a:pt x="287" y="132"/>
                    <a:pt x="253" y="126"/>
                    <a:pt x="336" y="126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6868" name="Text Box 20"/>
            <p:cNvSpPr txBox="1">
              <a:spLocks noChangeArrowheads="1"/>
            </p:cNvSpPr>
            <p:nvPr/>
          </p:nvSpPr>
          <p:spPr bwMode="auto">
            <a:xfrm>
              <a:off x="2928" y="816"/>
              <a:ext cx="11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i="1"/>
                <a:t> Null Pointer</a:t>
              </a:r>
            </a:p>
          </p:txBody>
        </p:sp>
      </p:grpSp>
      <p:sp>
        <p:nvSpPr>
          <p:cNvPr id="846869" name="Text Box 21"/>
          <p:cNvSpPr txBox="1">
            <a:spLocks noChangeArrowheads="1"/>
          </p:cNvSpPr>
          <p:nvPr/>
        </p:nvSpPr>
        <p:spPr bwMode="auto">
          <a:xfrm>
            <a:off x="304800" y="1371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Before</a:t>
            </a:r>
          </a:p>
        </p:txBody>
      </p:sp>
      <p:sp>
        <p:nvSpPr>
          <p:cNvPr id="846870" name="Text Box 22"/>
          <p:cNvSpPr txBox="1">
            <a:spLocks noChangeArrowheads="1"/>
          </p:cNvSpPr>
          <p:nvPr/>
        </p:nvSpPr>
        <p:spPr bwMode="auto">
          <a:xfrm>
            <a:off x="304800" y="39624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After</a:t>
            </a:r>
          </a:p>
        </p:txBody>
      </p:sp>
      <p:grpSp>
        <p:nvGrpSpPr>
          <p:cNvPr id="846871" name="Group 23"/>
          <p:cNvGrpSpPr>
            <a:grpSpLocks/>
          </p:cNvGrpSpPr>
          <p:nvPr/>
        </p:nvGrpSpPr>
        <p:grpSpPr bwMode="auto">
          <a:xfrm>
            <a:off x="3810000" y="4191000"/>
            <a:ext cx="469900" cy="228600"/>
            <a:chOff x="1728" y="1632"/>
            <a:chExt cx="296" cy="144"/>
          </a:xfrm>
        </p:grpSpPr>
        <p:sp>
          <p:nvSpPr>
            <p:cNvPr id="846872" name="Rectangle 24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73" name="Oval 25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4CFAC-9E80-448C-B029-DBCFAC36BC76}" type="slidenum">
              <a:rPr lang="en-US"/>
              <a:pPr/>
              <a:t>42</a:t>
            </a:fld>
            <a:endParaRPr lang="en-US"/>
          </a:p>
        </p:txBody>
      </p:sp>
      <p:sp>
        <p:nvSpPr>
          <p:cNvPr id="847874" name="Text Box 2"/>
          <p:cNvSpPr txBox="1">
            <a:spLocks noChangeArrowheads="1"/>
          </p:cNvSpPr>
          <p:nvPr/>
        </p:nvSpPr>
        <p:spPr bwMode="auto">
          <a:xfrm>
            <a:off x="508000" y="155575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rgbClr val="000000"/>
                </a:solidFill>
              </a:rPr>
              <a:t>Insert index for record: </a:t>
            </a:r>
          </a:p>
        </p:txBody>
      </p:sp>
      <p:grpSp>
        <p:nvGrpSpPr>
          <p:cNvPr id="847875" name="Group 3"/>
          <p:cNvGrpSpPr>
            <a:grpSpLocks/>
          </p:cNvGrpSpPr>
          <p:nvPr/>
        </p:nvGrpSpPr>
        <p:grpSpPr bwMode="auto">
          <a:xfrm>
            <a:off x="3962400" y="228600"/>
            <a:ext cx="2286000" cy="334963"/>
            <a:chOff x="1680" y="739"/>
            <a:chExt cx="1440" cy="211"/>
          </a:xfrm>
        </p:grpSpPr>
        <p:sp>
          <p:nvSpPr>
            <p:cNvPr id="847876" name="Rectangle 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847877" name="Rectangle 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Steve</a:t>
              </a:r>
            </a:p>
          </p:txBody>
        </p:sp>
        <p:sp>
          <p:nvSpPr>
            <p:cNvPr id="847878" name="Rectangle 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32,000</a:t>
              </a:r>
            </a:p>
          </p:txBody>
        </p:sp>
      </p:grpSp>
      <p:grpSp>
        <p:nvGrpSpPr>
          <p:cNvPr id="847879" name="Group 7"/>
          <p:cNvGrpSpPr>
            <a:grpSpLocks/>
          </p:cNvGrpSpPr>
          <p:nvPr/>
        </p:nvGrpSpPr>
        <p:grpSpPr bwMode="auto">
          <a:xfrm>
            <a:off x="3657600" y="4191000"/>
            <a:ext cx="1701800" cy="381000"/>
            <a:chOff x="2296" y="1056"/>
            <a:chExt cx="1072" cy="240"/>
          </a:xfrm>
        </p:grpSpPr>
        <p:sp>
          <p:nvSpPr>
            <p:cNvPr id="847880" name="Rectangle 8" descr="Stationery"/>
            <p:cNvSpPr>
              <a:spLocks noChangeArrowheads="1"/>
            </p:cNvSpPr>
            <p:nvPr/>
          </p:nvSpPr>
          <p:spPr bwMode="auto">
            <a:xfrm>
              <a:off x="2400" y="1056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847881" name="Rectangle 9" descr="Stationery"/>
            <p:cNvSpPr>
              <a:spLocks noChangeArrowheads="1"/>
            </p:cNvSpPr>
            <p:nvPr/>
          </p:nvSpPr>
          <p:spPr bwMode="auto">
            <a:xfrm>
              <a:off x="277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82" name="Rectangle 10" descr="Stationery"/>
            <p:cNvSpPr>
              <a:spLocks noChangeArrowheads="1"/>
            </p:cNvSpPr>
            <p:nvPr/>
          </p:nvSpPr>
          <p:spPr bwMode="auto">
            <a:xfrm>
              <a:off x="2880" y="1056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83" name="Rectangle 11" descr="Stationery"/>
            <p:cNvSpPr>
              <a:spLocks noChangeArrowheads="1"/>
            </p:cNvSpPr>
            <p:nvPr/>
          </p:nvSpPr>
          <p:spPr bwMode="auto">
            <a:xfrm>
              <a:off x="3264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84" name="Rectangle 12" descr="Stationery"/>
            <p:cNvSpPr>
              <a:spLocks noChangeArrowheads="1"/>
            </p:cNvSpPr>
            <p:nvPr/>
          </p:nvSpPr>
          <p:spPr bwMode="auto">
            <a:xfrm>
              <a:off x="229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7885" name="Group 13"/>
            <p:cNvGrpSpPr>
              <a:grpSpLocks/>
            </p:cNvGrpSpPr>
            <p:nvPr/>
          </p:nvGrpSpPr>
          <p:grpSpPr bwMode="auto">
            <a:xfrm>
              <a:off x="2448" y="1104"/>
              <a:ext cx="296" cy="144"/>
              <a:chOff x="1728" y="1632"/>
              <a:chExt cx="296" cy="144"/>
            </a:xfrm>
          </p:grpSpPr>
          <p:sp>
            <p:nvSpPr>
              <p:cNvPr id="847886" name="Rectangle 14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887" name="Oval 15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47888" name="Rectangle 16" descr="Stationery"/>
            <p:cNvSpPr>
              <a:spLocks noChangeArrowheads="1"/>
            </p:cNvSpPr>
            <p:nvPr/>
          </p:nvSpPr>
          <p:spPr bwMode="auto">
            <a:xfrm>
              <a:off x="2888" y="1056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8</a:t>
              </a:r>
            </a:p>
          </p:txBody>
        </p:sp>
      </p:grpSp>
      <p:sp>
        <p:nvSpPr>
          <p:cNvPr id="847889" name="Line 17"/>
          <p:cNvSpPr>
            <a:spLocks noChangeShapeType="1"/>
          </p:cNvSpPr>
          <p:nvPr/>
        </p:nvSpPr>
        <p:spPr bwMode="auto">
          <a:xfrm>
            <a:off x="247650" y="3581400"/>
            <a:ext cx="8661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47890" name="Group 18"/>
          <p:cNvGrpSpPr>
            <a:grpSpLocks/>
          </p:cNvGrpSpPr>
          <p:nvPr/>
        </p:nvGrpSpPr>
        <p:grpSpPr bwMode="auto">
          <a:xfrm>
            <a:off x="3644900" y="1676400"/>
            <a:ext cx="1701800" cy="381000"/>
            <a:chOff x="2296" y="1056"/>
            <a:chExt cx="1072" cy="240"/>
          </a:xfrm>
        </p:grpSpPr>
        <p:sp>
          <p:nvSpPr>
            <p:cNvPr id="847891" name="Rectangle 19" descr="Stationery"/>
            <p:cNvSpPr>
              <a:spLocks noChangeArrowheads="1"/>
            </p:cNvSpPr>
            <p:nvPr/>
          </p:nvSpPr>
          <p:spPr bwMode="auto">
            <a:xfrm>
              <a:off x="2400" y="1056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47892" name="Rectangle 20" descr="Stationery"/>
            <p:cNvSpPr>
              <a:spLocks noChangeArrowheads="1"/>
            </p:cNvSpPr>
            <p:nvPr/>
          </p:nvSpPr>
          <p:spPr bwMode="auto">
            <a:xfrm>
              <a:off x="277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93" name="Rectangle 21" descr="Stationery"/>
            <p:cNvSpPr>
              <a:spLocks noChangeArrowheads="1"/>
            </p:cNvSpPr>
            <p:nvPr/>
          </p:nvSpPr>
          <p:spPr bwMode="auto">
            <a:xfrm>
              <a:off x="2880" y="1056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94" name="Rectangle 22" descr="Stationery"/>
            <p:cNvSpPr>
              <a:spLocks noChangeArrowheads="1"/>
            </p:cNvSpPr>
            <p:nvPr/>
          </p:nvSpPr>
          <p:spPr bwMode="auto">
            <a:xfrm>
              <a:off x="3264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95" name="Rectangle 23" descr="Stationery"/>
            <p:cNvSpPr>
              <a:spLocks noChangeArrowheads="1"/>
            </p:cNvSpPr>
            <p:nvPr/>
          </p:nvSpPr>
          <p:spPr bwMode="auto">
            <a:xfrm>
              <a:off x="229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7896" name="Group 24"/>
            <p:cNvGrpSpPr>
              <a:grpSpLocks/>
            </p:cNvGrpSpPr>
            <p:nvPr/>
          </p:nvGrpSpPr>
          <p:grpSpPr bwMode="auto">
            <a:xfrm>
              <a:off x="2448" y="1104"/>
              <a:ext cx="296" cy="144"/>
              <a:chOff x="1728" y="1632"/>
              <a:chExt cx="296" cy="144"/>
            </a:xfrm>
          </p:grpSpPr>
          <p:sp>
            <p:nvSpPr>
              <p:cNvPr id="847897" name="Rectangle 25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898" name="Oval 26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47899" name="Text Box 27"/>
          <p:cNvSpPr txBox="1">
            <a:spLocks noChangeArrowheads="1"/>
          </p:cNvSpPr>
          <p:nvPr/>
        </p:nvSpPr>
        <p:spPr bwMode="auto">
          <a:xfrm>
            <a:off x="304800" y="1371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Before</a:t>
            </a:r>
          </a:p>
        </p:txBody>
      </p:sp>
      <p:sp>
        <p:nvSpPr>
          <p:cNvPr id="847900" name="Text Box 28"/>
          <p:cNvSpPr txBox="1">
            <a:spLocks noChangeArrowheads="1"/>
          </p:cNvSpPr>
          <p:nvPr/>
        </p:nvSpPr>
        <p:spPr bwMode="auto">
          <a:xfrm>
            <a:off x="304800" y="39624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After</a:t>
            </a:r>
          </a:p>
        </p:txBody>
      </p:sp>
      <p:grpSp>
        <p:nvGrpSpPr>
          <p:cNvPr id="847901" name="Group 29"/>
          <p:cNvGrpSpPr>
            <a:grpSpLocks/>
          </p:cNvGrpSpPr>
          <p:nvPr/>
        </p:nvGrpSpPr>
        <p:grpSpPr bwMode="auto">
          <a:xfrm>
            <a:off x="3886200" y="1752600"/>
            <a:ext cx="469900" cy="228600"/>
            <a:chOff x="1728" y="1632"/>
            <a:chExt cx="296" cy="144"/>
          </a:xfrm>
        </p:grpSpPr>
        <p:sp>
          <p:nvSpPr>
            <p:cNvPr id="847902" name="Rectangle 30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903" name="Oval 31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7904" name="Group 32"/>
          <p:cNvGrpSpPr>
            <a:grpSpLocks/>
          </p:cNvGrpSpPr>
          <p:nvPr/>
        </p:nvGrpSpPr>
        <p:grpSpPr bwMode="auto">
          <a:xfrm>
            <a:off x="3886200" y="4267200"/>
            <a:ext cx="469900" cy="228600"/>
            <a:chOff x="1728" y="1632"/>
            <a:chExt cx="296" cy="144"/>
          </a:xfrm>
        </p:grpSpPr>
        <p:sp>
          <p:nvSpPr>
            <p:cNvPr id="847905" name="Rectangle 33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906" name="Oval 34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7907" name="Group 35"/>
          <p:cNvGrpSpPr>
            <a:grpSpLocks/>
          </p:cNvGrpSpPr>
          <p:nvPr/>
        </p:nvGrpSpPr>
        <p:grpSpPr bwMode="auto">
          <a:xfrm>
            <a:off x="4648200" y="4267200"/>
            <a:ext cx="469900" cy="228600"/>
            <a:chOff x="1728" y="1632"/>
            <a:chExt cx="296" cy="144"/>
          </a:xfrm>
        </p:grpSpPr>
        <p:sp>
          <p:nvSpPr>
            <p:cNvPr id="847908" name="Rectangle 36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909" name="Oval 37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5B062-CC86-4102-89A9-77385B6C6960}" type="slidenum">
              <a:rPr lang="en-US"/>
              <a:pPr/>
              <a:t>43</a:t>
            </a:fld>
            <a:endParaRPr lang="en-US"/>
          </a:p>
        </p:txBody>
      </p:sp>
      <p:sp>
        <p:nvSpPr>
          <p:cNvPr id="848898" name="Text Box 2"/>
          <p:cNvSpPr txBox="1">
            <a:spLocks noChangeArrowheads="1"/>
          </p:cNvSpPr>
          <p:nvPr/>
        </p:nvSpPr>
        <p:spPr bwMode="auto">
          <a:xfrm>
            <a:off x="584200" y="155575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rgbClr val="000000"/>
                </a:solidFill>
              </a:rPr>
              <a:t>Insert index for record: </a:t>
            </a:r>
          </a:p>
        </p:txBody>
      </p:sp>
      <p:grpSp>
        <p:nvGrpSpPr>
          <p:cNvPr id="848899" name="Group 3"/>
          <p:cNvGrpSpPr>
            <a:grpSpLocks/>
          </p:cNvGrpSpPr>
          <p:nvPr/>
        </p:nvGrpSpPr>
        <p:grpSpPr bwMode="auto">
          <a:xfrm>
            <a:off x="4038600" y="228600"/>
            <a:ext cx="2286000" cy="334963"/>
            <a:chOff x="1680" y="739"/>
            <a:chExt cx="1440" cy="211"/>
          </a:xfrm>
        </p:grpSpPr>
        <p:sp>
          <p:nvSpPr>
            <p:cNvPr id="848900" name="Rectangle 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848901" name="Rectangle 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John</a:t>
              </a:r>
            </a:p>
          </p:txBody>
        </p:sp>
        <p:sp>
          <p:nvSpPr>
            <p:cNvPr id="848902" name="Rectangle 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50,000</a:t>
              </a:r>
            </a:p>
          </p:txBody>
        </p:sp>
      </p:grpSp>
      <p:sp>
        <p:nvSpPr>
          <p:cNvPr id="848904" name="Rectangle 8" descr="Stationery"/>
          <p:cNvSpPr>
            <a:spLocks noChangeArrowheads="1"/>
          </p:cNvSpPr>
          <p:nvPr/>
        </p:nvSpPr>
        <p:spPr bwMode="auto">
          <a:xfrm>
            <a:off x="3829050" y="41148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48905" name="Rectangle 9" descr="Stationery"/>
          <p:cNvSpPr>
            <a:spLocks noChangeArrowheads="1"/>
          </p:cNvSpPr>
          <p:nvPr/>
        </p:nvSpPr>
        <p:spPr bwMode="auto">
          <a:xfrm>
            <a:off x="4425950" y="4114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8906" name="Rectangle 10" descr="Stationery"/>
          <p:cNvSpPr>
            <a:spLocks noChangeArrowheads="1"/>
          </p:cNvSpPr>
          <p:nvPr/>
        </p:nvSpPr>
        <p:spPr bwMode="auto">
          <a:xfrm>
            <a:off x="4591050" y="41148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8907" name="Rectangle 11" descr="Stationery"/>
          <p:cNvSpPr>
            <a:spLocks noChangeArrowheads="1"/>
          </p:cNvSpPr>
          <p:nvPr/>
        </p:nvSpPr>
        <p:spPr bwMode="auto">
          <a:xfrm>
            <a:off x="5200650" y="4114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8908" name="Rectangle 12" descr="Stationery"/>
          <p:cNvSpPr>
            <a:spLocks noChangeArrowheads="1"/>
          </p:cNvSpPr>
          <p:nvPr/>
        </p:nvSpPr>
        <p:spPr bwMode="auto">
          <a:xfrm>
            <a:off x="3663950" y="4114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8910" name="Rectangle 14"/>
          <p:cNvSpPr>
            <a:spLocks noChangeArrowheads="1"/>
          </p:cNvSpPr>
          <p:nvPr/>
        </p:nvSpPr>
        <p:spPr bwMode="auto">
          <a:xfrm>
            <a:off x="3905250" y="41910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8912" name="Rectangle 16" descr="Stationery"/>
          <p:cNvSpPr>
            <a:spLocks noChangeArrowheads="1"/>
          </p:cNvSpPr>
          <p:nvPr/>
        </p:nvSpPr>
        <p:spPr bwMode="auto">
          <a:xfrm>
            <a:off x="2755900" y="51054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848913" name="Rectangle 17" descr="Stationery"/>
          <p:cNvSpPr>
            <a:spLocks noChangeArrowheads="1"/>
          </p:cNvSpPr>
          <p:nvPr/>
        </p:nvSpPr>
        <p:spPr bwMode="auto">
          <a:xfrm>
            <a:off x="3352800" y="5105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8914" name="Rectangle 18" descr="Stationery"/>
          <p:cNvSpPr>
            <a:spLocks noChangeArrowheads="1"/>
          </p:cNvSpPr>
          <p:nvPr/>
        </p:nvSpPr>
        <p:spPr bwMode="auto">
          <a:xfrm>
            <a:off x="3517900" y="51054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8915" name="Rectangle 19" descr="Stationery"/>
          <p:cNvSpPr>
            <a:spLocks noChangeArrowheads="1"/>
          </p:cNvSpPr>
          <p:nvPr/>
        </p:nvSpPr>
        <p:spPr bwMode="auto">
          <a:xfrm>
            <a:off x="4127500" y="5105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8916" name="Rectangle 20" descr="Stationery"/>
          <p:cNvSpPr>
            <a:spLocks noChangeArrowheads="1"/>
          </p:cNvSpPr>
          <p:nvPr/>
        </p:nvSpPr>
        <p:spPr bwMode="auto">
          <a:xfrm>
            <a:off x="2590800" y="5105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8917" name="Group 21"/>
          <p:cNvGrpSpPr>
            <a:grpSpLocks/>
          </p:cNvGrpSpPr>
          <p:nvPr/>
        </p:nvGrpSpPr>
        <p:grpSpPr bwMode="auto">
          <a:xfrm>
            <a:off x="2832100" y="5181600"/>
            <a:ext cx="469900" cy="228600"/>
            <a:chOff x="1728" y="1632"/>
            <a:chExt cx="296" cy="144"/>
          </a:xfrm>
        </p:grpSpPr>
        <p:sp>
          <p:nvSpPr>
            <p:cNvPr id="848918" name="Rectangle 22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9" name="Oval 23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8920" name="Rectangle 24" descr="Stationery"/>
          <p:cNvSpPr>
            <a:spLocks noChangeArrowheads="1"/>
          </p:cNvSpPr>
          <p:nvPr/>
        </p:nvSpPr>
        <p:spPr bwMode="auto">
          <a:xfrm>
            <a:off x="3530600" y="51054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48921" name="Rectangle 25" descr="Stationery"/>
          <p:cNvSpPr>
            <a:spLocks noChangeArrowheads="1"/>
          </p:cNvSpPr>
          <p:nvPr/>
        </p:nvSpPr>
        <p:spPr bwMode="auto">
          <a:xfrm>
            <a:off x="4692650" y="51054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48922" name="Rectangle 26" descr="Stationery"/>
          <p:cNvSpPr>
            <a:spLocks noChangeArrowheads="1"/>
          </p:cNvSpPr>
          <p:nvPr/>
        </p:nvSpPr>
        <p:spPr bwMode="auto">
          <a:xfrm>
            <a:off x="5289550" y="5105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8923" name="Rectangle 27" descr="Stationery"/>
          <p:cNvSpPr>
            <a:spLocks noChangeArrowheads="1"/>
          </p:cNvSpPr>
          <p:nvPr/>
        </p:nvSpPr>
        <p:spPr bwMode="auto">
          <a:xfrm>
            <a:off x="5454650" y="51054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8924" name="Rectangle 28" descr="Stationery"/>
          <p:cNvSpPr>
            <a:spLocks noChangeArrowheads="1"/>
          </p:cNvSpPr>
          <p:nvPr/>
        </p:nvSpPr>
        <p:spPr bwMode="auto">
          <a:xfrm>
            <a:off x="6064250" y="5105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8925" name="Rectangle 29" descr="Stationery"/>
          <p:cNvSpPr>
            <a:spLocks noChangeArrowheads="1"/>
          </p:cNvSpPr>
          <p:nvPr/>
        </p:nvSpPr>
        <p:spPr bwMode="auto">
          <a:xfrm>
            <a:off x="4527550" y="5105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8926" name="Group 30"/>
          <p:cNvGrpSpPr>
            <a:grpSpLocks/>
          </p:cNvGrpSpPr>
          <p:nvPr/>
        </p:nvGrpSpPr>
        <p:grpSpPr bwMode="auto">
          <a:xfrm>
            <a:off x="4768850" y="5181600"/>
            <a:ext cx="469900" cy="228600"/>
            <a:chOff x="1728" y="1632"/>
            <a:chExt cx="296" cy="144"/>
          </a:xfrm>
        </p:grpSpPr>
        <p:sp>
          <p:nvSpPr>
            <p:cNvPr id="848927" name="Rectangle 31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28" name="Oval 32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8930" name="Line 34"/>
          <p:cNvSpPr>
            <a:spLocks noChangeShapeType="1"/>
          </p:cNvSpPr>
          <p:nvPr/>
        </p:nvSpPr>
        <p:spPr bwMode="auto">
          <a:xfrm flipH="1">
            <a:off x="3352800" y="4419600"/>
            <a:ext cx="46355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8931" name="Line 35"/>
          <p:cNvSpPr>
            <a:spLocks noChangeShapeType="1"/>
          </p:cNvSpPr>
          <p:nvPr/>
        </p:nvSpPr>
        <p:spPr bwMode="auto">
          <a:xfrm>
            <a:off x="4527550" y="4343400"/>
            <a:ext cx="8382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8932" name="Line 36"/>
          <p:cNvSpPr>
            <a:spLocks noChangeShapeType="1"/>
          </p:cNvSpPr>
          <p:nvPr/>
        </p:nvSpPr>
        <p:spPr bwMode="auto">
          <a:xfrm>
            <a:off x="4222750" y="5257800"/>
            <a:ext cx="40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8933" name="Line 37"/>
          <p:cNvSpPr>
            <a:spLocks noChangeShapeType="1"/>
          </p:cNvSpPr>
          <p:nvPr/>
        </p:nvSpPr>
        <p:spPr bwMode="auto">
          <a:xfrm>
            <a:off x="247650" y="3581400"/>
            <a:ext cx="8661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48934" name="Group 38"/>
          <p:cNvGrpSpPr>
            <a:grpSpLocks/>
          </p:cNvGrpSpPr>
          <p:nvPr/>
        </p:nvGrpSpPr>
        <p:grpSpPr bwMode="auto">
          <a:xfrm>
            <a:off x="3644900" y="1676400"/>
            <a:ext cx="1701800" cy="381000"/>
            <a:chOff x="2296" y="1056"/>
            <a:chExt cx="1072" cy="240"/>
          </a:xfrm>
        </p:grpSpPr>
        <p:sp>
          <p:nvSpPr>
            <p:cNvPr id="848935" name="Rectangle 39" descr="Stationery"/>
            <p:cNvSpPr>
              <a:spLocks noChangeArrowheads="1"/>
            </p:cNvSpPr>
            <p:nvPr/>
          </p:nvSpPr>
          <p:spPr bwMode="auto">
            <a:xfrm>
              <a:off x="2400" y="1056"/>
              <a:ext cx="376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848936" name="Rectangle 40" descr="Stationery"/>
            <p:cNvSpPr>
              <a:spLocks noChangeArrowheads="1"/>
            </p:cNvSpPr>
            <p:nvPr/>
          </p:nvSpPr>
          <p:spPr bwMode="auto">
            <a:xfrm>
              <a:off x="277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37" name="Rectangle 41" descr="Stationery"/>
            <p:cNvSpPr>
              <a:spLocks noChangeArrowheads="1"/>
            </p:cNvSpPr>
            <p:nvPr/>
          </p:nvSpPr>
          <p:spPr bwMode="auto">
            <a:xfrm>
              <a:off x="2880" y="1056"/>
              <a:ext cx="38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38" name="Rectangle 42" descr="Stationery"/>
            <p:cNvSpPr>
              <a:spLocks noChangeArrowheads="1"/>
            </p:cNvSpPr>
            <p:nvPr/>
          </p:nvSpPr>
          <p:spPr bwMode="auto">
            <a:xfrm>
              <a:off x="3264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39" name="Rectangle 43" descr="Stationery"/>
            <p:cNvSpPr>
              <a:spLocks noChangeArrowheads="1"/>
            </p:cNvSpPr>
            <p:nvPr/>
          </p:nvSpPr>
          <p:spPr bwMode="auto">
            <a:xfrm>
              <a:off x="2296" y="1056"/>
              <a:ext cx="104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8940" name="Group 44"/>
            <p:cNvGrpSpPr>
              <a:grpSpLocks/>
            </p:cNvGrpSpPr>
            <p:nvPr/>
          </p:nvGrpSpPr>
          <p:grpSpPr bwMode="auto">
            <a:xfrm>
              <a:off x="2448" y="1104"/>
              <a:ext cx="296" cy="144"/>
              <a:chOff x="1728" y="1632"/>
              <a:chExt cx="296" cy="144"/>
            </a:xfrm>
          </p:grpSpPr>
          <p:sp>
            <p:nvSpPr>
              <p:cNvPr id="848941" name="Rectangle 45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29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8942" name="Oval 46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56" cy="48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48943" name="Rectangle 47" descr="Stationery"/>
            <p:cNvSpPr>
              <a:spLocks noChangeArrowheads="1"/>
            </p:cNvSpPr>
            <p:nvPr/>
          </p:nvSpPr>
          <p:spPr bwMode="auto">
            <a:xfrm>
              <a:off x="2888" y="1056"/>
              <a:ext cx="376" cy="2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8</a:t>
              </a:r>
            </a:p>
          </p:txBody>
        </p:sp>
      </p:grpSp>
      <p:sp>
        <p:nvSpPr>
          <p:cNvPr id="848944" name="Text Box 48"/>
          <p:cNvSpPr txBox="1">
            <a:spLocks noChangeArrowheads="1"/>
          </p:cNvSpPr>
          <p:nvPr/>
        </p:nvSpPr>
        <p:spPr bwMode="auto">
          <a:xfrm>
            <a:off x="304800" y="1371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Before</a:t>
            </a:r>
          </a:p>
        </p:txBody>
      </p:sp>
      <p:sp>
        <p:nvSpPr>
          <p:cNvPr id="848945" name="Text Box 49"/>
          <p:cNvSpPr txBox="1">
            <a:spLocks noChangeArrowheads="1"/>
          </p:cNvSpPr>
          <p:nvPr/>
        </p:nvSpPr>
        <p:spPr bwMode="auto">
          <a:xfrm>
            <a:off x="304800" y="39624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After</a:t>
            </a:r>
          </a:p>
        </p:txBody>
      </p:sp>
      <p:grpSp>
        <p:nvGrpSpPr>
          <p:cNvPr id="848946" name="Group 50"/>
          <p:cNvGrpSpPr>
            <a:grpSpLocks/>
          </p:cNvGrpSpPr>
          <p:nvPr/>
        </p:nvGrpSpPr>
        <p:grpSpPr bwMode="auto">
          <a:xfrm>
            <a:off x="3886200" y="1752600"/>
            <a:ext cx="469900" cy="228600"/>
            <a:chOff x="1728" y="1632"/>
            <a:chExt cx="296" cy="144"/>
          </a:xfrm>
        </p:grpSpPr>
        <p:sp>
          <p:nvSpPr>
            <p:cNvPr id="848947" name="Rectangle 51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48" name="Oval 52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8949" name="Group 53"/>
          <p:cNvGrpSpPr>
            <a:grpSpLocks/>
          </p:cNvGrpSpPr>
          <p:nvPr/>
        </p:nvGrpSpPr>
        <p:grpSpPr bwMode="auto">
          <a:xfrm>
            <a:off x="4648200" y="1752600"/>
            <a:ext cx="469900" cy="228600"/>
            <a:chOff x="1728" y="1632"/>
            <a:chExt cx="296" cy="144"/>
          </a:xfrm>
        </p:grpSpPr>
        <p:sp>
          <p:nvSpPr>
            <p:cNvPr id="848950" name="Rectangle 54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51" name="Oval 55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8952" name="Group 56"/>
          <p:cNvGrpSpPr>
            <a:grpSpLocks/>
          </p:cNvGrpSpPr>
          <p:nvPr/>
        </p:nvGrpSpPr>
        <p:grpSpPr bwMode="auto">
          <a:xfrm>
            <a:off x="2819400" y="5181600"/>
            <a:ext cx="469900" cy="228600"/>
            <a:chOff x="1728" y="1632"/>
            <a:chExt cx="296" cy="144"/>
          </a:xfrm>
        </p:grpSpPr>
        <p:sp>
          <p:nvSpPr>
            <p:cNvPr id="848953" name="Rectangle 57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54" name="Oval 58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8955" name="Group 59"/>
          <p:cNvGrpSpPr>
            <a:grpSpLocks/>
          </p:cNvGrpSpPr>
          <p:nvPr/>
        </p:nvGrpSpPr>
        <p:grpSpPr bwMode="auto">
          <a:xfrm>
            <a:off x="3581400" y="5181600"/>
            <a:ext cx="469900" cy="228600"/>
            <a:chOff x="1728" y="1632"/>
            <a:chExt cx="296" cy="144"/>
          </a:xfrm>
        </p:grpSpPr>
        <p:sp>
          <p:nvSpPr>
            <p:cNvPr id="848956" name="Rectangle 60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57" name="Oval 61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8959" name="Rectangle 63"/>
          <p:cNvSpPr>
            <a:spLocks noChangeArrowheads="1"/>
          </p:cNvSpPr>
          <p:nvPr/>
        </p:nvSpPr>
        <p:spPr bwMode="auto">
          <a:xfrm>
            <a:off x="4800600" y="5181600"/>
            <a:ext cx="469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8960" name="Oval 64"/>
          <p:cNvSpPr>
            <a:spLocks noChangeArrowheads="1"/>
          </p:cNvSpPr>
          <p:nvPr/>
        </p:nvSpPr>
        <p:spPr bwMode="auto">
          <a:xfrm>
            <a:off x="5151438" y="5181600"/>
            <a:ext cx="88900" cy="76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2DFB-00D0-40F5-8622-B727F16D9563}" type="slidenum">
              <a:rPr lang="en-US"/>
              <a:pPr/>
              <a:t>44</a:t>
            </a:fld>
            <a:endParaRPr lang="en-US"/>
          </a:p>
        </p:txBody>
      </p:sp>
      <p:sp>
        <p:nvSpPr>
          <p:cNvPr id="849922" name="Text Box 2"/>
          <p:cNvSpPr txBox="1">
            <a:spLocks noChangeArrowheads="1"/>
          </p:cNvSpPr>
          <p:nvPr/>
        </p:nvSpPr>
        <p:spPr bwMode="auto">
          <a:xfrm>
            <a:off x="508000" y="231775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rgbClr val="000000"/>
                </a:solidFill>
              </a:rPr>
              <a:t>Insert index for record: </a:t>
            </a:r>
          </a:p>
        </p:txBody>
      </p:sp>
      <p:grpSp>
        <p:nvGrpSpPr>
          <p:cNvPr id="849923" name="Group 3"/>
          <p:cNvGrpSpPr>
            <a:grpSpLocks/>
          </p:cNvGrpSpPr>
          <p:nvPr/>
        </p:nvGrpSpPr>
        <p:grpSpPr bwMode="auto">
          <a:xfrm>
            <a:off x="3962400" y="304800"/>
            <a:ext cx="2286000" cy="334963"/>
            <a:chOff x="1680" y="739"/>
            <a:chExt cx="1440" cy="211"/>
          </a:xfrm>
        </p:grpSpPr>
        <p:sp>
          <p:nvSpPr>
            <p:cNvPr id="849924" name="Rectangle 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849925" name="Rectangle 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Nancy</a:t>
              </a:r>
            </a:p>
          </p:txBody>
        </p:sp>
        <p:sp>
          <p:nvSpPr>
            <p:cNvPr id="849926" name="Rectangle 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55,000</a:t>
              </a:r>
            </a:p>
          </p:txBody>
        </p:sp>
      </p:grpSp>
      <p:sp>
        <p:nvSpPr>
          <p:cNvPr id="849928" name="Rectangle 8" descr="Stationery"/>
          <p:cNvSpPr>
            <a:spLocks noChangeArrowheads="1"/>
          </p:cNvSpPr>
          <p:nvPr/>
        </p:nvSpPr>
        <p:spPr bwMode="auto">
          <a:xfrm>
            <a:off x="3829050" y="42672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49929" name="Rectangle 9" descr="Stationery"/>
          <p:cNvSpPr>
            <a:spLocks noChangeArrowheads="1"/>
          </p:cNvSpPr>
          <p:nvPr/>
        </p:nvSpPr>
        <p:spPr bwMode="auto">
          <a:xfrm>
            <a:off x="4425950" y="4267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30" name="Rectangle 10" descr="Stationery"/>
          <p:cNvSpPr>
            <a:spLocks noChangeArrowheads="1"/>
          </p:cNvSpPr>
          <p:nvPr/>
        </p:nvSpPr>
        <p:spPr bwMode="auto">
          <a:xfrm>
            <a:off x="4591050" y="42672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31" name="Rectangle 11" descr="Stationery"/>
          <p:cNvSpPr>
            <a:spLocks noChangeArrowheads="1"/>
          </p:cNvSpPr>
          <p:nvPr/>
        </p:nvSpPr>
        <p:spPr bwMode="auto">
          <a:xfrm>
            <a:off x="5200650" y="4267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32" name="Rectangle 12" descr="Stationery"/>
          <p:cNvSpPr>
            <a:spLocks noChangeArrowheads="1"/>
          </p:cNvSpPr>
          <p:nvPr/>
        </p:nvSpPr>
        <p:spPr bwMode="auto">
          <a:xfrm>
            <a:off x="3663950" y="4267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34" name="Rectangle 14"/>
          <p:cNvSpPr>
            <a:spLocks noChangeArrowheads="1"/>
          </p:cNvSpPr>
          <p:nvPr/>
        </p:nvSpPr>
        <p:spPr bwMode="auto">
          <a:xfrm>
            <a:off x="3905250" y="4343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36" name="Rectangle 16" descr="Stationery"/>
          <p:cNvSpPr>
            <a:spLocks noChangeArrowheads="1"/>
          </p:cNvSpPr>
          <p:nvPr/>
        </p:nvSpPr>
        <p:spPr bwMode="auto">
          <a:xfrm>
            <a:off x="2765425" y="52578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849937" name="Rectangle 17" descr="Stationery"/>
          <p:cNvSpPr>
            <a:spLocks noChangeArrowheads="1"/>
          </p:cNvSpPr>
          <p:nvPr/>
        </p:nvSpPr>
        <p:spPr bwMode="auto">
          <a:xfrm>
            <a:off x="3352800" y="5257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38" name="Rectangle 18" descr="Stationery"/>
          <p:cNvSpPr>
            <a:spLocks noChangeArrowheads="1"/>
          </p:cNvSpPr>
          <p:nvPr/>
        </p:nvSpPr>
        <p:spPr bwMode="auto">
          <a:xfrm>
            <a:off x="3517900" y="52578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39" name="Rectangle 19" descr="Stationery"/>
          <p:cNvSpPr>
            <a:spLocks noChangeArrowheads="1"/>
          </p:cNvSpPr>
          <p:nvPr/>
        </p:nvSpPr>
        <p:spPr bwMode="auto">
          <a:xfrm>
            <a:off x="4127500" y="5257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40" name="Rectangle 20" descr="Stationery"/>
          <p:cNvSpPr>
            <a:spLocks noChangeArrowheads="1"/>
          </p:cNvSpPr>
          <p:nvPr/>
        </p:nvSpPr>
        <p:spPr bwMode="auto">
          <a:xfrm>
            <a:off x="2590800" y="5257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44" name="Rectangle 24" descr="Stationery"/>
          <p:cNvSpPr>
            <a:spLocks noChangeArrowheads="1"/>
          </p:cNvSpPr>
          <p:nvPr/>
        </p:nvSpPr>
        <p:spPr bwMode="auto">
          <a:xfrm>
            <a:off x="3530600" y="52578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49945" name="Rectangle 25" descr="Stationery"/>
          <p:cNvSpPr>
            <a:spLocks noChangeArrowheads="1"/>
          </p:cNvSpPr>
          <p:nvPr/>
        </p:nvSpPr>
        <p:spPr bwMode="auto">
          <a:xfrm>
            <a:off x="4692650" y="52578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849946" name="Rectangle 26" descr="Stationery"/>
          <p:cNvSpPr>
            <a:spLocks noChangeArrowheads="1"/>
          </p:cNvSpPr>
          <p:nvPr/>
        </p:nvSpPr>
        <p:spPr bwMode="auto">
          <a:xfrm>
            <a:off x="5289550" y="5257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47" name="Rectangle 27" descr="Stationery"/>
          <p:cNvSpPr>
            <a:spLocks noChangeArrowheads="1"/>
          </p:cNvSpPr>
          <p:nvPr/>
        </p:nvSpPr>
        <p:spPr bwMode="auto">
          <a:xfrm>
            <a:off x="5454650" y="52578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48" name="Rectangle 28" descr="Stationery"/>
          <p:cNvSpPr>
            <a:spLocks noChangeArrowheads="1"/>
          </p:cNvSpPr>
          <p:nvPr/>
        </p:nvSpPr>
        <p:spPr bwMode="auto">
          <a:xfrm>
            <a:off x="6064250" y="5257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49" name="Rectangle 29" descr="Stationery"/>
          <p:cNvSpPr>
            <a:spLocks noChangeArrowheads="1"/>
          </p:cNvSpPr>
          <p:nvPr/>
        </p:nvSpPr>
        <p:spPr bwMode="auto">
          <a:xfrm>
            <a:off x="4527550" y="5257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54" name="Line 34"/>
          <p:cNvSpPr>
            <a:spLocks noChangeShapeType="1"/>
          </p:cNvSpPr>
          <p:nvPr/>
        </p:nvSpPr>
        <p:spPr bwMode="auto">
          <a:xfrm flipH="1">
            <a:off x="3352800" y="4572000"/>
            <a:ext cx="46355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55" name="Line 35"/>
          <p:cNvSpPr>
            <a:spLocks noChangeShapeType="1"/>
          </p:cNvSpPr>
          <p:nvPr/>
        </p:nvSpPr>
        <p:spPr bwMode="auto">
          <a:xfrm>
            <a:off x="4527550" y="4495800"/>
            <a:ext cx="8382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56" name="Rectangle 36" descr="Stationery"/>
          <p:cNvSpPr>
            <a:spLocks noChangeArrowheads="1"/>
          </p:cNvSpPr>
          <p:nvPr/>
        </p:nvSpPr>
        <p:spPr bwMode="auto">
          <a:xfrm>
            <a:off x="5588000" y="5318125"/>
            <a:ext cx="2190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49957" name="Line 37"/>
          <p:cNvSpPr>
            <a:spLocks noChangeShapeType="1"/>
          </p:cNvSpPr>
          <p:nvPr/>
        </p:nvSpPr>
        <p:spPr bwMode="auto">
          <a:xfrm>
            <a:off x="4222750" y="5410200"/>
            <a:ext cx="40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58" name="Line 38"/>
          <p:cNvSpPr>
            <a:spLocks noChangeShapeType="1"/>
          </p:cNvSpPr>
          <p:nvPr/>
        </p:nvSpPr>
        <p:spPr bwMode="auto">
          <a:xfrm>
            <a:off x="247650" y="3581400"/>
            <a:ext cx="8661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60" name="Rectangle 40" descr="Stationery"/>
          <p:cNvSpPr>
            <a:spLocks noChangeArrowheads="1"/>
          </p:cNvSpPr>
          <p:nvPr/>
        </p:nvSpPr>
        <p:spPr bwMode="auto">
          <a:xfrm>
            <a:off x="3829050" y="14478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49961" name="Rectangle 41" descr="Stationery"/>
          <p:cNvSpPr>
            <a:spLocks noChangeArrowheads="1"/>
          </p:cNvSpPr>
          <p:nvPr/>
        </p:nvSpPr>
        <p:spPr bwMode="auto">
          <a:xfrm>
            <a:off x="4425950" y="1447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2" name="Rectangle 42" descr="Stationery"/>
          <p:cNvSpPr>
            <a:spLocks noChangeArrowheads="1"/>
          </p:cNvSpPr>
          <p:nvPr/>
        </p:nvSpPr>
        <p:spPr bwMode="auto">
          <a:xfrm>
            <a:off x="4591050" y="14478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3" name="Rectangle 43" descr="Stationery"/>
          <p:cNvSpPr>
            <a:spLocks noChangeArrowheads="1"/>
          </p:cNvSpPr>
          <p:nvPr/>
        </p:nvSpPr>
        <p:spPr bwMode="auto">
          <a:xfrm>
            <a:off x="5200650" y="1447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4" name="Rectangle 44" descr="Stationery"/>
          <p:cNvSpPr>
            <a:spLocks noChangeArrowheads="1"/>
          </p:cNvSpPr>
          <p:nvPr/>
        </p:nvSpPr>
        <p:spPr bwMode="auto">
          <a:xfrm>
            <a:off x="3663950" y="1447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6" name="Rectangle 46"/>
          <p:cNvSpPr>
            <a:spLocks noChangeArrowheads="1"/>
          </p:cNvSpPr>
          <p:nvPr/>
        </p:nvSpPr>
        <p:spPr bwMode="auto">
          <a:xfrm>
            <a:off x="3905250" y="15240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8" name="Rectangle 48" descr="Stationery"/>
          <p:cNvSpPr>
            <a:spLocks noChangeArrowheads="1"/>
          </p:cNvSpPr>
          <p:nvPr/>
        </p:nvSpPr>
        <p:spPr bwMode="auto">
          <a:xfrm>
            <a:off x="2755900" y="24384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849969" name="Rectangle 49" descr="Stationery"/>
          <p:cNvSpPr>
            <a:spLocks noChangeArrowheads="1"/>
          </p:cNvSpPr>
          <p:nvPr/>
        </p:nvSpPr>
        <p:spPr bwMode="auto">
          <a:xfrm>
            <a:off x="3352800" y="2438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70" name="Rectangle 50" descr="Stationery"/>
          <p:cNvSpPr>
            <a:spLocks noChangeArrowheads="1"/>
          </p:cNvSpPr>
          <p:nvPr/>
        </p:nvSpPr>
        <p:spPr bwMode="auto">
          <a:xfrm>
            <a:off x="3517900" y="24384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71" name="Rectangle 51" descr="Stationery"/>
          <p:cNvSpPr>
            <a:spLocks noChangeArrowheads="1"/>
          </p:cNvSpPr>
          <p:nvPr/>
        </p:nvSpPr>
        <p:spPr bwMode="auto">
          <a:xfrm>
            <a:off x="4127500" y="2438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72" name="Rectangle 52" descr="Stationery"/>
          <p:cNvSpPr>
            <a:spLocks noChangeArrowheads="1"/>
          </p:cNvSpPr>
          <p:nvPr/>
        </p:nvSpPr>
        <p:spPr bwMode="auto">
          <a:xfrm>
            <a:off x="2590800" y="2438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9973" name="Group 53"/>
          <p:cNvGrpSpPr>
            <a:grpSpLocks/>
          </p:cNvGrpSpPr>
          <p:nvPr/>
        </p:nvGrpSpPr>
        <p:grpSpPr bwMode="auto">
          <a:xfrm>
            <a:off x="2832100" y="2514600"/>
            <a:ext cx="469900" cy="228600"/>
            <a:chOff x="1728" y="1632"/>
            <a:chExt cx="296" cy="144"/>
          </a:xfrm>
        </p:grpSpPr>
        <p:sp>
          <p:nvSpPr>
            <p:cNvPr id="849974" name="Rectangle 54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75" name="Oval 55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9976" name="Rectangle 56" descr="Stationery"/>
          <p:cNvSpPr>
            <a:spLocks noChangeArrowheads="1"/>
          </p:cNvSpPr>
          <p:nvPr/>
        </p:nvSpPr>
        <p:spPr bwMode="auto">
          <a:xfrm>
            <a:off x="3530600" y="24384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49977" name="Rectangle 57" descr="Stationery"/>
          <p:cNvSpPr>
            <a:spLocks noChangeArrowheads="1"/>
          </p:cNvSpPr>
          <p:nvPr/>
        </p:nvSpPr>
        <p:spPr bwMode="auto">
          <a:xfrm>
            <a:off x="4692650" y="24384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49978" name="Rectangle 58" descr="Stationery"/>
          <p:cNvSpPr>
            <a:spLocks noChangeArrowheads="1"/>
          </p:cNvSpPr>
          <p:nvPr/>
        </p:nvSpPr>
        <p:spPr bwMode="auto">
          <a:xfrm>
            <a:off x="5289550" y="2438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79" name="Rectangle 59" descr="Stationery"/>
          <p:cNvSpPr>
            <a:spLocks noChangeArrowheads="1"/>
          </p:cNvSpPr>
          <p:nvPr/>
        </p:nvSpPr>
        <p:spPr bwMode="auto">
          <a:xfrm>
            <a:off x="5454650" y="24384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80" name="Rectangle 60" descr="Stationery"/>
          <p:cNvSpPr>
            <a:spLocks noChangeArrowheads="1"/>
          </p:cNvSpPr>
          <p:nvPr/>
        </p:nvSpPr>
        <p:spPr bwMode="auto">
          <a:xfrm>
            <a:off x="6064250" y="2438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81" name="Rectangle 61" descr="Stationery"/>
          <p:cNvSpPr>
            <a:spLocks noChangeArrowheads="1"/>
          </p:cNvSpPr>
          <p:nvPr/>
        </p:nvSpPr>
        <p:spPr bwMode="auto">
          <a:xfrm>
            <a:off x="4527550" y="2438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86" name="Line 66"/>
          <p:cNvSpPr>
            <a:spLocks noChangeShapeType="1"/>
          </p:cNvSpPr>
          <p:nvPr/>
        </p:nvSpPr>
        <p:spPr bwMode="auto">
          <a:xfrm flipH="1">
            <a:off x="3352800" y="1752600"/>
            <a:ext cx="46355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87" name="Line 67"/>
          <p:cNvSpPr>
            <a:spLocks noChangeShapeType="1"/>
          </p:cNvSpPr>
          <p:nvPr/>
        </p:nvSpPr>
        <p:spPr bwMode="auto">
          <a:xfrm>
            <a:off x="4527550" y="1676400"/>
            <a:ext cx="8382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88" name="Line 68"/>
          <p:cNvSpPr>
            <a:spLocks noChangeShapeType="1"/>
          </p:cNvSpPr>
          <p:nvPr/>
        </p:nvSpPr>
        <p:spPr bwMode="auto">
          <a:xfrm>
            <a:off x="4222750" y="2590800"/>
            <a:ext cx="40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89" name="Text Box 69"/>
          <p:cNvSpPr txBox="1">
            <a:spLocks noChangeArrowheads="1"/>
          </p:cNvSpPr>
          <p:nvPr/>
        </p:nvSpPr>
        <p:spPr bwMode="auto">
          <a:xfrm>
            <a:off x="304800" y="1371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Before</a:t>
            </a:r>
          </a:p>
        </p:txBody>
      </p:sp>
      <p:sp>
        <p:nvSpPr>
          <p:cNvPr id="849990" name="Text Box 70"/>
          <p:cNvSpPr txBox="1">
            <a:spLocks noChangeArrowheads="1"/>
          </p:cNvSpPr>
          <p:nvPr/>
        </p:nvSpPr>
        <p:spPr bwMode="auto">
          <a:xfrm>
            <a:off x="304800" y="39624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After</a:t>
            </a:r>
          </a:p>
        </p:txBody>
      </p:sp>
      <p:grpSp>
        <p:nvGrpSpPr>
          <p:cNvPr id="849991" name="Group 71"/>
          <p:cNvGrpSpPr>
            <a:grpSpLocks/>
          </p:cNvGrpSpPr>
          <p:nvPr/>
        </p:nvGrpSpPr>
        <p:grpSpPr bwMode="auto">
          <a:xfrm>
            <a:off x="2819400" y="2514600"/>
            <a:ext cx="469900" cy="228600"/>
            <a:chOff x="1728" y="1632"/>
            <a:chExt cx="296" cy="144"/>
          </a:xfrm>
        </p:grpSpPr>
        <p:sp>
          <p:nvSpPr>
            <p:cNvPr id="849992" name="Rectangle 72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93" name="Oval 73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9994" name="Group 74"/>
          <p:cNvGrpSpPr>
            <a:grpSpLocks/>
          </p:cNvGrpSpPr>
          <p:nvPr/>
        </p:nvGrpSpPr>
        <p:grpSpPr bwMode="auto">
          <a:xfrm>
            <a:off x="3581400" y="2514600"/>
            <a:ext cx="469900" cy="228600"/>
            <a:chOff x="1728" y="1632"/>
            <a:chExt cx="296" cy="144"/>
          </a:xfrm>
        </p:grpSpPr>
        <p:sp>
          <p:nvSpPr>
            <p:cNvPr id="849995" name="Rectangle 75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96" name="Oval 76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9997" name="Group 77"/>
          <p:cNvGrpSpPr>
            <a:grpSpLocks/>
          </p:cNvGrpSpPr>
          <p:nvPr/>
        </p:nvGrpSpPr>
        <p:grpSpPr bwMode="auto">
          <a:xfrm>
            <a:off x="4724400" y="2514600"/>
            <a:ext cx="469900" cy="228600"/>
            <a:chOff x="1728" y="1632"/>
            <a:chExt cx="296" cy="144"/>
          </a:xfrm>
        </p:grpSpPr>
        <p:sp>
          <p:nvSpPr>
            <p:cNvPr id="849998" name="Rectangle 78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99" name="Oval 79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0000" name="Group 80"/>
          <p:cNvGrpSpPr>
            <a:grpSpLocks/>
          </p:cNvGrpSpPr>
          <p:nvPr/>
        </p:nvGrpSpPr>
        <p:grpSpPr bwMode="auto">
          <a:xfrm>
            <a:off x="2828925" y="5334000"/>
            <a:ext cx="469900" cy="228600"/>
            <a:chOff x="1728" y="1632"/>
            <a:chExt cx="296" cy="144"/>
          </a:xfrm>
        </p:grpSpPr>
        <p:sp>
          <p:nvSpPr>
            <p:cNvPr id="850001" name="Rectangle 81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02" name="Oval 82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0003" name="Group 83"/>
          <p:cNvGrpSpPr>
            <a:grpSpLocks/>
          </p:cNvGrpSpPr>
          <p:nvPr/>
        </p:nvGrpSpPr>
        <p:grpSpPr bwMode="auto">
          <a:xfrm>
            <a:off x="3581400" y="5334000"/>
            <a:ext cx="469900" cy="228600"/>
            <a:chOff x="1728" y="1632"/>
            <a:chExt cx="296" cy="144"/>
          </a:xfrm>
        </p:grpSpPr>
        <p:sp>
          <p:nvSpPr>
            <p:cNvPr id="850004" name="Rectangle 84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05" name="Oval 85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0006" name="Group 86"/>
          <p:cNvGrpSpPr>
            <a:grpSpLocks/>
          </p:cNvGrpSpPr>
          <p:nvPr/>
        </p:nvGrpSpPr>
        <p:grpSpPr bwMode="auto">
          <a:xfrm>
            <a:off x="4724400" y="5334000"/>
            <a:ext cx="469900" cy="228600"/>
            <a:chOff x="1728" y="1632"/>
            <a:chExt cx="296" cy="144"/>
          </a:xfrm>
        </p:grpSpPr>
        <p:sp>
          <p:nvSpPr>
            <p:cNvPr id="850007" name="Rectangle 87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08" name="Oval 88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0009" name="Group 89"/>
          <p:cNvGrpSpPr>
            <a:grpSpLocks/>
          </p:cNvGrpSpPr>
          <p:nvPr/>
        </p:nvGrpSpPr>
        <p:grpSpPr bwMode="auto">
          <a:xfrm>
            <a:off x="5486400" y="5334000"/>
            <a:ext cx="469900" cy="228600"/>
            <a:chOff x="1728" y="1632"/>
            <a:chExt cx="296" cy="144"/>
          </a:xfrm>
        </p:grpSpPr>
        <p:sp>
          <p:nvSpPr>
            <p:cNvPr id="850010" name="Rectangle 90"/>
            <p:cNvSpPr>
              <a:spLocks noChangeArrowheads="1"/>
            </p:cNvSpPr>
            <p:nvPr/>
          </p:nvSpPr>
          <p:spPr bwMode="auto">
            <a:xfrm>
              <a:off x="1728" y="1632"/>
              <a:ext cx="296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11" name="Oval 91"/>
            <p:cNvSpPr>
              <a:spLocks noChangeArrowheads="1"/>
            </p:cNvSpPr>
            <p:nvPr/>
          </p:nvSpPr>
          <p:spPr bwMode="auto">
            <a:xfrm>
              <a:off x="1968" y="1632"/>
              <a:ext cx="5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1BA29-2630-4CA8-8B2F-7BBD0AC2D58A}" type="slidenum">
              <a:rPr lang="en-US"/>
              <a:pPr/>
              <a:t>45</a:t>
            </a:fld>
            <a:endParaRPr lang="en-US"/>
          </a:p>
        </p:txBody>
      </p:sp>
      <p:sp>
        <p:nvSpPr>
          <p:cNvPr id="850946" name="Text Box 2"/>
          <p:cNvSpPr txBox="1">
            <a:spLocks noChangeArrowheads="1"/>
          </p:cNvSpPr>
          <p:nvPr/>
        </p:nvSpPr>
        <p:spPr bwMode="auto">
          <a:xfrm>
            <a:off x="508000" y="231775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rgbClr val="000000"/>
                </a:solidFill>
              </a:rPr>
              <a:t>Insert index for record: </a:t>
            </a:r>
          </a:p>
        </p:txBody>
      </p:sp>
      <p:grpSp>
        <p:nvGrpSpPr>
          <p:cNvPr id="850947" name="Group 3"/>
          <p:cNvGrpSpPr>
            <a:grpSpLocks/>
          </p:cNvGrpSpPr>
          <p:nvPr/>
        </p:nvGrpSpPr>
        <p:grpSpPr bwMode="auto">
          <a:xfrm>
            <a:off x="3962400" y="304800"/>
            <a:ext cx="2286000" cy="334963"/>
            <a:chOff x="1680" y="739"/>
            <a:chExt cx="1440" cy="211"/>
          </a:xfrm>
        </p:grpSpPr>
        <p:sp>
          <p:nvSpPr>
            <p:cNvPr id="850948" name="Rectangle 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850949" name="Rectangle 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Rose</a:t>
              </a:r>
            </a:p>
          </p:txBody>
        </p:sp>
        <p:sp>
          <p:nvSpPr>
            <p:cNvPr id="850950" name="Rectangle 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90,000</a:t>
              </a:r>
            </a:p>
          </p:txBody>
        </p:sp>
      </p:grpSp>
      <p:sp>
        <p:nvSpPr>
          <p:cNvPr id="850952" name="Rectangle 8" descr="Stationery"/>
          <p:cNvSpPr>
            <a:spLocks noChangeArrowheads="1"/>
          </p:cNvSpPr>
          <p:nvPr/>
        </p:nvSpPr>
        <p:spPr bwMode="auto">
          <a:xfrm>
            <a:off x="3803650" y="41910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0953" name="Rectangle 9" descr="Stationery"/>
          <p:cNvSpPr>
            <a:spLocks noChangeArrowheads="1"/>
          </p:cNvSpPr>
          <p:nvPr/>
        </p:nvSpPr>
        <p:spPr bwMode="auto">
          <a:xfrm>
            <a:off x="4400550" y="4191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54" name="Rectangle 10" descr="Stationery"/>
          <p:cNvSpPr>
            <a:spLocks noChangeArrowheads="1"/>
          </p:cNvSpPr>
          <p:nvPr/>
        </p:nvSpPr>
        <p:spPr bwMode="auto">
          <a:xfrm>
            <a:off x="4565650" y="41910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55" name="Rectangle 11" descr="Stationery"/>
          <p:cNvSpPr>
            <a:spLocks noChangeArrowheads="1"/>
          </p:cNvSpPr>
          <p:nvPr/>
        </p:nvSpPr>
        <p:spPr bwMode="auto">
          <a:xfrm>
            <a:off x="5175250" y="4191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56" name="Rectangle 12" descr="Stationery"/>
          <p:cNvSpPr>
            <a:spLocks noChangeArrowheads="1"/>
          </p:cNvSpPr>
          <p:nvPr/>
        </p:nvSpPr>
        <p:spPr bwMode="auto">
          <a:xfrm>
            <a:off x="3638550" y="4191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58" name="Rectangle 14"/>
          <p:cNvSpPr>
            <a:spLocks noChangeArrowheads="1"/>
          </p:cNvSpPr>
          <p:nvPr/>
        </p:nvSpPr>
        <p:spPr bwMode="auto">
          <a:xfrm>
            <a:off x="3879850" y="42672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60" name="Rectangle 16" descr="Stationery"/>
          <p:cNvSpPr>
            <a:spLocks noChangeArrowheads="1"/>
          </p:cNvSpPr>
          <p:nvPr/>
        </p:nvSpPr>
        <p:spPr bwMode="auto">
          <a:xfrm>
            <a:off x="3829050" y="51816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0961" name="Rectangle 17" descr="Stationery"/>
          <p:cNvSpPr>
            <a:spLocks noChangeArrowheads="1"/>
          </p:cNvSpPr>
          <p:nvPr/>
        </p:nvSpPr>
        <p:spPr bwMode="auto">
          <a:xfrm>
            <a:off x="4425950" y="51816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62" name="Rectangle 18" descr="Stationery"/>
          <p:cNvSpPr>
            <a:spLocks noChangeArrowheads="1"/>
          </p:cNvSpPr>
          <p:nvPr/>
        </p:nvSpPr>
        <p:spPr bwMode="auto">
          <a:xfrm>
            <a:off x="4591050" y="51816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63" name="Rectangle 19" descr="Stationery"/>
          <p:cNvSpPr>
            <a:spLocks noChangeArrowheads="1"/>
          </p:cNvSpPr>
          <p:nvPr/>
        </p:nvSpPr>
        <p:spPr bwMode="auto">
          <a:xfrm>
            <a:off x="5200650" y="51816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64" name="Rectangle 20" descr="Stationery"/>
          <p:cNvSpPr>
            <a:spLocks noChangeArrowheads="1"/>
          </p:cNvSpPr>
          <p:nvPr/>
        </p:nvSpPr>
        <p:spPr bwMode="auto">
          <a:xfrm>
            <a:off x="3663950" y="51816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66" name="Rectangle 22"/>
          <p:cNvSpPr>
            <a:spLocks noChangeArrowheads="1"/>
          </p:cNvSpPr>
          <p:nvPr/>
        </p:nvSpPr>
        <p:spPr bwMode="auto">
          <a:xfrm>
            <a:off x="3905250" y="52578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67" name="Oval 23"/>
          <p:cNvSpPr>
            <a:spLocks noChangeArrowheads="1"/>
          </p:cNvSpPr>
          <p:nvPr/>
        </p:nvSpPr>
        <p:spPr bwMode="auto">
          <a:xfrm>
            <a:off x="4286250" y="52578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68" name="Rectangle 24" descr="Stationery"/>
          <p:cNvSpPr>
            <a:spLocks noChangeArrowheads="1"/>
          </p:cNvSpPr>
          <p:nvPr/>
        </p:nvSpPr>
        <p:spPr bwMode="auto">
          <a:xfrm>
            <a:off x="4603750" y="51816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0969" name="Rectangle 25" descr="Stationery"/>
          <p:cNvSpPr>
            <a:spLocks noChangeArrowheads="1"/>
          </p:cNvSpPr>
          <p:nvPr/>
        </p:nvSpPr>
        <p:spPr bwMode="auto">
          <a:xfrm>
            <a:off x="5765800" y="51816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850970" name="Rectangle 26" descr="Stationery"/>
          <p:cNvSpPr>
            <a:spLocks noChangeArrowheads="1"/>
          </p:cNvSpPr>
          <p:nvPr/>
        </p:nvSpPr>
        <p:spPr bwMode="auto">
          <a:xfrm>
            <a:off x="6362700" y="51816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71" name="Rectangle 27" descr="Stationery"/>
          <p:cNvSpPr>
            <a:spLocks noChangeArrowheads="1"/>
          </p:cNvSpPr>
          <p:nvPr/>
        </p:nvSpPr>
        <p:spPr bwMode="auto">
          <a:xfrm>
            <a:off x="6527800" y="51816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72" name="Rectangle 28" descr="Stationery"/>
          <p:cNvSpPr>
            <a:spLocks noChangeArrowheads="1"/>
          </p:cNvSpPr>
          <p:nvPr/>
        </p:nvSpPr>
        <p:spPr bwMode="auto">
          <a:xfrm>
            <a:off x="7137400" y="51816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73" name="Rectangle 29" descr="Stationery"/>
          <p:cNvSpPr>
            <a:spLocks noChangeArrowheads="1"/>
          </p:cNvSpPr>
          <p:nvPr/>
        </p:nvSpPr>
        <p:spPr bwMode="auto">
          <a:xfrm>
            <a:off x="5600700" y="51816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77" name="Rectangle 33" descr="Stationery"/>
          <p:cNvSpPr>
            <a:spLocks noChangeArrowheads="1"/>
          </p:cNvSpPr>
          <p:nvPr/>
        </p:nvSpPr>
        <p:spPr bwMode="auto">
          <a:xfrm>
            <a:off x="6540500" y="51816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0978" name="Line 34"/>
          <p:cNvSpPr>
            <a:spLocks noChangeShapeType="1"/>
          </p:cNvSpPr>
          <p:nvPr/>
        </p:nvSpPr>
        <p:spPr bwMode="auto">
          <a:xfrm flipH="1">
            <a:off x="2679700" y="4495800"/>
            <a:ext cx="111125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979" name="Line 35"/>
          <p:cNvSpPr>
            <a:spLocks noChangeShapeType="1"/>
          </p:cNvSpPr>
          <p:nvPr/>
        </p:nvSpPr>
        <p:spPr bwMode="auto">
          <a:xfrm>
            <a:off x="4502150" y="4419600"/>
            <a:ext cx="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980" name="Rectangle 36" descr="Stationery"/>
          <p:cNvSpPr>
            <a:spLocks noChangeArrowheads="1"/>
          </p:cNvSpPr>
          <p:nvPr/>
        </p:nvSpPr>
        <p:spPr bwMode="auto">
          <a:xfrm>
            <a:off x="6540500" y="51816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50981" name="Rectangle 37" descr="Stationery"/>
          <p:cNvSpPr>
            <a:spLocks noChangeArrowheads="1"/>
          </p:cNvSpPr>
          <p:nvPr/>
        </p:nvSpPr>
        <p:spPr bwMode="auto">
          <a:xfrm>
            <a:off x="1917700" y="51816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850982" name="Rectangle 38" descr="Stationery"/>
          <p:cNvSpPr>
            <a:spLocks noChangeArrowheads="1"/>
          </p:cNvSpPr>
          <p:nvPr/>
        </p:nvSpPr>
        <p:spPr bwMode="auto">
          <a:xfrm>
            <a:off x="2514600" y="51816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83" name="Rectangle 39" descr="Stationery"/>
          <p:cNvSpPr>
            <a:spLocks noChangeArrowheads="1"/>
          </p:cNvSpPr>
          <p:nvPr/>
        </p:nvSpPr>
        <p:spPr bwMode="auto">
          <a:xfrm>
            <a:off x="2679700" y="51816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84" name="Rectangle 40" descr="Stationery"/>
          <p:cNvSpPr>
            <a:spLocks noChangeArrowheads="1"/>
          </p:cNvSpPr>
          <p:nvPr/>
        </p:nvSpPr>
        <p:spPr bwMode="auto">
          <a:xfrm>
            <a:off x="3289300" y="51816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85" name="Rectangle 41" descr="Stationery"/>
          <p:cNvSpPr>
            <a:spLocks noChangeArrowheads="1"/>
          </p:cNvSpPr>
          <p:nvPr/>
        </p:nvSpPr>
        <p:spPr bwMode="auto">
          <a:xfrm>
            <a:off x="1752600" y="51816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87" name="Rectangle 43"/>
          <p:cNvSpPr>
            <a:spLocks noChangeArrowheads="1"/>
          </p:cNvSpPr>
          <p:nvPr/>
        </p:nvSpPr>
        <p:spPr bwMode="auto">
          <a:xfrm>
            <a:off x="1993900" y="52578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88" name="Oval 44"/>
          <p:cNvSpPr>
            <a:spLocks noChangeArrowheads="1"/>
          </p:cNvSpPr>
          <p:nvPr/>
        </p:nvSpPr>
        <p:spPr bwMode="auto">
          <a:xfrm>
            <a:off x="2374900" y="52578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89" name="Rectangle 45" descr="Stationery"/>
          <p:cNvSpPr>
            <a:spLocks noChangeArrowheads="1"/>
          </p:cNvSpPr>
          <p:nvPr/>
        </p:nvSpPr>
        <p:spPr bwMode="auto">
          <a:xfrm>
            <a:off x="2692400" y="51816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0990" name="Rectangle 46" descr="Stationery"/>
          <p:cNvSpPr>
            <a:spLocks noChangeArrowheads="1"/>
          </p:cNvSpPr>
          <p:nvPr/>
        </p:nvSpPr>
        <p:spPr bwMode="auto">
          <a:xfrm>
            <a:off x="4664075" y="4248150"/>
            <a:ext cx="425450" cy="276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0991" name="Line 47"/>
          <p:cNvSpPr>
            <a:spLocks noChangeShapeType="1"/>
          </p:cNvSpPr>
          <p:nvPr/>
        </p:nvSpPr>
        <p:spPr bwMode="auto">
          <a:xfrm>
            <a:off x="5299075" y="4495800"/>
            <a:ext cx="1228725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992" name="Line 48"/>
          <p:cNvSpPr>
            <a:spLocks noChangeShapeType="1"/>
          </p:cNvSpPr>
          <p:nvPr/>
        </p:nvSpPr>
        <p:spPr bwMode="auto">
          <a:xfrm>
            <a:off x="3384550" y="5334000"/>
            <a:ext cx="40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993" name="Line 49"/>
          <p:cNvSpPr>
            <a:spLocks noChangeShapeType="1"/>
          </p:cNvSpPr>
          <p:nvPr/>
        </p:nvSpPr>
        <p:spPr bwMode="auto">
          <a:xfrm>
            <a:off x="5302250" y="5334000"/>
            <a:ext cx="40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994" name="Line 50"/>
          <p:cNvSpPr>
            <a:spLocks noChangeShapeType="1"/>
          </p:cNvSpPr>
          <p:nvPr/>
        </p:nvSpPr>
        <p:spPr bwMode="auto">
          <a:xfrm>
            <a:off x="247650" y="3581400"/>
            <a:ext cx="8661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996" name="Rectangle 52" descr="Stationery"/>
          <p:cNvSpPr>
            <a:spLocks noChangeArrowheads="1"/>
          </p:cNvSpPr>
          <p:nvPr/>
        </p:nvSpPr>
        <p:spPr bwMode="auto">
          <a:xfrm>
            <a:off x="3829050" y="13716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0997" name="Rectangle 53" descr="Stationery"/>
          <p:cNvSpPr>
            <a:spLocks noChangeArrowheads="1"/>
          </p:cNvSpPr>
          <p:nvPr/>
        </p:nvSpPr>
        <p:spPr bwMode="auto">
          <a:xfrm>
            <a:off x="4425950" y="13716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98" name="Rectangle 54" descr="Stationery"/>
          <p:cNvSpPr>
            <a:spLocks noChangeArrowheads="1"/>
          </p:cNvSpPr>
          <p:nvPr/>
        </p:nvSpPr>
        <p:spPr bwMode="auto">
          <a:xfrm>
            <a:off x="4591050" y="13716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99" name="Rectangle 55" descr="Stationery"/>
          <p:cNvSpPr>
            <a:spLocks noChangeArrowheads="1"/>
          </p:cNvSpPr>
          <p:nvPr/>
        </p:nvSpPr>
        <p:spPr bwMode="auto">
          <a:xfrm>
            <a:off x="5200650" y="13716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00" name="Rectangle 56" descr="Stationery"/>
          <p:cNvSpPr>
            <a:spLocks noChangeArrowheads="1"/>
          </p:cNvSpPr>
          <p:nvPr/>
        </p:nvSpPr>
        <p:spPr bwMode="auto">
          <a:xfrm>
            <a:off x="3663950" y="13716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02" name="Rectangle 58"/>
          <p:cNvSpPr>
            <a:spLocks noChangeArrowheads="1"/>
          </p:cNvSpPr>
          <p:nvPr/>
        </p:nvSpPr>
        <p:spPr bwMode="auto">
          <a:xfrm>
            <a:off x="3905250" y="14478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04" name="Rectangle 60" descr="Stationery"/>
          <p:cNvSpPr>
            <a:spLocks noChangeArrowheads="1"/>
          </p:cNvSpPr>
          <p:nvPr/>
        </p:nvSpPr>
        <p:spPr bwMode="auto">
          <a:xfrm>
            <a:off x="2755900" y="23622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851005" name="Rectangle 61" descr="Stationery"/>
          <p:cNvSpPr>
            <a:spLocks noChangeArrowheads="1"/>
          </p:cNvSpPr>
          <p:nvPr/>
        </p:nvSpPr>
        <p:spPr bwMode="auto">
          <a:xfrm>
            <a:off x="3352800" y="2362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06" name="Rectangle 62" descr="Stationery"/>
          <p:cNvSpPr>
            <a:spLocks noChangeArrowheads="1"/>
          </p:cNvSpPr>
          <p:nvPr/>
        </p:nvSpPr>
        <p:spPr bwMode="auto">
          <a:xfrm>
            <a:off x="3517900" y="23622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07" name="Rectangle 63" descr="Stationery"/>
          <p:cNvSpPr>
            <a:spLocks noChangeArrowheads="1"/>
          </p:cNvSpPr>
          <p:nvPr/>
        </p:nvSpPr>
        <p:spPr bwMode="auto">
          <a:xfrm>
            <a:off x="4127500" y="2362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08" name="Rectangle 64" descr="Stationery"/>
          <p:cNvSpPr>
            <a:spLocks noChangeArrowheads="1"/>
          </p:cNvSpPr>
          <p:nvPr/>
        </p:nvSpPr>
        <p:spPr bwMode="auto">
          <a:xfrm>
            <a:off x="2590800" y="2362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10" name="Rectangle 66"/>
          <p:cNvSpPr>
            <a:spLocks noChangeArrowheads="1"/>
          </p:cNvSpPr>
          <p:nvPr/>
        </p:nvSpPr>
        <p:spPr bwMode="auto">
          <a:xfrm>
            <a:off x="2832100" y="2438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11" name="Oval 67"/>
          <p:cNvSpPr>
            <a:spLocks noChangeArrowheads="1"/>
          </p:cNvSpPr>
          <p:nvPr/>
        </p:nvSpPr>
        <p:spPr bwMode="auto">
          <a:xfrm>
            <a:off x="3213100" y="24384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12" name="Rectangle 68" descr="Stationery"/>
          <p:cNvSpPr>
            <a:spLocks noChangeArrowheads="1"/>
          </p:cNvSpPr>
          <p:nvPr/>
        </p:nvSpPr>
        <p:spPr bwMode="auto">
          <a:xfrm>
            <a:off x="3530600" y="23622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1013" name="Rectangle 69" descr="Stationery"/>
          <p:cNvSpPr>
            <a:spLocks noChangeArrowheads="1"/>
          </p:cNvSpPr>
          <p:nvPr/>
        </p:nvSpPr>
        <p:spPr bwMode="auto">
          <a:xfrm>
            <a:off x="4692650" y="23622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851014" name="Rectangle 70" descr="Stationery"/>
          <p:cNvSpPr>
            <a:spLocks noChangeArrowheads="1"/>
          </p:cNvSpPr>
          <p:nvPr/>
        </p:nvSpPr>
        <p:spPr bwMode="auto">
          <a:xfrm>
            <a:off x="5289550" y="2362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15" name="Rectangle 71" descr="Stationery"/>
          <p:cNvSpPr>
            <a:spLocks noChangeArrowheads="1"/>
          </p:cNvSpPr>
          <p:nvPr/>
        </p:nvSpPr>
        <p:spPr bwMode="auto">
          <a:xfrm>
            <a:off x="5454650" y="23622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16" name="Rectangle 72" descr="Stationery"/>
          <p:cNvSpPr>
            <a:spLocks noChangeArrowheads="1"/>
          </p:cNvSpPr>
          <p:nvPr/>
        </p:nvSpPr>
        <p:spPr bwMode="auto">
          <a:xfrm>
            <a:off x="6064250" y="2362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17" name="Rectangle 73" descr="Stationery"/>
          <p:cNvSpPr>
            <a:spLocks noChangeArrowheads="1"/>
          </p:cNvSpPr>
          <p:nvPr/>
        </p:nvSpPr>
        <p:spPr bwMode="auto">
          <a:xfrm>
            <a:off x="4527550" y="2362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21" name="Rectangle 77" descr="Stationery"/>
          <p:cNvSpPr>
            <a:spLocks noChangeArrowheads="1"/>
          </p:cNvSpPr>
          <p:nvPr/>
        </p:nvSpPr>
        <p:spPr bwMode="auto">
          <a:xfrm>
            <a:off x="5467350" y="23622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1022" name="Line 78"/>
          <p:cNvSpPr>
            <a:spLocks noChangeShapeType="1"/>
          </p:cNvSpPr>
          <p:nvPr/>
        </p:nvSpPr>
        <p:spPr bwMode="auto">
          <a:xfrm flipH="1">
            <a:off x="3352800" y="1676400"/>
            <a:ext cx="46355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023" name="Line 79"/>
          <p:cNvSpPr>
            <a:spLocks noChangeShapeType="1"/>
          </p:cNvSpPr>
          <p:nvPr/>
        </p:nvSpPr>
        <p:spPr bwMode="auto">
          <a:xfrm>
            <a:off x="4527550" y="1600200"/>
            <a:ext cx="8382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024" name="Rectangle 80" descr="Stationery"/>
          <p:cNvSpPr>
            <a:spLocks noChangeArrowheads="1"/>
          </p:cNvSpPr>
          <p:nvPr/>
        </p:nvSpPr>
        <p:spPr bwMode="auto">
          <a:xfrm>
            <a:off x="5457825" y="23622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51025" name="Line 81"/>
          <p:cNvSpPr>
            <a:spLocks noChangeShapeType="1"/>
          </p:cNvSpPr>
          <p:nvPr/>
        </p:nvSpPr>
        <p:spPr bwMode="auto">
          <a:xfrm>
            <a:off x="4222750" y="2514600"/>
            <a:ext cx="40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026" name="Text Box 82"/>
          <p:cNvSpPr txBox="1">
            <a:spLocks noChangeArrowheads="1"/>
          </p:cNvSpPr>
          <p:nvPr/>
        </p:nvSpPr>
        <p:spPr bwMode="auto">
          <a:xfrm>
            <a:off x="304800" y="1371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Before</a:t>
            </a:r>
          </a:p>
        </p:txBody>
      </p:sp>
      <p:sp>
        <p:nvSpPr>
          <p:cNvPr id="851027" name="Text Box 83"/>
          <p:cNvSpPr txBox="1">
            <a:spLocks noChangeArrowheads="1"/>
          </p:cNvSpPr>
          <p:nvPr/>
        </p:nvSpPr>
        <p:spPr bwMode="auto">
          <a:xfrm>
            <a:off x="304800" y="39624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After</a:t>
            </a:r>
          </a:p>
        </p:txBody>
      </p:sp>
      <p:sp>
        <p:nvSpPr>
          <p:cNvPr id="851029" name="Rectangle 85"/>
          <p:cNvSpPr>
            <a:spLocks noChangeArrowheads="1"/>
          </p:cNvSpPr>
          <p:nvPr/>
        </p:nvSpPr>
        <p:spPr bwMode="auto">
          <a:xfrm>
            <a:off x="2819400" y="2438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30" name="Oval 86"/>
          <p:cNvSpPr>
            <a:spLocks noChangeArrowheads="1"/>
          </p:cNvSpPr>
          <p:nvPr/>
        </p:nvSpPr>
        <p:spPr bwMode="auto">
          <a:xfrm>
            <a:off x="3200400" y="2438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32" name="Rectangle 88"/>
          <p:cNvSpPr>
            <a:spLocks noChangeArrowheads="1"/>
          </p:cNvSpPr>
          <p:nvPr/>
        </p:nvSpPr>
        <p:spPr bwMode="auto">
          <a:xfrm>
            <a:off x="3581400" y="2438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33" name="Oval 89"/>
          <p:cNvSpPr>
            <a:spLocks noChangeArrowheads="1"/>
          </p:cNvSpPr>
          <p:nvPr/>
        </p:nvSpPr>
        <p:spPr bwMode="auto">
          <a:xfrm>
            <a:off x="3962400" y="2438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35" name="Rectangle 91"/>
          <p:cNvSpPr>
            <a:spLocks noChangeArrowheads="1"/>
          </p:cNvSpPr>
          <p:nvPr/>
        </p:nvSpPr>
        <p:spPr bwMode="auto">
          <a:xfrm>
            <a:off x="4724400" y="2438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36" name="Oval 92"/>
          <p:cNvSpPr>
            <a:spLocks noChangeArrowheads="1"/>
          </p:cNvSpPr>
          <p:nvPr/>
        </p:nvSpPr>
        <p:spPr bwMode="auto">
          <a:xfrm>
            <a:off x="5105400" y="2438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38" name="Rectangle 94"/>
          <p:cNvSpPr>
            <a:spLocks noChangeArrowheads="1"/>
          </p:cNvSpPr>
          <p:nvPr/>
        </p:nvSpPr>
        <p:spPr bwMode="auto">
          <a:xfrm>
            <a:off x="5562600" y="2438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39" name="Oval 95"/>
          <p:cNvSpPr>
            <a:spLocks noChangeArrowheads="1"/>
          </p:cNvSpPr>
          <p:nvPr/>
        </p:nvSpPr>
        <p:spPr bwMode="auto">
          <a:xfrm>
            <a:off x="5943600" y="2438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41" name="Rectangle 97"/>
          <p:cNvSpPr>
            <a:spLocks noChangeArrowheads="1"/>
          </p:cNvSpPr>
          <p:nvPr/>
        </p:nvSpPr>
        <p:spPr bwMode="auto">
          <a:xfrm>
            <a:off x="1981200" y="52578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42" name="Oval 98"/>
          <p:cNvSpPr>
            <a:spLocks noChangeArrowheads="1"/>
          </p:cNvSpPr>
          <p:nvPr/>
        </p:nvSpPr>
        <p:spPr bwMode="auto">
          <a:xfrm>
            <a:off x="2362200" y="52578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44" name="Rectangle 100"/>
          <p:cNvSpPr>
            <a:spLocks noChangeArrowheads="1"/>
          </p:cNvSpPr>
          <p:nvPr/>
        </p:nvSpPr>
        <p:spPr bwMode="auto">
          <a:xfrm>
            <a:off x="2743200" y="52578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45" name="Oval 101"/>
          <p:cNvSpPr>
            <a:spLocks noChangeArrowheads="1"/>
          </p:cNvSpPr>
          <p:nvPr/>
        </p:nvSpPr>
        <p:spPr bwMode="auto">
          <a:xfrm>
            <a:off x="3124200" y="52578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48" name="Oval 104"/>
          <p:cNvSpPr>
            <a:spLocks noChangeArrowheads="1"/>
          </p:cNvSpPr>
          <p:nvPr/>
        </p:nvSpPr>
        <p:spPr bwMode="auto">
          <a:xfrm>
            <a:off x="4267200" y="52578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50" name="Rectangle 106"/>
          <p:cNvSpPr>
            <a:spLocks noChangeArrowheads="1"/>
          </p:cNvSpPr>
          <p:nvPr/>
        </p:nvSpPr>
        <p:spPr bwMode="auto">
          <a:xfrm>
            <a:off x="5791200" y="52578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51" name="Oval 107"/>
          <p:cNvSpPr>
            <a:spLocks noChangeArrowheads="1"/>
          </p:cNvSpPr>
          <p:nvPr/>
        </p:nvSpPr>
        <p:spPr bwMode="auto">
          <a:xfrm>
            <a:off x="6172200" y="52578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53" name="Rectangle 109"/>
          <p:cNvSpPr>
            <a:spLocks noChangeArrowheads="1"/>
          </p:cNvSpPr>
          <p:nvPr/>
        </p:nvSpPr>
        <p:spPr bwMode="auto">
          <a:xfrm>
            <a:off x="6629400" y="52578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054" name="Oval 110"/>
          <p:cNvSpPr>
            <a:spLocks noChangeArrowheads="1"/>
          </p:cNvSpPr>
          <p:nvPr/>
        </p:nvSpPr>
        <p:spPr bwMode="auto">
          <a:xfrm>
            <a:off x="7010400" y="52578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29A14-F2C9-4889-8C43-9CBEC9BF7657}" type="slidenum">
              <a:rPr lang="en-US"/>
              <a:pPr/>
              <a:t>46</a:t>
            </a:fld>
            <a:endParaRPr lang="en-US"/>
          </a:p>
        </p:txBody>
      </p:sp>
      <p:sp>
        <p:nvSpPr>
          <p:cNvPr id="851970" name="Text Box 2"/>
          <p:cNvSpPr txBox="1">
            <a:spLocks noChangeArrowheads="1"/>
          </p:cNvSpPr>
          <p:nvPr/>
        </p:nvSpPr>
        <p:spPr bwMode="auto">
          <a:xfrm>
            <a:off x="508000" y="155575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Insert index for record: </a:t>
            </a:r>
          </a:p>
        </p:txBody>
      </p:sp>
      <p:grpSp>
        <p:nvGrpSpPr>
          <p:cNvPr id="851971" name="Group 3"/>
          <p:cNvGrpSpPr>
            <a:grpSpLocks/>
          </p:cNvGrpSpPr>
          <p:nvPr/>
        </p:nvGrpSpPr>
        <p:grpSpPr bwMode="auto">
          <a:xfrm>
            <a:off x="3962400" y="228600"/>
            <a:ext cx="2286000" cy="334963"/>
            <a:chOff x="1680" y="739"/>
            <a:chExt cx="1440" cy="211"/>
          </a:xfrm>
        </p:grpSpPr>
        <p:sp>
          <p:nvSpPr>
            <p:cNvPr id="851972" name="Rectangle 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12</a:t>
              </a:r>
            </a:p>
          </p:txBody>
        </p:sp>
        <p:sp>
          <p:nvSpPr>
            <p:cNvPr id="851973" name="Rectangle 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Abdul</a:t>
              </a:r>
            </a:p>
          </p:txBody>
        </p:sp>
        <p:sp>
          <p:nvSpPr>
            <p:cNvPr id="851974" name="Rectangle 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35,000</a:t>
              </a:r>
            </a:p>
          </p:txBody>
        </p:sp>
      </p:grpSp>
      <p:sp>
        <p:nvSpPr>
          <p:cNvPr id="851976" name="Rectangle 8" descr="Stationery"/>
          <p:cNvSpPr>
            <a:spLocks noChangeArrowheads="1"/>
          </p:cNvSpPr>
          <p:nvPr/>
        </p:nvSpPr>
        <p:spPr bwMode="auto">
          <a:xfrm>
            <a:off x="2984500" y="47244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1977" name="Rectangle 9" descr="Stationery"/>
          <p:cNvSpPr>
            <a:spLocks noChangeArrowheads="1"/>
          </p:cNvSpPr>
          <p:nvPr/>
        </p:nvSpPr>
        <p:spPr bwMode="auto">
          <a:xfrm>
            <a:off x="3581400" y="4724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78" name="Rectangle 10" descr="Stationery"/>
          <p:cNvSpPr>
            <a:spLocks noChangeArrowheads="1"/>
          </p:cNvSpPr>
          <p:nvPr/>
        </p:nvSpPr>
        <p:spPr bwMode="auto">
          <a:xfrm>
            <a:off x="3736975" y="4714875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79" name="Rectangle 11" descr="Stationery"/>
          <p:cNvSpPr>
            <a:spLocks noChangeArrowheads="1"/>
          </p:cNvSpPr>
          <p:nvPr/>
        </p:nvSpPr>
        <p:spPr bwMode="auto">
          <a:xfrm>
            <a:off x="4356100" y="4724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80" name="Rectangle 12" descr="Stationery"/>
          <p:cNvSpPr>
            <a:spLocks noChangeArrowheads="1"/>
          </p:cNvSpPr>
          <p:nvPr/>
        </p:nvSpPr>
        <p:spPr bwMode="auto">
          <a:xfrm>
            <a:off x="2819400" y="4724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82" name="Rectangle 14"/>
          <p:cNvSpPr>
            <a:spLocks noChangeArrowheads="1"/>
          </p:cNvSpPr>
          <p:nvPr/>
        </p:nvSpPr>
        <p:spPr bwMode="auto">
          <a:xfrm>
            <a:off x="3060700" y="48006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84" name="Rectangle 16" descr="Stationery"/>
          <p:cNvSpPr>
            <a:spLocks noChangeArrowheads="1"/>
          </p:cNvSpPr>
          <p:nvPr/>
        </p:nvSpPr>
        <p:spPr bwMode="auto">
          <a:xfrm>
            <a:off x="3067050" y="57912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1985" name="Rectangle 17" descr="Stationery"/>
          <p:cNvSpPr>
            <a:spLocks noChangeArrowheads="1"/>
          </p:cNvSpPr>
          <p:nvPr/>
        </p:nvSpPr>
        <p:spPr bwMode="auto">
          <a:xfrm>
            <a:off x="3663950" y="5791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86" name="Rectangle 18" descr="Stationery"/>
          <p:cNvSpPr>
            <a:spLocks noChangeArrowheads="1"/>
          </p:cNvSpPr>
          <p:nvPr/>
        </p:nvSpPr>
        <p:spPr bwMode="auto">
          <a:xfrm>
            <a:off x="3829050" y="57912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87" name="Rectangle 19" descr="Stationery"/>
          <p:cNvSpPr>
            <a:spLocks noChangeArrowheads="1"/>
          </p:cNvSpPr>
          <p:nvPr/>
        </p:nvSpPr>
        <p:spPr bwMode="auto">
          <a:xfrm>
            <a:off x="4438650" y="5791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88" name="Rectangle 20" descr="Stationery"/>
          <p:cNvSpPr>
            <a:spLocks noChangeArrowheads="1"/>
          </p:cNvSpPr>
          <p:nvPr/>
        </p:nvSpPr>
        <p:spPr bwMode="auto">
          <a:xfrm>
            <a:off x="2901950" y="5791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91" name="Oval 23"/>
          <p:cNvSpPr>
            <a:spLocks noChangeArrowheads="1"/>
          </p:cNvSpPr>
          <p:nvPr/>
        </p:nvSpPr>
        <p:spPr bwMode="auto">
          <a:xfrm>
            <a:off x="3524250" y="58674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92" name="Rectangle 24" descr="Stationery"/>
          <p:cNvSpPr>
            <a:spLocks noChangeArrowheads="1"/>
          </p:cNvSpPr>
          <p:nvPr/>
        </p:nvSpPr>
        <p:spPr bwMode="auto">
          <a:xfrm>
            <a:off x="3841750" y="57912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1993" name="Rectangle 25" descr="Stationery"/>
          <p:cNvSpPr>
            <a:spLocks noChangeArrowheads="1"/>
          </p:cNvSpPr>
          <p:nvPr/>
        </p:nvSpPr>
        <p:spPr bwMode="auto">
          <a:xfrm>
            <a:off x="5003800" y="57912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851994" name="Rectangle 26" descr="Stationery"/>
          <p:cNvSpPr>
            <a:spLocks noChangeArrowheads="1"/>
          </p:cNvSpPr>
          <p:nvPr/>
        </p:nvSpPr>
        <p:spPr bwMode="auto">
          <a:xfrm>
            <a:off x="5600700" y="5791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95" name="Rectangle 27" descr="Stationery"/>
          <p:cNvSpPr>
            <a:spLocks noChangeArrowheads="1"/>
          </p:cNvSpPr>
          <p:nvPr/>
        </p:nvSpPr>
        <p:spPr bwMode="auto">
          <a:xfrm>
            <a:off x="5765800" y="57912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96" name="Rectangle 28" descr="Stationery"/>
          <p:cNvSpPr>
            <a:spLocks noChangeArrowheads="1"/>
          </p:cNvSpPr>
          <p:nvPr/>
        </p:nvSpPr>
        <p:spPr bwMode="auto">
          <a:xfrm>
            <a:off x="6375400" y="5791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97" name="Rectangle 29" descr="Stationery"/>
          <p:cNvSpPr>
            <a:spLocks noChangeArrowheads="1"/>
          </p:cNvSpPr>
          <p:nvPr/>
        </p:nvSpPr>
        <p:spPr bwMode="auto">
          <a:xfrm>
            <a:off x="4838700" y="5791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01" name="Rectangle 33" descr="Stationery"/>
          <p:cNvSpPr>
            <a:spLocks noChangeArrowheads="1"/>
          </p:cNvSpPr>
          <p:nvPr/>
        </p:nvSpPr>
        <p:spPr bwMode="auto">
          <a:xfrm>
            <a:off x="5778500" y="57912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2002" name="Rectangle 34" descr="Stationery"/>
          <p:cNvSpPr>
            <a:spLocks noChangeArrowheads="1"/>
          </p:cNvSpPr>
          <p:nvPr/>
        </p:nvSpPr>
        <p:spPr bwMode="auto">
          <a:xfrm>
            <a:off x="5778500" y="57912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52003" name="Rectangle 35" descr="Stationery"/>
          <p:cNvSpPr>
            <a:spLocks noChangeArrowheads="1"/>
          </p:cNvSpPr>
          <p:nvPr/>
        </p:nvSpPr>
        <p:spPr bwMode="auto">
          <a:xfrm>
            <a:off x="1155700" y="57912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852004" name="Rectangle 36" descr="Stationery"/>
          <p:cNvSpPr>
            <a:spLocks noChangeArrowheads="1"/>
          </p:cNvSpPr>
          <p:nvPr/>
        </p:nvSpPr>
        <p:spPr bwMode="auto">
          <a:xfrm>
            <a:off x="1752600" y="5791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05" name="Rectangle 37" descr="Stationery"/>
          <p:cNvSpPr>
            <a:spLocks noChangeArrowheads="1"/>
          </p:cNvSpPr>
          <p:nvPr/>
        </p:nvSpPr>
        <p:spPr bwMode="auto">
          <a:xfrm>
            <a:off x="1917700" y="57912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06" name="Rectangle 38" descr="Stationery"/>
          <p:cNvSpPr>
            <a:spLocks noChangeArrowheads="1"/>
          </p:cNvSpPr>
          <p:nvPr/>
        </p:nvSpPr>
        <p:spPr bwMode="auto">
          <a:xfrm>
            <a:off x="2527300" y="5791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07" name="Rectangle 39" descr="Stationery"/>
          <p:cNvSpPr>
            <a:spLocks noChangeArrowheads="1"/>
          </p:cNvSpPr>
          <p:nvPr/>
        </p:nvSpPr>
        <p:spPr bwMode="auto">
          <a:xfrm>
            <a:off x="990600" y="5791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09" name="Rectangle 41"/>
          <p:cNvSpPr>
            <a:spLocks noChangeArrowheads="1"/>
          </p:cNvSpPr>
          <p:nvPr/>
        </p:nvSpPr>
        <p:spPr bwMode="auto">
          <a:xfrm>
            <a:off x="1231900" y="5867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10" name="Oval 42"/>
          <p:cNvSpPr>
            <a:spLocks noChangeArrowheads="1"/>
          </p:cNvSpPr>
          <p:nvPr/>
        </p:nvSpPr>
        <p:spPr bwMode="auto">
          <a:xfrm>
            <a:off x="1612900" y="58674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11" name="Rectangle 43" descr="Stationery"/>
          <p:cNvSpPr>
            <a:spLocks noChangeArrowheads="1"/>
          </p:cNvSpPr>
          <p:nvPr/>
        </p:nvSpPr>
        <p:spPr bwMode="auto">
          <a:xfrm>
            <a:off x="1930400" y="57912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2013" name="Rectangle 45" descr="Stationery"/>
          <p:cNvSpPr>
            <a:spLocks noChangeArrowheads="1"/>
          </p:cNvSpPr>
          <p:nvPr/>
        </p:nvSpPr>
        <p:spPr bwMode="auto">
          <a:xfrm>
            <a:off x="7004050" y="57912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852014" name="Rectangle 46" descr="Stationery"/>
          <p:cNvSpPr>
            <a:spLocks noChangeArrowheads="1"/>
          </p:cNvSpPr>
          <p:nvPr/>
        </p:nvSpPr>
        <p:spPr bwMode="auto">
          <a:xfrm>
            <a:off x="7600950" y="5791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15" name="Rectangle 47" descr="Stationery"/>
          <p:cNvSpPr>
            <a:spLocks noChangeArrowheads="1"/>
          </p:cNvSpPr>
          <p:nvPr/>
        </p:nvSpPr>
        <p:spPr bwMode="auto">
          <a:xfrm>
            <a:off x="7766050" y="57912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16" name="Rectangle 48" descr="Stationery"/>
          <p:cNvSpPr>
            <a:spLocks noChangeArrowheads="1"/>
          </p:cNvSpPr>
          <p:nvPr/>
        </p:nvSpPr>
        <p:spPr bwMode="auto">
          <a:xfrm>
            <a:off x="8375650" y="5791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17" name="Rectangle 49" descr="Stationery"/>
          <p:cNvSpPr>
            <a:spLocks noChangeArrowheads="1"/>
          </p:cNvSpPr>
          <p:nvPr/>
        </p:nvSpPr>
        <p:spPr bwMode="auto">
          <a:xfrm>
            <a:off x="6838950" y="5791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19" name="Rectangle 51"/>
          <p:cNvSpPr>
            <a:spLocks noChangeArrowheads="1"/>
          </p:cNvSpPr>
          <p:nvPr/>
        </p:nvSpPr>
        <p:spPr bwMode="auto">
          <a:xfrm>
            <a:off x="7080250" y="5867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20" name="Oval 52"/>
          <p:cNvSpPr>
            <a:spLocks noChangeArrowheads="1"/>
          </p:cNvSpPr>
          <p:nvPr/>
        </p:nvSpPr>
        <p:spPr bwMode="auto">
          <a:xfrm>
            <a:off x="7461250" y="58674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21" name="Rectangle 53" descr="Stationery"/>
          <p:cNvSpPr>
            <a:spLocks noChangeArrowheads="1"/>
          </p:cNvSpPr>
          <p:nvPr/>
        </p:nvSpPr>
        <p:spPr bwMode="auto">
          <a:xfrm>
            <a:off x="7778750" y="57912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2022" name="Rectangle 54" descr="Stationery"/>
          <p:cNvSpPr>
            <a:spLocks noChangeArrowheads="1"/>
          </p:cNvSpPr>
          <p:nvPr/>
        </p:nvSpPr>
        <p:spPr bwMode="auto">
          <a:xfrm>
            <a:off x="7778750" y="57912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2023" name="Rectangle 55" descr="Stationery"/>
          <p:cNvSpPr>
            <a:spLocks noChangeArrowheads="1"/>
          </p:cNvSpPr>
          <p:nvPr/>
        </p:nvSpPr>
        <p:spPr bwMode="auto">
          <a:xfrm>
            <a:off x="4895850" y="47244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52024" name="Rectangle 56" descr="Stationery"/>
          <p:cNvSpPr>
            <a:spLocks noChangeArrowheads="1"/>
          </p:cNvSpPr>
          <p:nvPr/>
        </p:nvSpPr>
        <p:spPr bwMode="auto">
          <a:xfrm>
            <a:off x="5492750" y="4724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25" name="Rectangle 57" descr="Stationery"/>
          <p:cNvSpPr>
            <a:spLocks noChangeArrowheads="1"/>
          </p:cNvSpPr>
          <p:nvPr/>
        </p:nvSpPr>
        <p:spPr bwMode="auto">
          <a:xfrm>
            <a:off x="5667375" y="47244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26" name="Rectangle 58" descr="Stationery"/>
          <p:cNvSpPr>
            <a:spLocks noChangeArrowheads="1"/>
          </p:cNvSpPr>
          <p:nvPr/>
        </p:nvSpPr>
        <p:spPr bwMode="auto">
          <a:xfrm>
            <a:off x="6267450" y="4724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27" name="Rectangle 59" descr="Stationery"/>
          <p:cNvSpPr>
            <a:spLocks noChangeArrowheads="1"/>
          </p:cNvSpPr>
          <p:nvPr/>
        </p:nvSpPr>
        <p:spPr bwMode="auto">
          <a:xfrm>
            <a:off x="4730750" y="4724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29" name="Rectangle 61"/>
          <p:cNvSpPr>
            <a:spLocks noChangeArrowheads="1"/>
          </p:cNvSpPr>
          <p:nvPr/>
        </p:nvSpPr>
        <p:spPr bwMode="auto">
          <a:xfrm>
            <a:off x="4972050" y="48006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32" name="Rectangle 64" descr="Stationery"/>
          <p:cNvSpPr>
            <a:spLocks noChangeArrowheads="1"/>
          </p:cNvSpPr>
          <p:nvPr/>
        </p:nvSpPr>
        <p:spPr bwMode="auto">
          <a:xfrm>
            <a:off x="3886200" y="38862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2033" name="Rectangle 65" descr="Stationery"/>
          <p:cNvSpPr>
            <a:spLocks noChangeArrowheads="1"/>
          </p:cNvSpPr>
          <p:nvPr/>
        </p:nvSpPr>
        <p:spPr bwMode="auto">
          <a:xfrm>
            <a:off x="4483100" y="3886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34" name="Rectangle 66" descr="Stationery"/>
          <p:cNvSpPr>
            <a:spLocks noChangeArrowheads="1"/>
          </p:cNvSpPr>
          <p:nvPr/>
        </p:nvSpPr>
        <p:spPr bwMode="auto">
          <a:xfrm>
            <a:off x="4648200" y="38862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35" name="Rectangle 67" descr="Stationery"/>
          <p:cNvSpPr>
            <a:spLocks noChangeArrowheads="1"/>
          </p:cNvSpPr>
          <p:nvPr/>
        </p:nvSpPr>
        <p:spPr bwMode="auto">
          <a:xfrm>
            <a:off x="5257800" y="3886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36" name="Rectangle 68" descr="Stationery"/>
          <p:cNvSpPr>
            <a:spLocks noChangeArrowheads="1"/>
          </p:cNvSpPr>
          <p:nvPr/>
        </p:nvSpPr>
        <p:spPr bwMode="auto">
          <a:xfrm>
            <a:off x="3721100" y="3886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38" name="Rectangle 70"/>
          <p:cNvSpPr>
            <a:spLocks noChangeArrowheads="1"/>
          </p:cNvSpPr>
          <p:nvPr/>
        </p:nvSpPr>
        <p:spPr bwMode="auto">
          <a:xfrm>
            <a:off x="3962400" y="3962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41" name="Line 73"/>
          <p:cNvSpPr>
            <a:spLocks noChangeShapeType="1"/>
          </p:cNvSpPr>
          <p:nvPr/>
        </p:nvSpPr>
        <p:spPr bwMode="auto">
          <a:xfrm flipH="1">
            <a:off x="3346450" y="4191000"/>
            <a:ext cx="4953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2042" name="Line 74"/>
          <p:cNvSpPr>
            <a:spLocks noChangeShapeType="1"/>
          </p:cNvSpPr>
          <p:nvPr/>
        </p:nvSpPr>
        <p:spPr bwMode="auto">
          <a:xfrm>
            <a:off x="4565650" y="4191000"/>
            <a:ext cx="10668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2043" name="Line 75"/>
          <p:cNvSpPr>
            <a:spLocks noChangeShapeType="1"/>
          </p:cNvSpPr>
          <p:nvPr/>
        </p:nvSpPr>
        <p:spPr bwMode="auto">
          <a:xfrm flipH="1">
            <a:off x="1898650" y="5029200"/>
            <a:ext cx="102235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2044" name="Line 76"/>
          <p:cNvSpPr>
            <a:spLocks noChangeShapeType="1"/>
          </p:cNvSpPr>
          <p:nvPr/>
        </p:nvSpPr>
        <p:spPr bwMode="auto">
          <a:xfrm>
            <a:off x="3663950" y="5016500"/>
            <a:ext cx="139700" cy="774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2045" name="Line 77"/>
          <p:cNvSpPr>
            <a:spLocks noChangeShapeType="1"/>
          </p:cNvSpPr>
          <p:nvPr/>
        </p:nvSpPr>
        <p:spPr bwMode="auto">
          <a:xfrm>
            <a:off x="4819650" y="5016500"/>
            <a:ext cx="889000" cy="774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2046" name="Line 78"/>
          <p:cNvSpPr>
            <a:spLocks noChangeShapeType="1"/>
          </p:cNvSpPr>
          <p:nvPr/>
        </p:nvSpPr>
        <p:spPr bwMode="auto">
          <a:xfrm>
            <a:off x="5581650" y="5041900"/>
            <a:ext cx="2108200" cy="7493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2047" name="Line 79"/>
          <p:cNvSpPr>
            <a:spLocks noChangeShapeType="1"/>
          </p:cNvSpPr>
          <p:nvPr/>
        </p:nvSpPr>
        <p:spPr bwMode="auto">
          <a:xfrm>
            <a:off x="2663825" y="5956300"/>
            <a:ext cx="34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2048" name="Line 80"/>
          <p:cNvSpPr>
            <a:spLocks noChangeShapeType="1"/>
          </p:cNvSpPr>
          <p:nvPr/>
        </p:nvSpPr>
        <p:spPr bwMode="auto">
          <a:xfrm>
            <a:off x="4492625" y="59563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2049" name="Line 81"/>
          <p:cNvSpPr>
            <a:spLocks noChangeShapeType="1"/>
          </p:cNvSpPr>
          <p:nvPr/>
        </p:nvSpPr>
        <p:spPr bwMode="auto">
          <a:xfrm>
            <a:off x="6457950" y="5956300"/>
            <a:ext cx="428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2051" name="Rectangle 83" descr="Stationery"/>
          <p:cNvSpPr>
            <a:spLocks noChangeArrowheads="1"/>
          </p:cNvSpPr>
          <p:nvPr/>
        </p:nvSpPr>
        <p:spPr bwMode="auto">
          <a:xfrm>
            <a:off x="3879850" y="13716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2052" name="Rectangle 84" descr="Stationery"/>
          <p:cNvSpPr>
            <a:spLocks noChangeArrowheads="1"/>
          </p:cNvSpPr>
          <p:nvPr/>
        </p:nvSpPr>
        <p:spPr bwMode="auto">
          <a:xfrm>
            <a:off x="4476750" y="13716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53" name="Rectangle 85" descr="Stationery"/>
          <p:cNvSpPr>
            <a:spLocks noChangeArrowheads="1"/>
          </p:cNvSpPr>
          <p:nvPr/>
        </p:nvSpPr>
        <p:spPr bwMode="auto">
          <a:xfrm>
            <a:off x="4641850" y="13716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54" name="Rectangle 86" descr="Stationery"/>
          <p:cNvSpPr>
            <a:spLocks noChangeArrowheads="1"/>
          </p:cNvSpPr>
          <p:nvPr/>
        </p:nvSpPr>
        <p:spPr bwMode="auto">
          <a:xfrm>
            <a:off x="5251450" y="13716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55" name="Rectangle 87" descr="Stationery"/>
          <p:cNvSpPr>
            <a:spLocks noChangeArrowheads="1"/>
          </p:cNvSpPr>
          <p:nvPr/>
        </p:nvSpPr>
        <p:spPr bwMode="auto">
          <a:xfrm>
            <a:off x="3714750" y="13716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57" name="Rectangle 89"/>
          <p:cNvSpPr>
            <a:spLocks noChangeArrowheads="1"/>
          </p:cNvSpPr>
          <p:nvPr/>
        </p:nvSpPr>
        <p:spPr bwMode="auto">
          <a:xfrm>
            <a:off x="3956050" y="14478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59" name="Rectangle 91" descr="Stationery"/>
          <p:cNvSpPr>
            <a:spLocks noChangeArrowheads="1"/>
          </p:cNvSpPr>
          <p:nvPr/>
        </p:nvSpPr>
        <p:spPr bwMode="auto">
          <a:xfrm>
            <a:off x="3905250" y="23622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2060" name="Rectangle 92" descr="Stationery"/>
          <p:cNvSpPr>
            <a:spLocks noChangeArrowheads="1"/>
          </p:cNvSpPr>
          <p:nvPr/>
        </p:nvSpPr>
        <p:spPr bwMode="auto">
          <a:xfrm>
            <a:off x="4502150" y="2362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61" name="Rectangle 93" descr="Stationery"/>
          <p:cNvSpPr>
            <a:spLocks noChangeArrowheads="1"/>
          </p:cNvSpPr>
          <p:nvPr/>
        </p:nvSpPr>
        <p:spPr bwMode="auto">
          <a:xfrm>
            <a:off x="4667250" y="23622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62" name="Rectangle 94" descr="Stationery"/>
          <p:cNvSpPr>
            <a:spLocks noChangeArrowheads="1"/>
          </p:cNvSpPr>
          <p:nvPr/>
        </p:nvSpPr>
        <p:spPr bwMode="auto">
          <a:xfrm>
            <a:off x="5276850" y="2362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63" name="Rectangle 95" descr="Stationery"/>
          <p:cNvSpPr>
            <a:spLocks noChangeArrowheads="1"/>
          </p:cNvSpPr>
          <p:nvPr/>
        </p:nvSpPr>
        <p:spPr bwMode="auto">
          <a:xfrm>
            <a:off x="3740150" y="2362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66" name="Oval 98"/>
          <p:cNvSpPr>
            <a:spLocks noChangeArrowheads="1"/>
          </p:cNvSpPr>
          <p:nvPr/>
        </p:nvSpPr>
        <p:spPr bwMode="auto">
          <a:xfrm>
            <a:off x="4362450" y="24384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67" name="Rectangle 99" descr="Stationery"/>
          <p:cNvSpPr>
            <a:spLocks noChangeArrowheads="1"/>
          </p:cNvSpPr>
          <p:nvPr/>
        </p:nvSpPr>
        <p:spPr bwMode="auto">
          <a:xfrm>
            <a:off x="4679950" y="23622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2068" name="Rectangle 100" descr="Stationery"/>
          <p:cNvSpPr>
            <a:spLocks noChangeArrowheads="1"/>
          </p:cNvSpPr>
          <p:nvPr/>
        </p:nvSpPr>
        <p:spPr bwMode="auto">
          <a:xfrm>
            <a:off x="5842000" y="23622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852069" name="Rectangle 101" descr="Stationery"/>
          <p:cNvSpPr>
            <a:spLocks noChangeArrowheads="1"/>
          </p:cNvSpPr>
          <p:nvPr/>
        </p:nvSpPr>
        <p:spPr bwMode="auto">
          <a:xfrm>
            <a:off x="6438900" y="2362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70" name="Rectangle 102" descr="Stationery"/>
          <p:cNvSpPr>
            <a:spLocks noChangeArrowheads="1"/>
          </p:cNvSpPr>
          <p:nvPr/>
        </p:nvSpPr>
        <p:spPr bwMode="auto">
          <a:xfrm>
            <a:off x="6604000" y="23622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71" name="Rectangle 103" descr="Stationery"/>
          <p:cNvSpPr>
            <a:spLocks noChangeArrowheads="1"/>
          </p:cNvSpPr>
          <p:nvPr/>
        </p:nvSpPr>
        <p:spPr bwMode="auto">
          <a:xfrm>
            <a:off x="7213600" y="2362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72" name="Rectangle 104" descr="Stationery"/>
          <p:cNvSpPr>
            <a:spLocks noChangeArrowheads="1"/>
          </p:cNvSpPr>
          <p:nvPr/>
        </p:nvSpPr>
        <p:spPr bwMode="auto">
          <a:xfrm>
            <a:off x="5676900" y="2362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74" name="Rectangle 106"/>
          <p:cNvSpPr>
            <a:spLocks noChangeArrowheads="1"/>
          </p:cNvSpPr>
          <p:nvPr/>
        </p:nvSpPr>
        <p:spPr bwMode="auto">
          <a:xfrm>
            <a:off x="5918200" y="2438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76" name="Rectangle 108" descr="Stationery"/>
          <p:cNvSpPr>
            <a:spLocks noChangeArrowheads="1"/>
          </p:cNvSpPr>
          <p:nvPr/>
        </p:nvSpPr>
        <p:spPr bwMode="auto">
          <a:xfrm>
            <a:off x="6616700" y="23622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2077" name="Line 109"/>
          <p:cNvSpPr>
            <a:spLocks noChangeShapeType="1"/>
          </p:cNvSpPr>
          <p:nvPr/>
        </p:nvSpPr>
        <p:spPr bwMode="auto">
          <a:xfrm flipH="1">
            <a:off x="2755900" y="1638300"/>
            <a:ext cx="1060450" cy="723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2078" name="Line 110"/>
          <p:cNvSpPr>
            <a:spLocks noChangeShapeType="1"/>
          </p:cNvSpPr>
          <p:nvPr/>
        </p:nvSpPr>
        <p:spPr bwMode="auto">
          <a:xfrm>
            <a:off x="4578350" y="1600200"/>
            <a:ext cx="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2079" name="Rectangle 111" descr="Stationery"/>
          <p:cNvSpPr>
            <a:spLocks noChangeArrowheads="1"/>
          </p:cNvSpPr>
          <p:nvPr/>
        </p:nvSpPr>
        <p:spPr bwMode="auto">
          <a:xfrm>
            <a:off x="6616700" y="23622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52080" name="Rectangle 112" descr="Stationery"/>
          <p:cNvSpPr>
            <a:spLocks noChangeArrowheads="1"/>
          </p:cNvSpPr>
          <p:nvPr/>
        </p:nvSpPr>
        <p:spPr bwMode="auto">
          <a:xfrm>
            <a:off x="1993900" y="23622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852081" name="Rectangle 113" descr="Stationery"/>
          <p:cNvSpPr>
            <a:spLocks noChangeArrowheads="1"/>
          </p:cNvSpPr>
          <p:nvPr/>
        </p:nvSpPr>
        <p:spPr bwMode="auto">
          <a:xfrm>
            <a:off x="2590800" y="2362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82" name="Rectangle 114" descr="Stationery"/>
          <p:cNvSpPr>
            <a:spLocks noChangeArrowheads="1"/>
          </p:cNvSpPr>
          <p:nvPr/>
        </p:nvSpPr>
        <p:spPr bwMode="auto">
          <a:xfrm>
            <a:off x="2755900" y="23622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83" name="Rectangle 115" descr="Stationery"/>
          <p:cNvSpPr>
            <a:spLocks noChangeArrowheads="1"/>
          </p:cNvSpPr>
          <p:nvPr/>
        </p:nvSpPr>
        <p:spPr bwMode="auto">
          <a:xfrm>
            <a:off x="3365500" y="2362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84" name="Rectangle 116" descr="Stationery"/>
          <p:cNvSpPr>
            <a:spLocks noChangeArrowheads="1"/>
          </p:cNvSpPr>
          <p:nvPr/>
        </p:nvSpPr>
        <p:spPr bwMode="auto">
          <a:xfrm>
            <a:off x="1828800" y="2362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86" name="Rectangle 118"/>
          <p:cNvSpPr>
            <a:spLocks noChangeArrowheads="1"/>
          </p:cNvSpPr>
          <p:nvPr/>
        </p:nvSpPr>
        <p:spPr bwMode="auto">
          <a:xfrm>
            <a:off x="2070100" y="2438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87" name="Oval 119"/>
          <p:cNvSpPr>
            <a:spLocks noChangeArrowheads="1"/>
          </p:cNvSpPr>
          <p:nvPr/>
        </p:nvSpPr>
        <p:spPr bwMode="auto">
          <a:xfrm>
            <a:off x="2451100" y="24384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88" name="Rectangle 120" descr="Stationery"/>
          <p:cNvSpPr>
            <a:spLocks noChangeArrowheads="1"/>
          </p:cNvSpPr>
          <p:nvPr/>
        </p:nvSpPr>
        <p:spPr bwMode="auto">
          <a:xfrm>
            <a:off x="2768600" y="23622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2089" name="Rectangle 121" descr="Stationery"/>
          <p:cNvSpPr>
            <a:spLocks noChangeArrowheads="1"/>
          </p:cNvSpPr>
          <p:nvPr/>
        </p:nvSpPr>
        <p:spPr bwMode="auto">
          <a:xfrm>
            <a:off x="4749800" y="1438275"/>
            <a:ext cx="415925" cy="219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2090" name="Line 122"/>
          <p:cNvSpPr>
            <a:spLocks noChangeShapeType="1"/>
          </p:cNvSpPr>
          <p:nvPr/>
        </p:nvSpPr>
        <p:spPr bwMode="auto">
          <a:xfrm>
            <a:off x="5375275" y="1676400"/>
            <a:ext cx="1228725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2091" name="Line 123"/>
          <p:cNvSpPr>
            <a:spLocks noChangeShapeType="1"/>
          </p:cNvSpPr>
          <p:nvPr/>
        </p:nvSpPr>
        <p:spPr bwMode="auto">
          <a:xfrm>
            <a:off x="3460750" y="2514600"/>
            <a:ext cx="40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2092" name="Line 124"/>
          <p:cNvSpPr>
            <a:spLocks noChangeShapeType="1"/>
          </p:cNvSpPr>
          <p:nvPr/>
        </p:nvSpPr>
        <p:spPr bwMode="auto">
          <a:xfrm>
            <a:off x="5378450" y="2514600"/>
            <a:ext cx="40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2093" name="Line 125"/>
          <p:cNvSpPr>
            <a:spLocks noChangeShapeType="1"/>
          </p:cNvSpPr>
          <p:nvPr/>
        </p:nvSpPr>
        <p:spPr bwMode="auto">
          <a:xfrm>
            <a:off x="247650" y="3581400"/>
            <a:ext cx="8661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2094" name="Text Box 126"/>
          <p:cNvSpPr txBox="1">
            <a:spLocks noChangeArrowheads="1"/>
          </p:cNvSpPr>
          <p:nvPr/>
        </p:nvSpPr>
        <p:spPr bwMode="auto">
          <a:xfrm>
            <a:off x="304800" y="1371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Before</a:t>
            </a:r>
          </a:p>
        </p:txBody>
      </p:sp>
      <p:sp>
        <p:nvSpPr>
          <p:cNvPr id="852095" name="Text Box 127"/>
          <p:cNvSpPr txBox="1">
            <a:spLocks noChangeArrowheads="1"/>
          </p:cNvSpPr>
          <p:nvPr/>
        </p:nvSpPr>
        <p:spPr bwMode="auto">
          <a:xfrm>
            <a:off x="304800" y="39624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After</a:t>
            </a:r>
          </a:p>
        </p:txBody>
      </p:sp>
      <p:sp>
        <p:nvSpPr>
          <p:cNvPr id="852097" name="Rectangle 129"/>
          <p:cNvSpPr>
            <a:spLocks noChangeArrowheads="1"/>
          </p:cNvSpPr>
          <p:nvPr/>
        </p:nvSpPr>
        <p:spPr bwMode="auto">
          <a:xfrm>
            <a:off x="2057400" y="2438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98" name="Oval 130"/>
          <p:cNvSpPr>
            <a:spLocks noChangeArrowheads="1"/>
          </p:cNvSpPr>
          <p:nvPr/>
        </p:nvSpPr>
        <p:spPr bwMode="auto">
          <a:xfrm>
            <a:off x="2438400" y="2438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100" name="Rectangle 132"/>
          <p:cNvSpPr>
            <a:spLocks noChangeArrowheads="1"/>
          </p:cNvSpPr>
          <p:nvPr/>
        </p:nvSpPr>
        <p:spPr bwMode="auto">
          <a:xfrm>
            <a:off x="2819400" y="2438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101" name="Oval 133"/>
          <p:cNvSpPr>
            <a:spLocks noChangeArrowheads="1"/>
          </p:cNvSpPr>
          <p:nvPr/>
        </p:nvSpPr>
        <p:spPr bwMode="auto">
          <a:xfrm>
            <a:off x="3200400" y="2438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103" name="Rectangle 135"/>
          <p:cNvSpPr>
            <a:spLocks noChangeArrowheads="1"/>
          </p:cNvSpPr>
          <p:nvPr/>
        </p:nvSpPr>
        <p:spPr bwMode="auto">
          <a:xfrm>
            <a:off x="3962400" y="2438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104" name="Oval 136"/>
          <p:cNvSpPr>
            <a:spLocks noChangeArrowheads="1"/>
          </p:cNvSpPr>
          <p:nvPr/>
        </p:nvSpPr>
        <p:spPr bwMode="auto">
          <a:xfrm>
            <a:off x="4343400" y="2438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107" name="Oval 139"/>
          <p:cNvSpPr>
            <a:spLocks noChangeArrowheads="1"/>
          </p:cNvSpPr>
          <p:nvPr/>
        </p:nvSpPr>
        <p:spPr bwMode="auto">
          <a:xfrm>
            <a:off x="6324600" y="2438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109" name="Rectangle 141"/>
          <p:cNvSpPr>
            <a:spLocks noChangeArrowheads="1"/>
          </p:cNvSpPr>
          <p:nvPr/>
        </p:nvSpPr>
        <p:spPr bwMode="auto">
          <a:xfrm>
            <a:off x="6705600" y="2438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110" name="Oval 142"/>
          <p:cNvSpPr>
            <a:spLocks noChangeArrowheads="1"/>
          </p:cNvSpPr>
          <p:nvPr/>
        </p:nvSpPr>
        <p:spPr bwMode="auto">
          <a:xfrm>
            <a:off x="7086600" y="2438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112" name="Rectangle 144"/>
          <p:cNvSpPr>
            <a:spLocks noChangeArrowheads="1"/>
          </p:cNvSpPr>
          <p:nvPr/>
        </p:nvSpPr>
        <p:spPr bwMode="auto">
          <a:xfrm>
            <a:off x="1219200" y="5867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113" name="Oval 145"/>
          <p:cNvSpPr>
            <a:spLocks noChangeArrowheads="1"/>
          </p:cNvSpPr>
          <p:nvPr/>
        </p:nvSpPr>
        <p:spPr bwMode="auto">
          <a:xfrm>
            <a:off x="1600200" y="5867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115" name="Rectangle 147"/>
          <p:cNvSpPr>
            <a:spLocks noChangeArrowheads="1"/>
          </p:cNvSpPr>
          <p:nvPr/>
        </p:nvSpPr>
        <p:spPr bwMode="auto">
          <a:xfrm>
            <a:off x="1981200" y="5867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116" name="Oval 148"/>
          <p:cNvSpPr>
            <a:spLocks noChangeArrowheads="1"/>
          </p:cNvSpPr>
          <p:nvPr/>
        </p:nvSpPr>
        <p:spPr bwMode="auto">
          <a:xfrm>
            <a:off x="2362200" y="5867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118" name="Rectangle 150"/>
          <p:cNvSpPr>
            <a:spLocks noChangeArrowheads="1"/>
          </p:cNvSpPr>
          <p:nvPr/>
        </p:nvSpPr>
        <p:spPr bwMode="auto">
          <a:xfrm>
            <a:off x="3124200" y="5867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119" name="Oval 151"/>
          <p:cNvSpPr>
            <a:spLocks noChangeArrowheads="1"/>
          </p:cNvSpPr>
          <p:nvPr/>
        </p:nvSpPr>
        <p:spPr bwMode="auto">
          <a:xfrm>
            <a:off x="3505200" y="5867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121" name="Rectangle 153"/>
          <p:cNvSpPr>
            <a:spLocks noChangeArrowheads="1"/>
          </p:cNvSpPr>
          <p:nvPr/>
        </p:nvSpPr>
        <p:spPr bwMode="auto">
          <a:xfrm>
            <a:off x="5029200" y="5867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122" name="Oval 154"/>
          <p:cNvSpPr>
            <a:spLocks noChangeArrowheads="1"/>
          </p:cNvSpPr>
          <p:nvPr/>
        </p:nvSpPr>
        <p:spPr bwMode="auto">
          <a:xfrm>
            <a:off x="5410200" y="5867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124" name="Rectangle 156"/>
          <p:cNvSpPr>
            <a:spLocks noChangeArrowheads="1"/>
          </p:cNvSpPr>
          <p:nvPr/>
        </p:nvSpPr>
        <p:spPr bwMode="auto">
          <a:xfrm>
            <a:off x="5867400" y="5867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125" name="Oval 157"/>
          <p:cNvSpPr>
            <a:spLocks noChangeArrowheads="1"/>
          </p:cNvSpPr>
          <p:nvPr/>
        </p:nvSpPr>
        <p:spPr bwMode="auto">
          <a:xfrm>
            <a:off x="6248400" y="5867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127" name="Rectangle 159"/>
          <p:cNvSpPr>
            <a:spLocks noChangeArrowheads="1"/>
          </p:cNvSpPr>
          <p:nvPr/>
        </p:nvSpPr>
        <p:spPr bwMode="auto">
          <a:xfrm>
            <a:off x="7086600" y="5867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128" name="Oval 160"/>
          <p:cNvSpPr>
            <a:spLocks noChangeArrowheads="1"/>
          </p:cNvSpPr>
          <p:nvPr/>
        </p:nvSpPr>
        <p:spPr bwMode="auto">
          <a:xfrm>
            <a:off x="7467600" y="5867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F2996-3E0F-4CE4-8634-615BDF02672C}" type="slidenum">
              <a:rPr lang="en-US"/>
              <a:pPr/>
              <a:t>47</a:t>
            </a:fld>
            <a:endParaRPr lang="en-US"/>
          </a:p>
        </p:txBody>
      </p:sp>
      <p:sp>
        <p:nvSpPr>
          <p:cNvPr id="852994" name="Text Box 2"/>
          <p:cNvSpPr txBox="1">
            <a:spLocks noChangeArrowheads="1"/>
          </p:cNvSpPr>
          <p:nvPr/>
        </p:nvSpPr>
        <p:spPr bwMode="auto">
          <a:xfrm>
            <a:off x="584200" y="155575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Insert index for record: </a:t>
            </a:r>
          </a:p>
        </p:txBody>
      </p:sp>
      <p:grpSp>
        <p:nvGrpSpPr>
          <p:cNvPr id="852995" name="Group 3"/>
          <p:cNvGrpSpPr>
            <a:grpSpLocks/>
          </p:cNvGrpSpPr>
          <p:nvPr/>
        </p:nvGrpSpPr>
        <p:grpSpPr bwMode="auto">
          <a:xfrm>
            <a:off x="4038600" y="228600"/>
            <a:ext cx="2286000" cy="334963"/>
            <a:chOff x="1680" y="739"/>
            <a:chExt cx="1440" cy="211"/>
          </a:xfrm>
        </p:grpSpPr>
        <p:sp>
          <p:nvSpPr>
            <p:cNvPr id="852996" name="Rectangle 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852997" name="Rectangle 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Pat</a:t>
              </a:r>
            </a:p>
          </p:txBody>
        </p:sp>
        <p:sp>
          <p:nvSpPr>
            <p:cNvPr id="852998" name="Rectangle 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42,000</a:t>
              </a:r>
            </a:p>
          </p:txBody>
        </p:sp>
      </p:grpSp>
      <p:sp>
        <p:nvSpPr>
          <p:cNvPr id="852999" name="Rectangle 7" descr="Stationery"/>
          <p:cNvSpPr>
            <a:spLocks noChangeArrowheads="1"/>
          </p:cNvSpPr>
          <p:nvPr/>
        </p:nvSpPr>
        <p:spPr bwMode="auto">
          <a:xfrm>
            <a:off x="2755900" y="49530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3000" name="Rectangle 8" descr="Stationery"/>
          <p:cNvSpPr>
            <a:spLocks noChangeArrowheads="1"/>
          </p:cNvSpPr>
          <p:nvPr/>
        </p:nvSpPr>
        <p:spPr bwMode="auto">
          <a:xfrm>
            <a:off x="3352800" y="4953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01" name="Rectangle 9" descr="Stationery"/>
          <p:cNvSpPr>
            <a:spLocks noChangeArrowheads="1"/>
          </p:cNvSpPr>
          <p:nvPr/>
        </p:nvSpPr>
        <p:spPr bwMode="auto">
          <a:xfrm>
            <a:off x="3517900" y="49530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02" name="Rectangle 10" descr="Stationery"/>
          <p:cNvSpPr>
            <a:spLocks noChangeArrowheads="1"/>
          </p:cNvSpPr>
          <p:nvPr/>
        </p:nvSpPr>
        <p:spPr bwMode="auto">
          <a:xfrm>
            <a:off x="4127500" y="4953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03" name="Rectangle 11" descr="Stationery"/>
          <p:cNvSpPr>
            <a:spLocks noChangeArrowheads="1"/>
          </p:cNvSpPr>
          <p:nvPr/>
        </p:nvSpPr>
        <p:spPr bwMode="auto">
          <a:xfrm>
            <a:off x="2590800" y="4953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05" name="Rectangle 13"/>
          <p:cNvSpPr>
            <a:spLocks noChangeArrowheads="1"/>
          </p:cNvSpPr>
          <p:nvPr/>
        </p:nvSpPr>
        <p:spPr bwMode="auto">
          <a:xfrm>
            <a:off x="2832100" y="50292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07" name="Rectangle 15" descr="Stationery"/>
          <p:cNvSpPr>
            <a:spLocks noChangeArrowheads="1"/>
          </p:cNvSpPr>
          <p:nvPr/>
        </p:nvSpPr>
        <p:spPr bwMode="auto">
          <a:xfrm>
            <a:off x="2838450" y="60198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3008" name="Rectangle 16" descr="Stationery"/>
          <p:cNvSpPr>
            <a:spLocks noChangeArrowheads="1"/>
          </p:cNvSpPr>
          <p:nvPr/>
        </p:nvSpPr>
        <p:spPr bwMode="auto">
          <a:xfrm>
            <a:off x="3435350" y="6019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09" name="Rectangle 17" descr="Stationery"/>
          <p:cNvSpPr>
            <a:spLocks noChangeArrowheads="1"/>
          </p:cNvSpPr>
          <p:nvPr/>
        </p:nvSpPr>
        <p:spPr bwMode="auto">
          <a:xfrm>
            <a:off x="3600450" y="60198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10" name="Rectangle 18" descr="Stationery"/>
          <p:cNvSpPr>
            <a:spLocks noChangeArrowheads="1"/>
          </p:cNvSpPr>
          <p:nvPr/>
        </p:nvSpPr>
        <p:spPr bwMode="auto">
          <a:xfrm>
            <a:off x="4210050" y="6019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11" name="Rectangle 19" descr="Stationery"/>
          <p:cNvSpPr>
            <a:spLocks noChangeArrowheads="1"/>
          </p:cNvSpPr>
          <p:nvPr/>
        </p:nvSpPr>
        <p:spPr bwMode="auto">
          <a:xfrm>
            <a:off x="2673350" y="6019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13" name="Rectangle 21"/>
          <p:cNvSpPr>
            <a:spLocks noChangeArrowheads="1"/>
          </p:cNvSpPr>
          <p:nvPr/>
        </p:nvSpPr>
        <p:spPr bwMode="auto">
          <a:xfrm>
            <a:off x="2914650" y="60960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14" name="Oval 22"/>
          <p:cNvSpPr>
            <a:spLocks noChangeArrowheads="1"/>
          </p:cNvSpPr>
          <p:nvPr/>
        </p:nvSpPr>
        <p:spPr bwMode="auto">
          <a:xfrm>
            <a:off x="3295650" y="60960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15" name="Rectangle 23" descr="Stationery"/>
          <p:cNvSpPr>
            <a:spLocks noChangeArrowheads="1"/>
          </p:cNvSpPr>
          <p:nvPr/>
        </p:nvSpPr>
        <p:spPr bwMode="auto">
          <a:xfrm>
            <a:off x="3613150" y="60198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3016" name="Rectangle 24" descr="Stationery"/>
          <p:cNvSpPr>
            <a:spLocks noChangeArrowheads="1"/>
          </p:cNvSpPr>
          <p:nvPr/>
        </p:nvSpPr>
        <p:spPr bwMode="auto">
          <a:xfrm>
            <a:off x="4775200" y="60198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853017" name="Rectangle 25" descr="Stationery"/>
          <p:cNvSpPr>
            <a:spLocks noChangeArrowheads="1"/>
          </p:cNvSpPr>
          <p:nvPr/>
        </p:nvSpPr>
        <p:spPr bwMode="auto">
          <a:xfrm>
            <a:off x="5372100" y="6019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18" name="Rectangle 26" descr="Stationery"/>
          <p:cNvSpPr>
            <a:spLocks noChangeArrowheads="1"/>
          </p:cNvSpPr>
          <p:nvPr/>
        </p:nvSpPr>
        <p:spPr bwMode="auto">
          <a:xfrm>
            <a:off x="5537200" y="60198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19" name="Rectangle 27" descr="Stationery"/>
          <p:cNvSpPr>
            <a:spLocks noChangeArrowheads="1"/>
          </p:cNvSpPr>
          <p:nvPr/>
        </p:nvSpPr>
        <p:spPr bwMode="auto">
          <a:xfrm>
            <a:off x="6146800" y="6019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20" name="Rectangle 28" descr="Stationery"/>
          <p:cNvSpPr>
            <a:spLocks noChangeArrowheads="1"/>
          </p:cNvSpPr>
          <p:nvPr/>
        </p:nvSpPr>
        <p:spPr bwMode="auto">
          <a:xfrm>
            <a:off x="4610100" y="6019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24" name="Rectangle 32" descr="Stationery"/>
          <p:cNvSpPr>
            <a:spLocks noChangeArrowheads="1"/>
          </p:cNvSpPr>
          <p:nvPr/>
        </p:nvSpPr>
        <p:spPr bwMode="auto">
          <a:xfrm>
            <a:off x="5549900" y="60198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3025" name="Rectangle 33" descr="Stationery"/>
          <p:cNvSpPr>
            <a:spLocks noChangeArrowheads="1"/>
          </p:cNvSpPr>
          <p:nvPr/>
        </p:nvSpPr>
        <p:spPr bwMode="auto">
          <a:xfrm>
            <a:off x="5549900" y="60198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53026" name="Rectangle 34" descr="Stationery"/>
          <p:cNvSpPr>
            <a:spLocks noChangeArrowheads="1"/>
          </p:cNvSpPr>
          <p:nvPr/>
        </p:nvSpPr>
        <p:spPr bwMode="auto">
          <a:xfrm>
            <a:off x="927100" y="60198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853027" name="Rectangle 35" descr="Stationery"/>
          <p:cNvSpPr>
            <a:spLocks noChangeArrowheads="1"/>
          </p:cNvSpPr>
          <p:nvPr/>
        </p:nvSpPr>
        <p:spPr bwMode="auto">
          <a:xfrm>
            <a:off x="1524000" y="6019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28" name="Rectangle 36" descr="Stationery"/>
          <p:cNvSpPr>
            <a:spLocks noChangeArrowheads="1"/>
          </p:cNvSpPr>
          <p:nvPr/>
        </p:nvSpPr>
        <p:spPr bwMode="auto">
          <a:xfrm>
            <a:off x="1689100" y="60198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29" name="Rectangle 37" descr="Stationery"/>
          <p:cNvSpPr>
            <a:spLocks noChangeArrowheads="1"/>
          </p:cNvSpPr>
          <p:nvPr/>
        </p:nvSpPr>
        <p:spPr bwMode="auto">
          <a:xfrm>
            <a:off x="2298700" y="6019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30" name="Rectangle 38" descr="Stationery"/>
          <p:cNvSpPr>
            <a:spLocks noChangeArrowheads="1"/>
          </p:cNvSpPr>
          <p:nvPr/>
        </p:nvSpPr>
        <p:spPr bwMode="auto">
          <a:xfrm>
            <a:off x="762000" y="6019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32" name="Rectangle 40"/>
          <p:cNvSpPr>
            <a:spLocks noChangeArrowheads="1"/>
          </p:cNvSpPr>
          <p:nvPr/>
        </p:nvSpPr>
        <p:spPr bwMode="auto">
          <a:xfrm>
            <a:off x="1003300" y="60960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33" name="Oval 41"/>
          <p:cNvSpPr>
            <a:spLocks noChangeArrowheads="1"/>
          </p:cNvSpPr>
          <p:nvPr/>
        </p:nvSpPr>
        <p:spPr bwMode="auto">
          <a:xfrm>
            <a:off x="1384300" y="60960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34" name="Rectangle 42" descr="Stationery"/>
          <p:cNvSpPr>
            <a:spLocks noChangeArrowheads="1"/>
          </p:cNvSpPr>
          <p:nvPr/>
        </p:nvSpPr>
        <p:spPr bwMode="auto">
          <a:xfrm>
            <a:off x="1701800" y="60198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3036" name="Rectangle 44" descr="Stationery"/>
          <p:cNvSpPr>
            <a:spLocks noChangeArrowheads="1"/>
          </p:cNvSpPr>
          <p:nvPr/>
        </p:nvSpPr>
        <p:spPr bwMode="auto">
          <a:xfrm>
            <a:off x="6775450" y="60198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853037" name="Rectangle 45" descr="Stationery"/>
          <p:cNvSpPr>
            <a:spLocks noChangeArrowheads="1"/>
          </p:cNvSpPr>
          <p:nvPr/>
        </p:nvSpPr>
        <p:spPr bwMode="auto">
          <a:xfrm>
            <a:off x="7372350" y="6019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38" name="Rectangle 46" descr="Stationery"/>
          <p:cNvSpPr>
            <a:spLocks noChangeArrowheads="1"/>
          </p:cNvSpPr>
          <p:nvPr/>
        </p:nvSpPr>
        <p:spPr bwMode="auto">
          <a:xfrm>
            <a:off x="7537450" y="60198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39" name="Rectangle 47" descr="Stationery"/>
          <p:cNvSpPr>
            <a:spLocks noChangeArrowheads="1"/>
          </p:cNvSpPr>
          <p:nvPr/>
        </p:nvSpPr>
        <p:spPr bwMode="auto">
          <a:xfrm>
            <a:off x="8147050" y="6019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40" name="Rectangle 48" descr="Stationery"/>
          <p:cNvSpPr>
            <a:spLocks noChangeArrowheads="1"/>
          </p:cNvSpPr>
          <p:nvPr/>
        </p:nvSpPr>
        <p:spPr bwMode="auto">
          <a:xfrm>
            <a:off x="6610350" y="6019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42" name="Rectangle 50"/>
          <p:cNvSpPr>
            <a:spLocks noChangeArrowheads="1"/>
          </p:cNvSpPr>
          <p:nvPr/>
        </p:nvSpPr>
        <p:spPr bwMode="auto">
          <a:xfrm>
            <a:off x="6851650" y="60960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43" name="Oval 51"/>
          <p:cNvSpPr>
            <a:spLocks noChangeArrowheads="1"/>
          </p:cNvSpPr>
          <p:nvPr/>
        </p:nvSpPr>
        <p:spPr bwMode="auto">
          <a:xfrm>
            <a:off x="7232650" y="60960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44" name="Rectangle 52" descr="Stationery"/>
          <p:cNvSpPr>
            <a:spLocks noChangeArrowheads="1"/>
          </p:cNvSpPr>
          <p:nvPr/>
        </p:nvSpPr>
        <p:spPr bwMode="auto">
          <a:xfrm>
            <a:off x="7550150" y="60198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3045" name="Rectangle 53" descr="Stationery"/>
          <p:cNvSpPr>
            <a:spLocks noChangeArrowheads="1"/>
          </p:cNvSpPr>
          <p:nvPr/>
        </p:nvSpPr>
        <p:spPr bwMode="auto">
          <a:xfrm>
            <a:off x="7550150" y="60198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3046" name="Rectangle 54" descr="Stationery"/>
          <p:cNvSpPr>
            <a:spLocks noChangeArrowheads="1"/>
          </p:cNvSpPr>
          <p:nvPr/>
        </p:nvSpPr>
        <p:spPr bwMode="auto">
          <a:xfrm>
            <a:off x="4667250" y="49530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53047" name="Rectangle 55" descr="Stationery"/>
          <p:cNvSpPr>
            <a:spLocks noChangeArrowheads="1"/>
          </p:cNvSpPr>
          <p:nvPr/>
        </p:nvSpPr>
        <p:spPr bwMode="auto">
          <a:xfrm>
            <a:off x="5264150" y="4953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48" name="Rectangle 56" descr="Stationery"/>
          <p:cNvSpPr>
            <a:spLocks noChangeArrowheads="1"/>
          </p:cNvSpPr>
          <p:nvPr/>
        </p:nvSpPr>
        <p:spPr bwMode="auto">
          <a:xfrm>
            <a:off x="5429250" y="49530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49" name="Rectangle 57" descr="Stationery"/>
          <p:cNvSpPr>
            <a:spLocks noChangeArrowheads="1"/>
          </p:cNvSpPr>
          <p:nvPr/>
        </p:nvSpPr>
        <p:spPr bwMode="auto">
          <a:xfrm>
            <a:off x="6038850" y="4953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50" name="Rectangle 58" descr="Stationery"/>
          <p:cNvSpPr>
            <a:spLocks noChangeArrowheads="1"/>
          </p:cNvSpPr>
          <p:nvPr/>
        </p:nvSpPr>
        <p:spPr bwMode="auto">
          <a:xfrm>
            <a:off x="4502150" y="4953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52" name="Rectangle 60"/>
          <p:cNvSpPr>
            <a:spLocks noChangeArrowheads="1"/>
          </p:cNvSpPr>
          <p:nvPr/>
        </p:nvSpPr>
        <p:spPr bwMode="auto">
          <a:xfrm>
            <a:off x="4743450" y="50292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55" name="Rectangle 63" descr="Stationery"/>
          <p:cNvSpPr>
            <a:spLocks noChangeArrowheads="1"/>
          </p:cNvSpPr>
          <p:nvPr/>
        </p:nvSpPr>
        <p:spPr bwMode="auto">
          <a:xfrm>
            <a:off x="3581400" y="41148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3056" name="Rectangle 64" descr="Stationery"/>
          <p:cNvSpPr>
            <a:spLocks noChangeArrowheads="1"/>
          </p:cNvSpPr>
          <p:nvPr/>
        </p:nvSpPr>
        <p:spPr bwMode="auto">
          <a:xfrm>
            <a:off x="4178300" y="4114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57" name="Rectangle 65" descr="Stationery"/>
          <p:cNvSpPr>
            <a:spLocks noChangeArrowheads="1"/>
          </p:cNvSpPr>
          <p:nvPr/>
        </p:nvSpPr>
        <p:spPr bwMode="auto">
          <a:xfrm>
            <a:off x="4343400" y="41148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58" name="Rectangle 66" descr="Stationery"/>
          <p:cNvSpPr>
            <a:spLocks noChangeArrowheads="1"/>
          </p:cNvSpPr>
          <p:nvPr/>
        </p:nvSpPr>
        <p:spPr bwMode="auto">
          <a:xfrm>
            <a:off x="4953000" y="4114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59" name="Rectangle 67" descr="Stationery"/>
          <p:cNvSpPr>
            <a:spLocks noChangeArrowheads="1"/>
          </p:cNvSpPr>
          <p:nvPr/>
        </p:nvSpPr>
        <p:spPr bwMode="auto">
          <a:xfrm>
            <a:off x="3416300" y="41148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61" name="Rectangle 69"/>
          <p:cNvSpPr>
            <a:spLocks noChangeArrowheads="1"/>
          </p:cNvSpPr>
          <p:nvPr/>
        </p:nvSpPr>
        <p:spPr bwMode="auto">
          <a:xfrm>
            <a:off x="3657600" y="41910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64" name="Line 72"/>
          <p:cNvSpPr>
            <a:spLocks noChangeShapeType="1"/>
          </p:cNvSpPr>
          <p:nvPr/>
        </p:nvSpPr>
        <p:spPr bwMode="auto">
          <a:xfrm flipH="1">
            <a:off x="3422650" y="4419600"/>
            <a:ext cx="1143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065" name="Line 73"/>
          <p:cNvSpPr>
            <a:spLocks noChangeShapeType="1"/>
          </p:cNvSpPr>
          <p:nvPr/>
        </p:nvSpPr>
        <p:spPr bwMode="auto">
          <a:xfrm>
            <a:off x="4267200" y="4419600"/>
            <a:ext cx="29845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066" name="Line 74"/>
          <p:cNvSpPr>
            <a:spLocks noChangeShapeType="1"/>
          </p:cNvSpPr>
          <p:nvPr/>
        </p:nvSpPr>
        <p:spPr bwMode="auto">
          <a:xfrm flipH="1">
            <a:off x="1670050" y="5334000"/>
            <a:ext cx="106045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067" name="Line 75"/>
          <p:cNvSpPr>
            <a:spLocks noChangeShapeType="1"/>
          </p:cNvSpPr>
          <p:nvPr/>
        </p:nvSpPr>
        <p:spPr bwMode="auto">
          <a:xfrm>
            <a:off x="3422650" y="5334000"/>
            <a:ext cx="762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068" name="Line 76"/>
          <p:cNvSpPr>
            <a:spLocks noChangeShapeType="1"/>
          </p:cNvSpPr>
          <p:nvPr/>
        </p:nvSpPr>
        <p:spPr bwMode="auto">
          <a:xfrm>
            <a:off x="4565650" y="5270500"/>
            <a:ext cx="304800" cy="7493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069" name="Line 77"/>
          <p:cNvSpPr>
            <a:spLocks noChangeShapeType="1"/>
          </p:cNvSpPr>
          <p:nvPr/>
        </p:nvSpPr>
        <p:spPr bwMode="auto">
          <a:xfrm>
            <a:off x="5327650" y="5334000"/>
            <a:ext cx="13716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070" name="Rectangle 78" descr="Stationery"/>
          <p:cNvSpPr>
            <a:spLocks noChangeArrowheads="1"/>
          </p:cNvSpPr>
          <p:nvPr/>
        </p:nvSpPr>
        <p:spPr bwMode="auto">
          <a:xfrm>
            <a:off x="7537450" y="60198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853071" name="Line 79"/>
          <p:cNvSpPr>
            <a:spLocks noChangeShapeType="1"/>
          </p:cNvSpPr>
          <p:nvPr/>
        </p:nvSpPr>
        <p:spPr bwMode="auto">
          <a:xfrm>
            <a:off x="2435225" y="6184900"/>
            <a:ext cx="34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072" name="Line 80"/>
          <p:cNvSpPr>
            <a:spLocks noChangeShapeType="1"/>
          </p:cNvSpPr>
          <p:nvPr/>
        </p:nvSpPr>
        <p:spPr bwMode="auto">
          <a:xfrm>
            <a:off x="4264025" y="61849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073" name="Line 81"/>
          <p:cNvSpPr>
            <a:spLocks noChangeShapeType="1"/>
          </p:cNvSpPr>
          <p:nvPr/>
        </p:nvSpPr>
        <p:spPr bwMode="auto">
          <a:xfrm>
            <a:off x="6229350" y="6184900"/>
            <a:ext cx="428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075" name="Rectangle 83" descr="Stationery"/>
          <p:cNvSpPr>
            <a:spLocks noChangeArrowheads="1"/>
          </p:cNvSpPr>
          <p:nvPr/>
        </p:nvSpPr>
        <p:spPr bwMode="auto">
          <a:xfrm>
            <a:off x="2908300" y="17526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3076" name="Rectangle 84" descr="Stationery"/>
          <p:cNvSpPr>
            <a:spLocks noChangeArrowheads="1"/>
          </p:cNvSpPr>
          <p:nvPr/>
        </p:nvSpPr>
        <p:spPr bwMode="auto">
          <a:xfrm>
            <a:off x="3505200" y="17526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77" name="Rectangle 85" descr="Stationery"/>
          <p:cNvSpPr>
            <a:spLocks noChangeArrowheads="1"/>
          </p:cNvSpPr>
          <p:nvPr/>
        </p:nvSpPr>
        <p:spPr bwMode="auto">
          <a:xfrm>
            <a:off x="3679825" y="17526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78" name="Rectangle 86" descr="Stationery"/>
          <p:cNvSpPr>
            <a:spLocks noChangeArrowheads="1"/>
          </p:cNvSpPr>
          <p:nvPr/>
        </p:nvSpPr>
        <p:spPr bwMode="auto">
          <a:xfrm>
            <a:off x="4279900" y="17526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79" name="Rectangle 87" descr="Stationery"/>
          <p:cNvSpPr>
            <a:spLocks noChangeArrowheads="1"/>
          </p:cNvSpPr>
          <p:nvPr/>
        </p:nvSpPr>
        <p:spPr bwMode="auto">
          <a:xfrm>
            <a:off x="2743200" y="17526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81" name="Rectangle 89"/>
          <p:cNvSpPr>
            <a:spLocks noChangeArrowheads="1"/>
          </p:cNvSpPr>
          <p:nvPr/>
        </p:nvSpPr>
        <p:spPr bwMode="auto">
          <a:xfrm>
            <a:off x="2984500" y="18288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83" name="Rectangle 91" descr="Stationery"/>
          <p:cNvSpPr>
            <a:spLocks noChangeArrowheads="1"/>
          </p:cNvSpPr>
          <p:nvPr/>
        </p:nvSpPr>
        <p:spPr bwMode="auto">
          <a:xfrm>
            <a:off x="2990850" y="28194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3084" name="Rectangle 92" descr="Stationery"/>
          <p:cNvSpPr>
            <a:spLocks noChangeArrowheads="1"/>
          </p:cNvSpPr>
          <p:nvPr/>
        </p:nvSpPr>
        <p:spPr bwMode="auto">
          <a:xfrm>
            <a:off x="3587750" y="2819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85" name="Rectangle 93" descr="Stationery"/>
          <p:cNvSpPr>
            <a:spLocks noChangeArrowheads="1"/>
          </p:cNvSpPr>
          <p:nvPr/>
        </p:nvSpPr>
        <p:spPr bwMode="auto">
          <a:xfrm>
            <a:off x="3752850" y="28194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86" name="Rectangle 94" descr="Stationery"/>
          <p:cNvSpPr>
            <a:spLocks noChangeArrowheads="1"/>
          </p:cNvSpPr>
          <p:nvPr/>
        </p:nvSpPr>
        <p:spPr bwMode="auto">
          <a:xfrm>
            <a:off x="4362450" y="2819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87" name="Rectangle 95" descr="Stationery"/>
          <p:cNvSpPr>
            <a:spLocks noChangeArrowheads="1"/>
          </p:cNvSpPr>
          <p:nvPr/>
        </p:nvSpPr>
        <p:spPr bwMode="auto">
          <a:xfrm>
            <a:off x="2825750" y="2819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89" name="Rectangle 97"/>
          <p:cNvSpPr>
            <a:spLocks noChangeArrowheads="1"/>
          </p:cNvSpPr>
          <p:nvPr/>
        </p:nvSpPr>
        <p:spPr bwMode="auto">
          <a:xfrm>
            <a:off x="3067050" y="28956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91" name="Rectangle 99" descr="Stationery"/>
          <p:cNvSpPr>
            <a:spLocks noChangeArrowheads="1"/>
          </p:cNvSpPr>
          <p:nvPr/>
        </p:nvSpPr>
        <p:spPr bwMode="auto">
          <a:xfrm>
            <a:off x="3765550" y="28194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3092" name="Rectangle 100" descr="Stationery"/>
          <p:cNvSpPr>
            <a:spLocks noChangeArrowheads="1"/>
          </p:cNvSpPr>
          <p:nvPr/>
        </p:nvSpPr>
        <p:spPr bwMode="auto">
          <a:xfrm>
            <a:off x="4927600" y="28194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853093" name="Rectangle 101" descr="Stationery"/>
          <p:cNvSpPr>
            <a:spLocks noChangeArrowheads="1"/>
          </p:cNvSpPr>
          <p:nvPr/>
        </p:nvSpPr>
        <p:spPr bwMode="auto">
          <a:xfrm>
            <a:off x="5524500" y="2819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94" name="Rectangle 102" descr="Stationery"/>
          <p:cNvSpPr>
            <a:spLocks noChangeArrowheads="1"/>
          </p:cNvSpPr>
          <p:nvPr/>
        </p:nvSpPr>
        <p:spPr bwMode="auto">
          <a:xfrm>
            <a:off x="5689600" y="28194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95" name="Rectangle 103" descr="Stationery"/>
          <p:cNvSpPr>
            <a:spLocks noChangeArrowheads="1"/>
          </p:cNvSpPr>
          <p:nvPr/>
        </p:nvSpPr>
        <p:spPr bwMode="auto">
          <a:xfrm>
            <a:off x="6299200" y="2819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96" name="Rectangle 104" descr="Stationery"/>
          <p:cNvSpPr>
            <a:spLocks noChangeArrowheads="1"/>
          </p:cNvSpPr>
          <p:nvPr/>
        </p:nvSpPr>
        <p:spPr bwMode="auto">
          <a:xfrm>
            <a:off x="4762500" y="2819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00" name="Rectangle 108" descr="Stationery"/>
          <p:cNvSpPr>
            <a:spLocks noChangeArrowheads="1"/>
          </p:cNvSpPr>
          <p:nvPr/>
        </p:nvSpPr>
        <p:spPr bwMode="auto">
          <a:xfrm>
            <a:off x="5702300" y="28194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3101" name="Rectangle 109" descr="Stationery"/>
          <p:cNvSpPr>
            <a:spLocks noChangeArrowheads="1"/>
          </p:cNvSpPr>
          <p:nvPr/>
        </p:nvSpPr>
        <p:spPr bwMode="auto">
          <a:xfrm>
            <a:off x="5702300" y="28194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53102" name="Rectangle 110" descr="Stationery"/>
          <p:cNvSpPr>
            <a:spLocks noChangeArrowheads="1"/>
          </p:cNvSpPr>
          <p:nvPr/>
        </p:nvSpPr>
        <p:spPr bwMode="auto">
          <a:xfrm>
            <a:off x="1079500" y="28194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853103" name="Rectangle 111" descr="Stationery"/>
          <p:cNvSpPr>
            <a:spLocks noChangeArrowheads="1"/>
          </p:cNvSpPr>
          <p:nvPr/>
        </p:nvSpPr>
        <p:spPr bwMode="auto">
          <a:xfrm>
            <a:off x="1676400" y="2819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04" name="Rectangle 112" descr="Stationery"/>
          <p:cNvSpPr>
            <a:spLocks noChangeArrowheads="1"/>
          </p:cNvSpPr>
          <p:nvPr/>
        </p:nvSpPr>
        <p:spPr bwMode="auto">
          <a:xfrm>
            <a:off x="1841500" y="28194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05" name="Rectangle 113" descr="Stationery"/>
          <p:cNvSpPr>
            <a:spLocks noChangeArrowheads="1"/>
          </p:cNvSpPr>
          <p:nvPr/>
        </p:nvSpPr>
        <p:spPr bwMode="auto">
          <a:xfrm>
            <a:off x="2451100" y="2819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06" name="Rectangle 114" descr="Stationery"/>
          <p:cNvSpPr>
            <a:spLocks noChangeArrowheads="1"/>
          </p:cNvSpPr>
          <p:nvPr/>
        </p:nvSpPr>
        <p:spPr bwMode="auto">
          <a:xfrm>
            <a:off x="914400" y="2819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08" name="Rectangle 116"/>
          <p:cNvSpPr>
            <a:spLocks noChangeArrowheads="1"/>
          </p:cNvSpPr>
          <p:nvPr/>
        </p:nvSpPr>
        <p:spPr bwMode="auto">
          <a:xfrm>
            <a:off x="1155700" y="28956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09" name="Oval 117"/>
          <p:cNvSpPr>
            <a:spLocks noChangeArrowheads="1"/>
          </p:cNvSpPr>
          <p:nvPr/>
        </p:nvSpPr>
        <p:spPr bwMode="auto">
          <a:xfrm>
            <a:off x="1536700" y="28956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10" name="Rectangle 118" descr="Stationery"/>
          <p:cNvSpPr>
            <a:spLocks noChangeArrowheads="1"/>
          </p:cNvSpPr>
          <p:nvPr/>
        </p:nvSpPr>
        <p:spPr bwMode="auto">
          <a:xfrm>
            <a:off x="1854200" y="28194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3112" name="Rectangle 120" descr="Stationery"/>
          <p:cNvSpPr>
            <a:spLocks noChangeArrowheads="1"/>
          </p:cNvSpPr>
          <p:nvPr/>
        </p:nvSpPr>
        <p:spPr bwMode="auto">
          <a:xfrm>
            <a:off x="6927850" y="28194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853113" name="Rectangle 121" descr="Stationery"/>
          <p:cNvSpPr>
            <a:spLocks noChangeArrowheads="1"/>
          </p:cNvSpPr>
          <p:nvPr/>
        </p:nvSpPr>
        <p:spPr bwMode="auto">
          <a:xfrm>
            <a:off x="7524750" y="2819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14" name="Rectangle 122" descr="Stationery"/>
          <p:cNvSpPr>
            <a:spLocks noChangeArrowheads="1"/>
          </p:cNvSpPr>
          <p:nvPr/>
        </p:nvSpPr>
        <p:spPr bwMode="auto">
          <a:xfrm>
            <a:off x="7689850" y="28194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15" name="Rectangle 123" descr="Stationery"/>
          <p:cNvSpPr>
            <a:spLocks noChangeArrowheads="1"/>
          </p:cNvSpPr>
          <p:nvPr/>
        </p:nvSpPr>
        <p:spPr bwMode="auto">
          <a:xfrm>
            <a:off x="8299450" y="2819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16" name="Rectangle 124" descr="Stationery"/>
          <p:cNvSpPr>
            <a:spLocks noChangeArrowheads="1"/>
          </p:cNvSpPr>
          <p:nvPr/>
        </p:nvSpPr>
        <p:spPr bwMode="auto">
          <a:xfrm>
            <a:off x="6762750" y="2819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18" name="Rectangle 126"/>
          <p:cNvSpPr>
            <a:spLocks noChangeArrowheads="1"/>
          </p:cNvSpPr>
          <p:nvPr/>
        </p:nvSpPr>
        <p:spPr bwMode="auto">
          <a:xfrm>
            <a:off x="7004050" y="28956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19" name="Oval 127"/>
          <p:cNvSpPr>
            <a:spLocks noChangeArrowheads="1"/>
          </p:cNvSpPr>
          <p:nvPr/>
        </p:nvSpPr>
        <p:spPr bwMode="auto">
          <a:xfrm>
            <a:off x="7385050" y="28956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20" name="Rectangle 128" descr="Stationery"/>
          <p:cNvSpPr>
            <a:spLocks noChangeArrowheads="1"/>
          </p:cNvSpPr>
          <p:nvPr/>
        </p:nvSpPr>
        <p:spPr bwMode="auto">
          <a:xfrm>
            <a:off x="7702550" y="28194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3121" name="Rectangle 129" descr="Stationery"/>
          <p:cNvSpPr>
            <a:spLocks noChangeArrowheads="1"/>
          </p:cNvSpPr>
          <p:nvPr/>
        </p:nvSpPr>
        <p:spPr bwMode="auto">
          <a:xfrm>
            <a:off x="7702550" y="28194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3122" name="Rectangle 130" descr="Stationery"/>
          <p:cNvSpPr>
            <a:spLocks noChangeArrowheads="1"/>
          </p:cNvSpPr>
          <p:nvPr/>
        </p:nvSpPr>
        <p:spPr bwMode="auto">
          <a:xfrm>
            <a:off x="4819650" y="17526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53123" name="Rectangle 131" descr="Stationery"/>
          <p:cNvSpPr>
            <a:spLocks noChangeArrowheads="1"/>
          </p:cNvSpPr>
          <p:nvPr/>
        </p:nvSpPr>
        <p:spPr bwMode="auto">
          <a:xfrm>
            <a:off x="5416550" y="17526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24" name="Rectangle 132" descr="Stationery"/>
          <p:cNvSpPr>
            <a:spLocks noChangeArrowheads="1"/>
          </p:cNvSpPr>
          <p:nvPr/>
        </p:nvSpPr>
        <p:spPr bwMode="auto">
          <a:xfrm>
            <a:off x="5581650" y="17526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25" name="Rectangle 133" descr="Stationery"/>
          <p:cNvSpPr>
            <a:spLocks noChangeArrowheads="1"/>
          </p:cNvSpPr>
          <p:nvPr/>
        </p:nvSpPr>
        <p:spPr bwMode="auto">
          <a:xfrm>
            <a:off x="6191250" y="17526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26" name="Rectangle 134" descr="Stationery"/>
          <p:cNvSpPr>
            <a:spLocks noChangeArrowheads="1"/>
          </p:cNvSpPr>
          <p:nvPr/>
        </p:nvSpPr>
        <p:spPr bwMode="auto">
          <a:xfrm>
            <a:off x="4654550" y="17526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28" name="Rectangle 136"/>
          <p:cNvSpPr>
            <a:spLocks noChangeArrowheads="1"/>
          </p:cNvSpPr>
          <p:nvPr/>
        </p:nvSpPr>
        <p:spPr bwMode="auto">
          <a:xfrm>
            <a:off x="4895850" y="18288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31" name="Rectangle 139" descr="Stationery"/>
          <p:cNvSpPr>
            <a:spLocks noChangeArrowheads="1"/>
          </p:cNvSpPr>
          <p:nvPr/>
        </p:nvSpPr>
        <p:spPr bwMode="auto">
          <a:xfrm>
            <a:off x="3810000" y="9144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3132" name="Rectangle 140" descr="Stationery"/>
          <p:cNvSpPr>
            <a:spLocks noChangeArrowheads="1"/>
          </p:cNvSpPr>
          <p:nvPr/>
        </p:nvSpPr>
        <p:spPr bwMode="auto">
          <a:xfrm>
            <a:off x="4406900" y="914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33" name="Rectangle 141" descr="Stationery"/>
          <p:cNvSpPr>
            <a:spLocks noChangeArrowheads="1"/>
          </p:cNvSpPr>
          <p:nvPr/>
        </p:nvSpPr>
        <p:spPr bwMode="auto">
          <a:xfrm>
            <a:off x="4572000" y="9144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34" name="Rectangle 142" descr="Stationery"/>
          <p:cNvSpPr>
            <a:spLocks noChangeArrowheads="1"/>
          </p:cNvSpPr>
          <p:nvPr/>
        </p:nvSpPr>
        <p:spPr bwMode="auto">
          <a:xfrm>
            <a:off x="5181600" y="914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35" name="Rectangle 143" descr="Stationery"/>
          <p:cNvSpPr>
            <a:spLocks noChangeArrowheads="1"/>
          </p:cNvSpPr>
          <p:nvPr/>
        </p:nvSpPr>
        <p:spPr bwMode="auto">
          <a:xfrm>
            <a:off x="3644900" y="914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37" name="Rectangle 145"/>
          <p:cNvSpPr>
            <a:spLocks noChangeArrowheads="1"/>
          </p:cNvSpPr>
          <p:nvPr/>
        </p:nvSpPr>
        <p:spPr bwMode="auto">
          <a:xfrm>
            <a:off x="3886200" y="9906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40" name="Line 148"/>
          <p:cNvSpPr>
            <a:spLocks noChangeShapeType="1"/>
          </p:cNvSpPr>
          <p:nvPr/>
        </p:nvSpPr>
        <p:spPr bwMode="auto">
          <a:xfrm flipH="1">
            <a:off x="3270250" y="1219200"/>
            <a:ext cx="4953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141" name="Line 149"/>
          <p:cNvSpPr>
            <a:spLocks noChangeShapeType="1"/>
          </p:cNvSpPr>
          <p:nvPr/>
        </p:nvSpPr>
        <p:spPr bwMode="auto">
          <a:xfrm>
            <a:off x="4489450" y="1219200"/>
            <a:ext cx="10668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142" name="Line 150"/>
          <p:cNvSpPr>
            <a:spLocks noChangeShapeType="1"/>
          </p:cNvSpPr>
          <p:nvPr/>
        </p:nvSpPr>
        <p:spPr bwMode="auto">
          <a:xfrm flipH="1">
            <a:off x="1822450" y="2057400"/>
            <a:ext cx="102235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143" name="Line 151"/>
          <p:cNvSpPr>
            <a:spLocks noChangeShapeType="1"/>
          </p:cNvSpPr>
          <p:nvPr/>
        </p:nvSpPr>
        <p:spPr bwMode="auto">
          <a:xfrm>
            <a:off x="3613150" y="2047875"/>
            <a:ext cx="114300" cy="7715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144" name="Line 152"/>
          <p:cNvSpPr>
            <a:spLocks noChangeShapeType="1"/>
          </p:cNvSpPr>
          <p:nvPr/>
        </p:nvSpPr>
        <p:spPr bwMode="auto">
          <a:xfrm>
            <a:off x="4730750" y="2032000"/>
            <a:ext cx="901700" cy="787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145" name="Line 153"/>
          <p:cNvSpPr>
            <a:spLocks noChangeShapeType="1"/>
          </p:cNvSpPr>
          <p:nvPr/>
        </p:nvSpPr>
        <p:spPr bwMode="auto">
          <a:xfrm>
            <a:off x="5480050" y="2044700"/>
            <a:ext cx="2133600" cy="774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146" name="Line 154"/>
          <p:cNvSpPr>
            <a:spLocks noChangeShapeType="1"/>
          </p:cNvSpPr>
          <p:nvPr/>
        </p:nvSpPr>
        <p:spPr bwMode="auto">
          <a:xfrm>
            <a:off x="2587625" y="2984500"/>
            <a:ext cx="34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147" name="Line 155"/>
          <p:cNvSpPr>
            <a:spLocks noChangeShapeType="1"/>
          </p:cNvSpPr>
          <p:nvPr/>
        </p:nvSpPr>
        <p:spPr bwMode="auto">
          <a:xfrm>
            <a:off x="4416425" y="29845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148" name="Line 156"/>
          <p:cNvSpPr>
            <a:spLocks noChangeShapeType="1"/>
          </p:cNvSpPr>
          <p:nvPr/>
        </p:nvSpPr>
        <p:spPr bwMode="auto">
          <a:xfrm>
            <a:off x="6381750" y="2984500"/>
            <a:ext cx="428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149" name="Line 157"/>
          <p:cNvSpPr>
            <a:spLocks noChangeShapeType="1"/>
          </p:cNvSpPr>
          <p:nvPr/>
        </p:nvSpPr>
        <p:spPr bwMode="auto">
          <a:xfrm>
            <a:off x="247650" y="3581400"/>
            <a:ext cx="8661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150" name="Text Box 158"/>
          <p:cNvSpPr txBox="1">
            <a:spLocks noChangeArrowheads="1"/>
          </p:cNvSpPr>
          <p:nvPr/>
        </p:nvSpPr>
        <p:spPr bwMode="auto">
          <a:xfrm>
            <a:off x="304800" y="1371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Before</a:t>
            </a:r>
          </a:p>
        </p:txBody>
      </p:sp>
      <p:sp>
        <p:nvSpPr>
          <p:cNvPr id="853151" name="Text Box 159"/>
          <p:cNvSpPr txBox="1">
            <a:spLocks noChangeArrowheads="1"/>
          </p:cNvSpPr>
          <p:nvPr/>
        </p:nvSpPr>
        <p:spPr bwMode="auto">
          <a:xfrm>
            <a:off x="304800" y="39624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Arial Black" pitchFamily="34" charset="0"/>
              </a:rPr>
              <a:t>After</a:t>
            </a:r>
          </a:p>
        </p:txBody>
      </p:sp>
      <p:sp>
        <p:nvSpPr>
          <p:cNvPr id="853153" name="Rectangle 161"/>
          <p:cNvSpPr>
            <a:spLocks noChangeArrowheads="1"/>
          </p:cNvSpPr>
          <p:nvPr/>
        </p:nvSpPr>
        <p:spPr bwMode="auto">
          <a:xfrm>
            <a:off x="1143000" y="28956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54" name="Oval 162"/>
          <p:cNvSpPr>
            <a:spLocks noChangeArrowheads="1"/>
          </p:cNvSpPr>
          <p:nvPr/>
        </p:nvSpPr>
        <p:spPr bwMode="auto">
          <a:xfrm>
            <a:off x="1524000" y="28956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56" name="Rectangle 164"/>
          <p:cNvSpPr>
            <a:spLocks noChangeArrowheads="1"/>
          </p:cNvSpPr>
          <p:nvPr/>
        </p:nvSpPr>
        <p:spPr bwMode="auto">
          <a:xfrm>
            <a:off x="1905000" y="28956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57" name="Oval 165"/>
          <p:cNvSpPr>
            <a:spLocks noChangeArrowheads="1"/>
          </p:cNvSpPr>
          <p:nvPr/>
        </p:nvSpPr>
        <p:spPr bwMode="auto">
          <a:xfrm>
            <a:off x="2286000" y="28956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60" name="Oval 168"/>
          <p:cNvSpPr>
            <a:spLocks noChangeArrowheads="1"/>
          </p:cNvSpPr>
          <p:nvPr/>
        </p:nvSpPr>
        <p:spPr bwMode="auto">
          <a:xfrm>
            <a:off x="3429000" y="28956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62" name="Rectangle 170"/>
          <p:cNvSpPr>
            <a:spLocks noChangeArrowheads="1"/>
          </p:cNvSpPr>
          <p:nvPr/>
        </p:nvSpPr>
        <p:spPr bwMode="auto">
          <a:xfrm>
            <a:off x="4953000" y="28956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63" name="Oval 171"/>
          <p:cNvSpPr>
            <a:spLocks noChangeArrowheads="1"/>
          </p:cNvSpPr>
          <p:nvPr/>
        </p:nvSpPr>
        <p:spPr bwMode="auto">
          <a:xfrm>
            <a:off x="5334000" y="28956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65" name="Rectangle 173"/>
          <p:cNvSpPr>
            <a:spLocks noChangeArrowheads="1"/>
          </p:cNvSpPr>
          <p:nvPr/>
        </p:nvSpPr>
        <p:spPr bwMode="auto">
          <a:xfrm>
            <a:off x="5791200" y="28956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66" name="Oval 174"/>
          <p:cNvSpPr>
            <a:spLocks noChangeArrowheads="1"/>
          </p:cNvSpPr>
          <p:nvPr/>
        </p:nvSpPr>
        <p:spPr bwMode="auto">
          <a:xfrm>
            <a:off x="6172200" y="28956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68" name="Rectangle 176"/>
          <p:cNvSpPr>
            <a:spLocks noChangeArrowheads="1"/>
          </p:cNvSpPr>
          <p:nvPr/>
        </p:nvSpPr>
        <p:spPr bwMode="auto">
          <a:xfrm>
            <a:off x="7010400" y="28956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69" name="Oval 177"/>
          <p:cNvSpPr>
            <a:spLocks noChangeArrowheads="1"/>
          </p:cNvSpPr>
          <p:nvPr/>
        </p:nvSpPr>
        <p:spPr bwMode="auto">
          <a:xfrm>
            <a:off x="7391400" y="28956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71" name="Rectangle 179"/>
          <p:cNvSpPr>
            <a:spLocks noChangeArrowheads="1"/>
          </p:cNvSpPr>
          <p:nvPr/>
        </p:nvSpPr>
        <p:spPr bwMode="auto">
          <a:xfrm>
            <a:off x="990600" y="60960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72" name="Oval 180"/>
          <p:cNvSpPr>
            <a:spLocks noChangeArrowheads="1"/>
          </p:cNvSpPr>
          <p:nvPr/>
        </p:nvSpPr>
        <p:spPr bwMode="auto">
          <a:xfrm>
            <a:off x="1371600" y="60960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74" name="Rectangle 182"/>
          <p:cNvSpPr>
            <a:spLocks noChangeArrowheads="1"/>
          </p:cNvSpPr>
          <p:nvPr/>
        </p:nvSpPr>
        <p:spPr bwMode="auto">
          <a:xfrm>
            <a:off x="1752600" y="60960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75" name="Oval 183"/>
          <p:cNvSpPr>
            <a:spLocks noChangeArrowheads="1"/>
          </p:cNvSpPr>
          <p:nvPr/>
        </p:nvSpPr>
        <p:spPr bwMode="auto">
          <a:xfrm>
            <a:off x="2133600" y="60960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78" name="Oval 186"/>
          <p:cNvSpPr>
            <a:spLocks noChangeArrowheads="1"/>
          </p:cNvSpPr>
          <p:nvPr/>
        </p:nvSpPr>
        <p:spPr bwMode="auto">
          <a:xfrm>
            <a:off x="3276600" y="60960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80" name="Rectangle 188"/>
          <p:cNvSpPr>
            <a:spLocks noChangeArrowheads="1"/>
          </p:cNvSpPr>
          <p:nvPr/>
        </p:nvSpPr>
        <p:spPr bwMode="auto">
          <a:xfrm>
            <a:off x="4800600" y="60960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81" name="Oval 189"/>
          <p:cNvSpPr>
            <a:spLocks noChangeArrowheads="1"/>
          </p:cNvSpPr>
          <p:nvPr/>
        </p:nvSpPr>
        <p:spPr bwMode="auto">
          <a:xfrm>
            <a:off x="5181600" y="60960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83" name="Rectangle 191"/>
          <p:cNvSpPr>
            <a:spLocks noChangeArrowheads="1"/>
          </p:cNvSpPr>
          <p:nvPr/>
        </p:nvSpPr>
        <p:spPr bwMode="auto">
          <a:xfrm>
            <a:off x="5638800" y="60960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84" name="Oval 192"/>
          <p:cNvSpPr>
            <a:spLocks noChangeArrowheads="1"/>
          </p:cNvSpPr>
          <p:nvPr/>
        </p:nvSpPr>
        <p:spPr bwMode="auto">
          <a:xfrm>
            <a:off x="6019800" y="60960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86" name="Rectangle 194"/>
          <p:cNvSpPr>
            <a:spLocks noChangeArrowheads="1"/>
          </p:cNvSpPr>
          <p:nvPr/>
        </p:nvSpPr>
        <p:spPr bwMode="auto">
          <a:xfrm>
            <a:off x="6858000" y="60960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87" name="Oval 195"/>
          <p:cNvSpPr>
            <a:spLocks noChangeArrowheads="1"/>
          </p:cNvSpPr>
          <p:nvPr/>
        </p:nvSpPr>
        <p:spPr bwMode="auto">
          <a:xfrm>
            <a:off x="7239000" y="60960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89" name="Rectangle 197"/>
          <p:cNvSpPr>
            <a:spLocks noChangeArrowheads="1"/>
          </p:cNvSpPr>
          <p:nvPr/>
        </p:nvSpPr>
        <p:spPr bwMode="auto">
          <a:xfrm>
            <a:off x="7620000" y="60960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190" name="Oval 198"/>
          <p:cNvSpPr>
            <a:spLocks noChangeArrowheads="1"/>
          </p:cNvSpPr>
          <p:nvPr/>
        </p:nvSpPr>
        <p:spPr bwMode="auto">
          <a:xfrm>
            <a:off x="8001000" y="60960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3B47-0CA5-48B9-9C84-A96B192CD88C}" type="slidenum">
              <a:rPr lang="en-US"/>
              <a:pPr/>
              <a:t>48</a:t>
            </a:fld>
            <a:endParaRPr lang="en-US"/>
          </a:p>
        </p:txBody>
      </p:sp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584200" y="79375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Insert index for record: </a:t>
            </a:r>
          </a:p>
        </p:txBody>
      </p:sp>
      <p:grpSp>
        <p:nvGrpSpPr>
          <p:cNvPr id="854019" name="Group 3"/>
          <p:cNvGrpSpPr>
            <a:grpSpLocks/>
          </p:cNvGrpSpPr>
          <p:nvPr/>
        </p:nvGrpSpPr>
        <p:grpSpPr bwMode="auto">
          <a:xfrm>
            <a:off x="4038600" y="152400"/>
            <a:ext cx="2286000" cy="334963"/>
            <a:chOff x="1680" y="739"/>
            <a:chExt cx="1440" cy="211"/>
          </a:xfrm>
        </p:grpSpPr>
        <p:sp>
          <p:nvSpPr>
            <p:cNvPr id="854020" name="Rectangle 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854021" name="Rectangle 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Kathy</a:t>
              </a:r>
            </a:p>
          </p:txBody>
        </p:sp>
        <p:sp>
          <p:nvSpPr>
            <p:cNvPr id="854022" name="Rectangle 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45,000</a:t>
              </a:r>
            </a:p>
          </p:txBody>
        </p:sp>
      </p:grpSp>
      <p:sp>
        <p:nvSpPr>
          <p:cNvPr id="854024" name="Rectangle 8" descr="Stationery"/>
          <p:cNvSpPr>
            <a:spLocks noChangeArrowheads="1"/>
          </p:cNvSpPr>
          <p:nvPr/>
        </p:nvSpPr>
        <p:spPr bwMode="auto">
          <a:xfrm>
            <a:off x="2908300" y="16764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4025" name="Rectangle 9" descr="Stationery"/>
          <p:cNvSpPr>
            <a:spLocks noChangeArrowheads="1"/>
          </p:cNvSpPr>
          <p:nvPr/>
        </p:nvSpPr>
        <p:spPr bwMode="auto">
          <a:xfrm>
            <a:off x="3505200" y="1676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26" name="Rectangle 10" descr="Stationery"/>
          <p:cNvSpPr>
            <a:spLocks noChangeArrowheads="1"/>
          </p:cNvSpPr>
          <p:nvPr/>
        </p:nvSpPr>
        <p:spPr bwMode="auto">
          <a:xfrm>
            <a:off x="3670300" y="16764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27" name="Rectangle 11" descr="Stationery"/>
          <p:cNvSpPr>
            <a:spLocks noChangeArrowheads="1"/>
          </p:cNvSpPr>
          <p:nvPr/>
        </p:nvSpPr>
        <p:spPr bwMode="auto">
          <a:xfrm>
            <a:off x="4279900" y="1676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28" name="Rectangle 12" descr="Stationery"/>
          <p:cNvSpPr>
            <a:spLocks noChangeArrowheads="1"/>
          </p:cNvSpPr>
          <p:nvPr/>
        </p:nvSpPr>
        <p:spPr bwMode="auto">
          <a:xfrm>
            <a:off x="2743200" y="1676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30" name="Rectangle 14"/>
          <p:cNvSpPr>
            <a:spLocks noChangeArrowheads="1"/>
          </p:cNvSpPr>
          <p:nvPr/>
        </p:nvSpPr>
        <p:spPr bwMode="auto">
          <a:xfrm>
            <a:off x="2984500" y="17526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32" name="Rectangle 16" descr="Stationery"/>
          <p:cNvSpPr>
            <a:spLocks noChangeArrowheads="1"/>
          </p:cNvSpPr>
          <p:nvPr/>
        </p:nvSpPr>
        <p:spPr bwMode="auto">
          <a:xfrm>
            <a:off x="2990850" y="27432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4033" name="Rectangle 17" descr="Stationery"/>
          <p:cNvSpPr>
            <a:spLocks noChangeArrowheads="1"/>
          </p:cNvSpPr>
          <p:nvPr/>
        </p:nvSpPr>
        <p:spPr bwMode="auto">
          <a:xfrm>
            <a:off x="3587750" y="2743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34" name="Rectangle 18" descr="Stationery"/>
          <p:cNvSpPr>
            <a:spLocks noChangeArrowheads="1"/>
          </p:cNvSpPr>
          <p:nvPr/>
        </p:nvSpPr>
        <p:spPr bwMode="auto">
          <a:xfrm>
            <a:off x="3752850" y="27432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35" name="Rectangle 19" descr="Stationery"/>
          <p:cNvSpPr>
            <a:spLocks noChangeArrowheads="1"/>
          </p:cNvSpPr>
          <p:nvPr/>
        </p:nvSpPr>
        <p:spPr bwMode="auto">
          <a:xfrm>
            <a:off x="4362450" y="2743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36" name="Rectangle 20" descr="Stationery"/>
          <p:cNvSpPr>
            <a:spLocks noChangeArrowheads="1"/>
          </p:cNvSpPr>
          <p:nvPr/>
        </p:nvSpPr>
        <p:spPr bwMode="auto">
          <a:xfrm>
            <a:off x="2825750" y="2743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41" name="Rectangle 25" descr="Stationery"/>
          <p:cNvSpPr>
            <a:spLocks noChangeArrowheads="1"/>
          </p:cNvSpPr>
          <p:nvPr/>
        </p:nvSpPr>
        <p:spPr bwMode="auto">
          <a:xfrm>
            <a:off x="4927600" y="27432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854042" name="Rectangle 26" descr="Stationery"/>
          <p:cNvSpPr>
            <a:spLocks noChangeArrowheads="1"/>
          </p:cNvSpPr>
          <p:nvPr/>
        </p:nvSpPr>
        <p:spPr bwMode="auto">
          <a:xfrm>
            <a:off x="5524500" y="2743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43" name="Rectangle 27" descr="Stationery"/>
          <p:cNvSpPr>
            <a:spLocks noChangeArrowheads="1"/>
          </p:cNvSpPr>
          <p:nvPr/>
        </p:nvSpPr>
        <p:spPr bwMode="auto">
          <a:xfrm>
            <a:off x="5689600" y="27432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44" name="Rectangle 28" descr="Stationery"/>
          <p:cNvSpPr>
            <a:spLocks noChangeArrowheads="1"/>
          </p:cNvSpPr>
          <p:nvPr/>
        </p:nvSpPr>
        <p:spPr bwMode="auto">
          <a:xfrm>
            <a:off x="6299200" y="2743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45" name="Rectangle 29" descr="Stationery"/>
          <p:cNvSpPr>
            <a:spLocks noChangeArrowheads="1"/>
          </p:cNvSpPr>
          <p:nvPr/>
        </p:nvSpPr>
        <p:spPr bwMode="auto">
          <a:xfrm>
            <a:off x="4762500" y="2743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49" name="Rectangle 33" descr="Stationery"/>
          <p:cNvSpPr>
            <a:spLocks noChangeArrowheads="1"/>
          </p:cNvSpPr>
          <p:nvPr/>
        </p:nvSpPr>
        <p:spPr bwMode="auto">
          <a:xfrm>
            <a:off x="5702300" y="27432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4051" name="Rectangle 35" descr="Stationery"/>
          <p:cNvSpPr>
            <a:spLocks noChangeArrowheads="1"/>
          </p:cNvSpPr>
          <p:nvPr/>
        </p:nvSpPr>
        <p:spPr bwMode="auto">
          <a:xfrm>
            <a:off x="1079500" y="27432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854052" name="Rectangle 36" descr="Stationery"/>
          <p:cNvSpPr>
            <a:spLocks noChangeArrowheads="1"/>
          </p:cNvSpPr>
          <p:nvPr/>
        </p:nvSpPr>
        <p:spPr bwMode="auto">
          <a:xfrm>
            <a:off x="1676400" y="2743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53" name="Rectangle 37" descr="Stationery"/>
          <p:cNvSpPr>
            <a:spLocks noChangeArrowheads="1"/>
          </p:cNvSpPr>
          <p:nvPr/>
        </p:nvSpPr>
        <p:spPr bwMode="auto">
          <a:xfrm>
            <a:off x="1841500" y="27432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54" name="Rectangle 38" descr="Stationery"/>
          <p:cNvSpPr>
            <a:spLocks noChangeArrowheads="1"/>
          </p:cNvSpPr>
          <p:nvPr/>
        </p:nvSpPr>
        <p:spPr bwMode="auto">
          <a:xfrm>
            <a:off x="2451100" y="2743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55" name="Rectangle 39" descr="Stationery"/>
          <p:cNvSpPr>
            <a:spLocks noChangeArrowheads="1"/>
          </p:cNvSpPr>
          <p:nvPr/>
        </p:nvSpPr>
        <p:spPr bwMode="auto">
          <a:xfrm>
            <a:off x="914400" y="2743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57" name="Rectangle 41"/>
          <p:cNvSpPr>
            <a:spLocks noChangeArrowheads="1"/>
          </p:cNvSpPr>
          <p:nvPr/>
        </p:nvSpPr>
        <p:spPr bwMode="auto">
          <a:xfrm>
            <a:off x="1155700" y="2819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58" name="Oval 42"/>
          <p:cNvSpPr>
            <a:spLocks noChangeArrowheads="1"/>
          </p:cNvSpPr>
          <p:nvPr/>
        </p:nvSpPr>
        <p:spPr bwMode="auto">
          <a:xfrm>
            <a:off x="1536700" y="28194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59" name="Rectangle 43" descr="Stationery"/>
          <p:cNvSpPr>
            <a:spLocks noChangeArrowheads="1"/>
          </p:cNvSpPr>
          <p:nvPr/>
        </p:nvSpPr>
        <p:spPr bwMode="auto">
          <a:xfrm>
            <a:off x="1854200" y="27432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4061" name="Rectangle 45" descr="Stationery"/>
          <p:cNvSpPr>
            <a:spLocks noChangeArrowheads="1"/>
          </p:cNvSpPr>
          <p:nvPr/>
        </p:nvSpPr>
        <p:spPr bwMode="auto">
          <a:xfrm>
            <a:off x="6927850" y="27432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854062" name="Rectangle 46" descr="Stationery"/>
          <p:cNvSpPr>
            <a:spLocks noChangeArrowheads="1"/>
          </p:cNvSpPr>
          <p:nvPr/>
        </p:nvSpPr>
        <p:spPr bwMode="auto">
          <a:xfrm>
            <a:off x="7524750" y="2743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63" name="Rectangle 47" descr="Stationery"/>
          <p:cNvSpPr>
            <a:spLocks noChangeArrowheads="1"/>
          </p:cNvSpPr>
          <p:nvPr/>
        </p:nvSpPr>
        <p:spPr bwMode="auto">
          <a:xfrm>
            <a:off x="7689850" y="27432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64" name="Rectangle 48" descr="Stationery"/>
          <p:cNvSpPr>
            <a:spLocks noChangeArrowheads="1"/>
          </p:cNvSpPr>
          <p:nvPr/>
        </p:nvSpPr>
        <p:spPr bwMode="auto">
          <a:xfrm>
            <a:off x="8299450" y="2743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65" name="Rectangle 49" descr="Stationery"/>
          <p:cNvSpPr>
            <a:spLocks noChangeArrowheads="1"/>
          </p:cNvSpPr>
          <p:nvPr/>
        </p:nvSpPr>
        <p:spPr bwMode="auto">
          <a:xfrm>
            <a:off x="6762750" y="2743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67" name="Rectangle 51"/>
          <p:cNvSpPr>
            <a:spLocks noChangeArrowheads="1"/>
          </p:cNvSpPr>
          <p:nvPr/>
        </p:nvSpPr>
        <p:spPr bwMode="auto">
          <a:xfrm>
            <a:off x="7004050" y="2819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68" name="Oval 52"/>
          <p:cNvSpPr>
            <a:spLocks noChangeArrowheads="1"/>
          </p:cNvSpPr>
          <p:nvPr/>
        </p:nvSpPr>
        <p:spPr bwMode="auto">
          <a:xfrm>
            <a:off x="7385050" y="28194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69" name="Rectangle 53" descr="Stationery"/>
          <p:cNvSpPr>
            <a:spLocks noChangeArrowheads="1"/>
          </p:cNvSpPr>
          <p:nvPr/>
        </p:nvSpPr>
        <p:spPr bwMode="auto">
          <a:xfrm>
            <a:off x="7702550" y="27432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4070" name="Rectangle 54" descr="Stationery"/>
          <p:cNvSpPr>
            <a:spLocks noChangeArrowheads="1"/>
          </p:cNvSpPr>
          <p:nvPr/>
        </p:nvSpPr>
        <p:spPr bwMode="auto">
          <a:xfrm>
            <a:off x="7702550" y="27432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4071" name="Rectangle 55" descr="Stationery"/>
          <p:cNvSpPr>
            <a:spLocks noChangeArrowheads="1"/>
          </p:cNvSpPr>
          <p:nvPr/>
        </p:nvSpPr>
        <p:spPr bwMode="auto">
          <a:xfrm>
            <a:off x="4819650" y="16764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54072" name="Rectangle 56" descr="Stationery"/>
          <p:cNvSpPr>
            <a:spLocks noChangeArrowheads="1"/>
          </p:cNvSpPr>
          <p:nvPr/>
        </p:nvSpPr>
        <p:spPr bwMode="auto">
          <a:xfrm>
            <a:off x="5416550" y="1676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73" name="Rectangle 57" descr="Stationery"/>
          <p:cNvSpPr>
            <a:spLocks noChangeArrowheads="1"/>
          </p:cNvSpPr>
          <p:nvPr/>
        </p:nvSpPr>
        <p:spPr bwMode="auto">
          <a:xfrm>
            <a:off x="5581650" y="16764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74" name="Rectangle 58" descr="Stationery"/>
          <p:cNvSpPr>
            <a:spLocks noChangeArrowheads="1"/>
          </p:cNvSpPr>
          <p:nvPr/>
        </p:nvSpPr>
        <p:spPr bwMode="auto">
          <a:xfrm>
            <a:off x="6191250" y="1676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75" name="Rectangle 59" descr="Stationery"/>
          <p:cNvSpPr>
            <a:spLocks noChangeArrowheads="1"/>
          </p:cNvSpPr>
          <p:nvPr/>
        </p:nvSpPr>
        <p:spPr bwMode="auto">
          <a:xfrm>
            <a:off x="4654550" y="16764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77" name="Rectangle 61"/>
          <p:cNvSpPr>
            <a:spLocks noChangeArrowheads="1"/>
          </p:cNvSpPr>
          <p:nvPr/>
        </p:nvSpPr>
        <p:spPr bwMode="auto">
          <a:xfrm>
            <a:off x="4895850" y="17526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80" name="Rectangle 64" descr="Stationery"/>
          <p:cNvSpPr>
            <a:spLocks noChangeArrowheads="1"/>
          </p:cNvSpPr>
          <p:nvPr/>
        </p:nvSpPr>
        <p:spPr bwMode="auto">
          <a:xfrm>
            <a:off x="3733800" y="8382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4081" name="Rectangle 65" descr="Stationery"/>
          <p:cNvSpPr>
            <a:spLocks noChangeArrowheads="1"/>
          </p:cNvSpPr>
          <p:nvPr/>
        </p:nvSpPr>
        <p:spPr bwMode="auto">
          <a:xfrm>
            <a:off x="4330700" y="838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82" name="Rectangle 66" descr="Stationery"/>
          <p:cNvSpPr>
            <a:spLocks noChangeArrowheads="1"/>
          </p:cNvSpPr>
          <p:nvPr/>
        </p:nvSpPr>
        <p:spPr bwMode="auto">
          <a:xfrm>
            <a:off x="4505325" y="8382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83" name="Rectangle 67" descr="Stationery"/>
          <p:cNvSpPr>
            <a:spLocks noChangeArrowheads="1"/>
          </p:cNvSpPr>
          <p:nvPr/>
        </p:nvSpPr>
        <p:spPr bwMode="auto">
          <a:xfrm>
            <a:off x="5105400" y="838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84" name="Rectangle 68" descr="Stationery"/>
          <p:cNvSpPr>
            <a:spLocks noChangeArrowheads="1"/>
          </p:cNvSpPr>
          <p:nvPr/>
        </p:nvSpPr>
        <p:spPr bwMode="auto">
          <a:xfrm>
            <a:off x="3568700" y="838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86" name="Rectangle 70"/>
          <p:cNvSpPr>
            <a:spLocks noChangeArrowheads="1"/>
          </p:cNvSpPr>
          <p:nvPr/>
        </p:nvSpPr>
        <p:spPr bwMode="auto">
          <a:xfrm>
            <a:off x="3810000" y="914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89" name="Line 73"/>
          <p:cNvSpPr>
            <a:spLocks noChangeShapeType="1"/>
          </p:cNvSpPr>
          <p:nvPr/>
        </p:nvSpPr>
        <p:spPr bwMode="auto">
          <a:xfrm flipH="1">
            <a:off x="3575050" y="1143000"/>
            <a:ext cx="1143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090" name="Line 74"/>
          <p:cNvSpPr>
            <a:spLocks noChangeShapeType="1"/>
          </p:cNvSpPr>
          <p:nvPr/>
        </p:nvSpPr>
        <p:spPr bwMode="auto">
          <a:xfrm>
            <a:off x="4410075" y="1028700"/>
            <a:ext cx="307975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091" name="Line 75"/>
          <p:cNvSpPr>
            <a:spLocks noChangeShapeType="1"/>
          </p:cNvSpPr>
          <p:nvPr/>
        </p:nvSpPr>
        <p:spPr bwMode="auto">
          <a:xfrm flipH="1">
            <a:off x="1822450" y="2057400"/>
            <a:ext cx="106045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092" name="Line 76"/>
          <p:cNvSpPr>
            <a:spLocks noChangeShapeType="1"/>
          </p:cNvSpPr>
          <p:nvPr/>
        </p:nvSpPr>
        <p:spPr bwMode="auto">
          <a:xfrm>
            <a:off x="3575050" y="2057400"/>
            <a:ext cx="762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093" name="Line 77"/>
          <p:cNvSpPr>
            <a:spLocks noChangeShapeType="1"/>
          </p:cNvSpPr>
          <p:nvPr/>
        </p:nvSpPr>
        <p:spPr bwMode="auto">
          <a:xfrm>
            <a:off x="4692650" y="1981200"/>
            <a:ext cx="3302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094" name="Line 78"/>
          <p:cNvSpPr>
            <a:spLocks noChangeShapeType="1"/>
          </p:cNvSpPr>
          <p:nvPr/>
        </p:nvSpPr>
        <p:spPr bwMode="auto">
          <a:xfrm>
            <a:off x="5480050" y="2057400"/>
            <a:ext cx="13716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095" name="Rectangle 79" descr="Stationery"/>
          <p:cNvSpPr>
            <a:spLocks noChangeArrowheads="1"/>
          </p:cNvSpPr>
          <p:nvPr/>
        </p:nvSpPr>
        <p:spPr bwMode="auto">
          <a:xfrm>
            <a:off x="7689850" y="27432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854096" name="Line 80"/>
          <p:cNvSpPr>
            <a:spLocks noChangeShapeType="1"/>
          </p:cNvSpPr>
          <p:nvPr/>
        </p:nvSpPr>
        <p:spPr bwMode="auto">
          <a:xfrm>
            <a:off x="2587625" y="2908300"/>
            <a:ext cx="34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097" name="Line 81"/>
          <p:cNvSpPr>
            <a:spLocks noChangeShapeType="1"/>
          </p:cNvSpPr>
          <p:nvPr/>
        </p:nvSpPr>
        <p:spPr bwMode="auto">
          <a:xfrm>
            <a:off x="4416425" y="29083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098" name="Line 82"/>
          <p:cNvSpPr>
            <a:spLocks noChangeShapeType="1"/>
          </p:cNvSpPr>
          <p:nvPr/>
        </p:nvSpPr>
        <p:spPr bwMode="auto">
          <a:xfrm>
            <a:off x="6381750" y="2908300"/>
            <a:ext cx="428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099" name="Text Box 83"/>
          <p:cNvSpPr txBox="1">
            <a:spLocks noChangeArrowheads="1"/>
          </p:cNvSpPr>
          <p:nvPr/>
        </p:nvSpPr>
        <p:spPr bwMode="auto">
          <a:xfrm>
            <a:off x="304800" y="1371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chemeClr val="accent2"/>
                </a:solidFill>
                <a:latin typeface="Arial Black" pitchFamily="34" charset="0"/>
              </a:rPr>
              <a:t>Before</a:t>
            </a:r>
          </a:p>
        </p:txBody>
      </p:sp>
      <p:sp>
        <p:nvSpPr>
          <p:cNvPr id="854102" name="Oval 86"/>
          <p:cNvSpPr>
            <a:spLocks noChangeArrowheads="1"/>
          </p:cNvSpPr>
          <p:nvPr/>
        </p:nvSpPr>
        <p:spPr bwMode="auto">
          <a:xfrm>
            <a:off x="1524000" y="2819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04" name="Rectangle 88"/>
          <p:cNvSpPr>
            <a:spLocks noChangeArrowheads="1"/>
          </p:cNvSpPr>
          <p:nvPr/>
        </p:nvSpPr>
        <p:spPr bwMode="auto">
          <a:xfrm>
            <a:off x="1905000" y="2819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05" name="Oval 89"/>
          <p:cNvSpPr>
            <a:spLocks noChangeArrowheads="1"/>
          </p:cNvSpPr>
          <p:nvPr/>
        </p:nvSpPr>
        <p:spPr bwMode="auto">
          <a:xfrm>
            <a:off x="2286000" y="2819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07" name="Rectangle 91"/>
          <p:cNvSpPr>
            <a:spLocks noChangeArrowheads="1"/>
          </p:cNvSpPr>
          <p:nvPr/>
        </p:nvSpPr>
        <p:spPr bwMode="auto">
          <a:xfrm>
            <a:off x="3048000" y="2819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08" name="Oval 92"/>
          <p:cNvSpPr>
            <a:spLocks noChangeArrowheads="1"/>
          </p:cNvSpPr>
          <p:nvPr/>
        </p:nvSpPr>
        <p:spPr bwMode="auto">
          <a:xfrm>
            <a:off x="3429000" y="2819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10" name="Rectangle 94"/>
          <p:cNvSpPr>
            <a:spLocks noChangeArrowheads="1"/>
          </p:cNvSpPr>
          <p:nvPr/>
        </p:nvSpPr>
        <p:spPr bwMode="auto">
          <a:xfrm>
            <a:off x="5029200" y="2819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11" name="Oval 95"/>
          <p:cNvSpPr>
            <a:spLocks noChangeArrowheads="1"/>
          </p:cNvSpPr>
          <p:nvPr/>
        </p:nvSpPr>
        <p:spPr bwMode="auto">
          <a:xfrm>
            <a:off x="5410200" y="2819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13" name="Rectangle 97"/>
          <p:cNvSpPr>
            <a:spLocks noChangeArrowheads="1"/>
          </p:cNvSpPr>
          <p:nvPr/>
        </p:nvSpPr>
        <p:spPr bwMode="auto">
          <a:xfrm>
            <a:off x="5791200" y="2819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14" name="Oval 98"/>
          <p:cNvSpPr>
            <a:spLocks noChangeArrowheads="1"/>
          </p:cNvSpPr>
          <p:nvPr/>
        </p:nvSpPr>
        <p:spPr bwMode="auto">
          <a:xfrm>
            <a:off x="6172200" y="2819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16" name="Rectangle 100"/>
          <p:cNvSpPr>
            <a:spLocks noChangeArrowheads="1"/>
          </p:cNvSpPr>
          <p:nvPr/>
        </p:nvSpPr>
        <p:spPr bwMode="auto">
          <a:xfrm>
            <a:off x="7010400" y="2819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17" name="Oval 101"/>
          <p:cNvSpPr>
            <a:spLocks noChangeArrowheads="1"/>
          </p:cNvSpPr>
          <p:nvPr/>
        </p:nvSpPr>
        <p:spPr bwMode="auto">
          <a:xfrm>
            <a:off x="7391400" y="2819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19" name="Rectangle 103"/>
          <p:cNvSpPr>
            <a:spLocks noChangeArrowheads="1"/>
          </p:cNvSpPr>
          <p:nvPr/>
        </p:nvSpPr>
        <p:spPr bwMode="auto">
          <a:xfrm>
            <a:off x="7772400" y="2819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20" name="Oval 104"/>
          <p:cNvSpPr>
            <a:spLocks noChangeArrowheads="1"/>
          </p:cNvSpPr>
          <p:nvPr/>
        </p:nvSpPr>
        <p:spPr bwMode="auto">
          <a:xfrm>
            <a:off x="8153400" y="2819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23" name="Rectangle 107" descr="Stationery"/>
          <p:cNvSpPr>
            <a:spLocks noChangeArrowheads="1"/>
          </p:cNvSpPr>
          <p:nvPr/>
        </p:nvSpPr>
        <p:spPr bwMode="auto">
          <a:xfrm>
            <a:off x="3048000" y="46482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4124" name="Rectangle 108" descr="Stationery"/>
          <p:cNvSpPr>
            <a:spLocks noChangeArrowheads="1"/>
          </p:cNvSpPr>
          <p:nvPr/>
        </p:nvSpPr>
        <p:spPr bwMode="auto">
          <a:xfrm>
            <a:off x="3644900" y="4648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25" name="Rectangle 109" descr="Stationery"/>
          <p:cNvSpPr>
            <a:spLocks noChangeArrowheads="1"/>
          </p:cNvSpPr>
          <p:nvPr/>
        </p:nvSpPr>
        <p:spPr bwMode="auto">
          <a:xfrm>
            <a:off x="3810000" y="46482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26" name="Rectangle 110" descr="Stationery"/>
          <p:cNvSpPr>
            <a:spLocks noChangeArrowheads="1"/>
          </p:cNvSpPr>
          <p:nvPr/>
        </p:nvSpPr>
        <p:spPr bwMode="auto">
          <a:xfrm>
            <a:off x="4419600" y="4648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27" name="Rectangle 111" descr="Stationery"/>
          <p:cNvSpPr>
            <a:spLocks noChangeArrowheads="1"/>
          </p:cNvSpPr>
          <p:nvPr/>
        </p:nvSpPr>
        <p:spPr bwMode="auto">
          <a:xfrm>
            <a:off x="2882900" y="4648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29" name="Rectangle 113"/>
          <p:cNvSpPr>
            <a:spLocks noChangeArrowheads="1"/>
          </p:cNvSpPr>
          <p:nvPr/>
        </p:nvSpPr>
        <p:spPr bwMode="auto">
          <a:xfrm>
            <a:off x="3124200" y="4724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31" name="Rectangle 115" descr="Stationery"/>
          <p:cNvSpPr>
            <a:spLocks noChangeArrowheads="1"/>
          </p:cNvSpPr>
          <p:nvPr/>
        </p:nvSpPr>
        <p:spPr bwMode="auto">
          <a:xfrm>
            <a:off x="2082800" y="57150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4132" name="Rectangle 116" descr="Stationery"/>
          <p:cNvSpPr>
            <a:spLocks noChangeArrowheads="1"/>
          </p:cNvSpPr>
          <p:nvPr/>
        </p:nvSpPr>
        <p:spPr bwMode="auto">
          <a:xfrm>
            <a:off x="2679700" y="5715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33" name="Rectangle 117" descr="Stationery"/>
          <p:cNvSpPr>
            <a:spLocks noChangeArrowheads="1"/>
          </p:cNvSpPr>
          <p:nvPr/>
        </p:nvSpPr>
        <p:spPr bwMode="auto">
          <a:xfrm>
            <a:off x="2840038" y="57150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34" name="Rectangle 118" descr="Stationery"/>
          <p:cNvSpPr>
            <a:spLocks noChangeArrowheads="1"/>
          </p:cNvSpPr>
          <p:nvPr/>
        </p:nvSpPr>
        <p:spPr bwMode="auto">
          <a:xfrm>
            <a:off x="3454400" y="5715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35" name="Rectangle 119" descr="Stationery"/>
          <p:cNvSpPr>
            <a:spLocks noChangeArrowheads="1"/>
          </p:cNvSpPr>
          <p:nvPr/>
        </p:nvSpPr>
        <p:spPr bwMode="auto">
          <a:xfrm>
            <a:off x="1917700" y="5715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37" name="Rectangle 121"/>
          <p:cNvSpPr>
            <a:spLocks noChangeArrowheads="1"/>
          </p:cNvSpPr>
          <p:nvPr/>
        </p:nvSpPr>
        <p:spPr bwMode="auto">
          <a:xfrm>
            <a:off x="2159000" y="57912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40" name="Rectangle 124" descr="Stationery"/>
          <p:cNvSpPr>
            <a:spLocks noChangeArrowheads="1"/>
          </p:cNvSpPr>
          <p:nvPr/>
        </p:nvSpPr>
        <p:spPr bwMode="auto">
          <a:xfrm>
            <a:off x="3867150" y="57150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854141" name="Rectangle 125" descr="Stationery"/>
          <p:cNvSpPr>
            <a:spLocks noChangeArrowheads="1"/>
          </p:cNvSpPr>
          <p:nvPr/>
        </p:nvSpPr>
        <p:spPr bwMode="auto">
          <a:xfrm>
            <a:off x="4464050" y="5715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42" name="Rectangle 126" descr="Stationery"/>
          <p:cNvSpPr>
            <a:spLocks noChangeArrowheads="1"/>
          </p:cNvSpPr>
          <p:nvPr/>
        </p:nvSpPr>
        <p:spPr bwMode="auto">
          <a:xfrm>
            <a:off x="4629150" y="57150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43" name="Rectangle 127" descr="Stationery"/>
          <p:cNvSpPr>
            <a:spLocks noChangeArrowheads="1"/>
          </p:cNvSpPr>
          <p:nvPr/>
        </p:nvSpPr>
        <p:spPr bwMode="auto">
          <a:xfrm>
            <a:off x="5238750" y="5715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44" name="Rectangle 128" descr="Stationery"/>
          <p:cNvSpPr>
            <a:spLocks noChangeArrowheads="1"/>
          </p:cNvSpPr>
          <p:nvPr/>
        </p:nvSpPr>
        <p:spPr bwMode="auto">
          <a:xfrm>
            <a:off x="3702050" y="5715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46" name="Rectangle 130"/>
          <p:cNvSpPr>
            <a:spLocks noChangeArrowheads="1"/>
          </p:cNvSpPr>
          <p:nvPr/>
        </p:nvSpPr>
        <p:spPr bwMode="auto">
          <a:xfrm>
            <a:off x="3943350" y="57912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50" name="Rectangle 134" descr="Stationery"/>
          <p:cNvSpPr>
            <a:spLocks noChangeArrowheads="1"/>
          </p:cNvSpPr>
          <p:nvPr/>
        </p:nvSpPr>
        <p:spPr bwMode="auto">
          <a:xfrm>
            <a:off x="241300" y="57150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854151" name="Rectangle 135" descr="Stationery"/>
          <p:cNvSpPr>
            <a:spLocks noChangeArrowheads="1"/>
          </p:cNvSpPr>
          <p:nvPr/>
        </p:nvSpPr>
        <p:spPr bwMode="auto">
          <a:xfrm>
            <a:off x="838200" y="5715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52" name="Rectangle 136" descr="Stationery"/>
          <p:cNvSpPr>
            <a:spLocks noChangeArrowheads="1"/>
          </p:cNvSpPr>
          <p:nvPr/>
        </p:nvSpPr>
        <p:spPr bwMode="auto">
          <a:xfrm>
            <a:off x="1003300" y="57150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53" name="Rectangle 137" descr="Stationery"/>
          <p:cNvSpPr>
            <a:spLocks noChangeArrowheads="1"/>
          </p:cNvSpPr>
          <p:nvPr/>
        </p:nvSpPr>
        <p:spPr bwMode="auto">
          <a:xfrm>
            <a:off x="1612900" y="5715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54" name="Rectangle 138" descr="Stationery"/>
          <p:cNvSpPr>
            <a:spLocks noChangeArrowheads="1"/>
          </p:cNvSpPr>
          <p:nvPr/>
        </p:nvSpPr>
        <p:spPr bwMode="auto">
          <a:xfrm>
            <a:off x="76200" y="5715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57" name="Oval 141"/>
          <p:cNvSpPr>
            <a:spLocks noChangeArrowheads="1"/>
          </p:cNvSpPr>
          <p:nvPr/>
        </p:nvSpPr>
        <p:spPr bwMode="auto">
          <a:xfrm>
            <a:off x="698500" y="57912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58" name="Rectangle 142" descr="Stationery"/>
          <p:cNvSpPr>
            <a:spLocks noChangeArrowheads="1"/>
          </p:cNvSpPr>
          <p:nvPr/>
        </p:nvSpPr>
        <p:spPr bwMode="auto">
          <a:xfrm>
            <a:off x="1016000" y="57150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4160" name="Rectangle 144" descr="Stationery"/>
          <p:cNvSpPr>
            <a:spLocks noChangeArrowheads="1"/>
          </p:cNvSpPr>
          <p:nvPr/>
        </p:nvSpPr>
        <p:spPr bwMode="auto">
          <a:xfrm>
            <a:off x="7550150" y="57150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854161" name="Rectangle 145" descr="Stationery"/>
          <p:cNvSpPr>
            <a:spLocks noChangeArrowheads="1"/>
          </p:cNvSpPr>
          <p:nvPr/>
        </p:nvSpPr>
        <p:spPr bwMode="auto">
          <a:xfrm>
            <a:off x="8147050" y="5715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62" name="Rectangle 146" descr="Stationery"/>
          <p:cNvSpPr>
            <a:spLocks noChangeArrowheads="1"/>
          </p:cNvSpPr>
          <p:nvPr/>
        </p:nvSpPr>
        <p:spPr bwMode="auto">
          <a:xfrm>
            <a:off x="8312150" y="57150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63" name="Rectangle 147" descr="Stationery"/>
          <p:cNvSpPr>
            <a:spLocks noChangeArrowheads="1"/>
          </p:cNvSpPr>
          <p:nvPr/>
        </p:nvSpPr>
        <p:spPr bwMode="auto">
          <a:xfrm>
            <a:off x="8921750" y="5715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64" name="Rectangle 148" descr="Stationery"/>
          <p:cNvSpPr>
            <a:spLocks noChangeArrowheads="1"/>
          </p:cNvSpPr>
          <p:nvPr/>
        </p:nvSpPr>
        <p:spPr bwMode="auto">
          <a:xfrm>
            <a:off x="7385050" y="5715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66" name="Rectangle 150"/>
          <p:cNvSpPr>
            <a:spLocks noChangeArrowheads="1"/>
          </p:cNvSpPr>
          <p:nvPr/>
        </p:nvSpPr>
        <p:spPr bwMode="auto">
          <a:xfrm>
            <a:off x="7626350" y="57912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67" name="Oval 151"/>
          <p:cNvSpPr>
            <a:spLocks noChangeArrowheads="1"/>
          </p:cNvSpPr>
          <p:nvPr/>
        </p:nvSpPr>
        <p:spPr bwMode="auto">
          <a:xfrm>
            <a:off x="8007350" y="57912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70" name="Rectangle 154" descr="Stationery"/>
          <p:cNvSpPr>
            <a:spLocks noChangeArrowheads="1"/>
          </p:cNvSpPr>
          <p:nvPr/>
        </p:nvSpPr>
        <p:spPr bwMode="auto">
          <a:xfrm>
            <a:off x="4959350" y="46482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854171" name="Rectangle 155" descr="Stationery"/>
          <p:cNvSpPr>
            <a:spLocks noChangeArrowheads="1"/>
          </p:cNvSpPr>
          <p:nvPr/>
        </p:nvSpPr>
        <p:spPr bwMode="auto">
          <a:xfrm>
            <a:off x="5556250" y="4648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72" name="Rectangle 156" descr="Stationery"/>
          <p:cNvSpPr>
            <a:spLocks noChangeArrowheads="1"/>
          </p:cNvSpPr>
          <p:nvPr/>
        </p:nvSpPr>
        <p:spPr bwMode="auto">
          <a:xfrm>
            <a:off x="5721350" y="46482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73" name="Rectangle 157" descr="Stationery"/>
          <p:cNvSpPr>
            <a:spLocks noChangeArrowheads="1"/>
          </p:cNvSpPr>
          <p:nvPr/>
        </p:nvSpPr>
        <p:spPr bwMode="auto">
          <a:xfrm>
            <a:off x="6330950" y="4648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74" name="Rectangle 158" descr="Stationery"/>
          <p:cNvSpPr>
            <a:spLocks noChangeArrowheads="1"/>
          </p:cNvSpPr>
          <p:nvPr/>
        </p:nvSpPr>
        <p:spPr bwMode="auto">
          <a:xfrm>
            <a:off x="4794250" y="46482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76" name="Rectangle 160"/>
          <p:cNvSpPr>
            <a:spLocks noChangeArrowheads="1"/>
          </p:cNvSpPr>
          <p:nvPr/>
        </p:nvSpPr>
        <p:spPr bwMode="auto">
          <a:xfrm>
            <a:off x="5035550" y="4724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79" name="Rectangle 163" descr="Stationery"/>
          <p:cNvSpPr>
            <a:spLocks noChangeArrowheads="1"/>
          </p:cNvSpPr>
          <p:nvPr/>
        </p:nvSpPr>
        <p:spPr bwMode="auto">
          <a:xfrm>
            <a:off x="3835400" y="38100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4180" name="Rectangle 164" descr="Stationery"/>
          <p:cNvSpPr>
            <a:spLocks noChangeArrowheads="1"/>
          </p:cNvSpPr>
          <p:nvPr/>
        </p:nvSpPr>
        <p:spPr bwMode="auto">
          <a:xfrm>
            <a:off x="4432300" y="3810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81" name="Rectangle 165" descr="Stationery"/>
          <p:cNvSpPr>
            <a:spLocks noChangeArrowheads="1"/>
          </p:cNvSpPr>
          <p:nvPr/>
        </p:nvSpPr>
        <p:spPr bwMode="auto">
          <a:xfrm>
            <a:off x="4597400" y="38100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82" name="Rectangle 166" descr="Stationery"/>
          <p:cNvSpPr>
            <a:spLocks noChangeArrowheads="1"/>
          </p:cNvSpPr>
          <p:nvPr/>
        </p:nvSpPr>
        <p:spPr bwMode="auto">
          <a:xfrm>
            <a:off x="5207000" y="3810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83" name="Rectangle 167" descr="Stationery"/>
          <p:cNvSpPr>
            <a:spLocks noChangeArrowheads="1"/>
          </p:cNvSpPr>
          <p:nvPr/>
        </p:nvSpPr>
        <p:spPr bwMode="auto">
          <a:xfrm>
            <a:off x="3670300" y="3810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85" name="Rectangle 169"/>
          <p:cNvSpPr>
            <a:spLocks noChangeArrowheads="1"/>
          </p:cNvSpPr>
          <p:nvPr/>
        </p:nvSpPr>
        <p:spPr bwMode="auto">
          <a:xfrm>
            <a:off x="3911600" y="38862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88" name="Line 172"/>
          <p:cNvSpPr>
            <a:spLocks noChangeShapeType="1"/>
          </p:cNvSpPr>
          <p:nvPr/>
        </p:nvSpPr>
        <p:spPr bwMode="auto">
          <a:xfrm flipH="1">
            <a:off x="2978150" y="4114800"/>
            <a:ext cx="8128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189" name="Line 173"/>
          <p:cNvSpPr>
            <a:spLocks noChangeShapeType="1"/>
          </p:cNvSpPr>
          <p:nvPr/>
        </p:nvSpPr>
        <p:spPr bwMode="auto">
          <a:xfrm>
            <a:off x="4572000" y="4114800"/>
            <a:ext cx="76835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190" name="Line 174"/>
          <p:cNvSpPr>
            <a:spLocks noChangeShapeType="1"/>
          </p:cNvSpPr>
          <p:nvPr/>
        </p:nvSpPr>
        <p:spPr bwMode="auto">
          <a:xfrm flipH="1">
            <a:off x="996950" y="5029200"/>
            <a:ext cx="200025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191" name="Line 175"/>
          <p:cNvSpPr>
            <a:spLocks noChangeShapeType="1"/>
          </p:cNvSpPr>
          <p:nvPr/>
        </p:nvSpPr>
        <p:spPr bwMode="auto">
          <a:xfrm flipH="1">
            <a:off x="2825750" y="5029200"/>
            <a:ext cx="949325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192" name="Line 176"/>
          <p:cNvSpPr>
            <a:spLocks noChangeShapeType="1"/>
          </p:cNvSpPr>
          <p:nvPr/>
        </p:nvSpPr>
        <p:spPr bwMode="auto">
          <a:xfrm flipH="1">
            <a:off x="4578350" y="5029200"/>
            <a:ext cx="3175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193" name="Line 177"/>
          <p:cNvSpPr>
            <a:spLocks noChangeShapeType="1"/>
          </p:cNvSpPr>
          <p:nvPr/>
        </p:nvSpPr>
        <p:spPr bwMode="auto">
          <a:xfrm>
            <a:off x="5645150" y="5029200"/>
            <a:ext cx="7620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194" name="Rectangle 178" descr="Stationery"/>
          <p:cNvSpPr>
            <a:spLocks noChangeArrowheads="1"/>
          </p:cNvSpPr>
          <p:nvPr/>
        </p:nvSpPr>
        <p:spPr bwMode="auto">
          <a:xfrm>
            <a:off x="8312150" y="57150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854195" name="Rectangle 179" descr="Stationery"/>
          <p:cNvSpPr>
            <a:spLocks noChangeArrowheads="1"/>
          </p:cNvSpPr>
          <p:nvPr/>
        </p:nvSpPr>
        <p:spPr bwMode="auto">
          <a:xfrm>
            <a:off x="5695950" y="5715000"/>
            <a:ext cx="5969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54196" name="Rectangle 180" descr="Stationery"/>
          <p:cNvSpPr>
            <a:spLocks noChangeArrowheads="1"/>
          </p:cNvSpPr>
          <p:nvPr/>
        </p:nvSpPr>
        <p:spPr bwMode="auto">
          <a:xfrm>
            <a:off x="6292850" y="5715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97" name="Rectangle 181" descr="Stationery"/>
          <p:cNvSpPr>
            <a:spLocks noChangeArrowheads="1"/>
          </p:cNvSpPr>
          <p:nvPr/>
        </p:nvSpPr>
        <p:spPr bwMode="auto">
          <a:xfrm>
            <a:off x="6457950" y="5715000"/>
            <a:ext cx="6096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98" name="Rectangle 182" descr="Stationery"/>
          <p:cNvSpPr>
            <a:spLocks noChangeArrowheads="1"/>
          </p:cNvSpPr>
          <p:nvPr/>
        </p:nvSpPr>
        <p:spPr bwMode="auto">
          <a:xfrm>
            <a:off x="7067550" y="5715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199" name="Rectangle 183" descr="Stationery"/>
          <p:cNvSpPr>
            <a:spLocks noChangeArrowheads="1"/>
          </p:cNvSpPr>
          <p:nvPr/>
        </p:nvSpPr>
        <p:spPr bwMode="auto">
          <a:xfrm>
            <a:off x="5530850" y="5715000"/>
            <a:ext cx="1651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201" name="Rectangle 185"/>
          <p:cNvSpPr>
            <a:spLocks noChangeArrowheads="1"/>
          </p:cNvSpPr>
          <p:nvPr/>
        </p:nvSpPr>
        <p:spPr bwMode="auto">
          <a:xfrm>
            <a:off x="5772150" y="57912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203" name="Rectangle 187" descr="Stationery"/>
          <p:cNvSpPr>
            <a:spLocks noChangeArrowheads="1"/>
          </p:cNvSpPr>
          <p:nvPr/>
        </p:nvSpPr>
        <p:spPr bwMode="auto">
          <a:xfrm>
            <a:off x="6470650" y="57150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4204" name="Rectangle 188" descr="Stationery"/>
          <p:cNvSpPr>
            <a:spLocks noChangeArrowheads="1"/>
          </p:cNvSpPr>
          <p:nvPr/>
        </p:nvSpPr>
        <p:spPr bwMode="auto">
          <a:xfrm>
            <a:off x="6470650" y="57150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4205" name="Rectangle 189" descr="Stationery"/>
          <p:cNvSpPr>
            <a:spLocks noChangeArrowheads="1"/>
          </p:cNvSpPr>
          <p:nvPr/>
        </p:nvSpPr>
        <p:spPr bwMode="auto">
          <a:xfrm>
            <a:off x="5797550" y="4695825"/>
            <a:ext cx="454025" cy="276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54206" name="Line 190"/>
          <p:cNvSpPr>
            <a:spLocks noChangeShapeType="1"/>
          </p:cNvSpPr>
          <p:nvPr/>
        </p:nvSpPr>
        <p:spPr bwMode="auto">
          <a:xfrm>
            <a:off x="6407150" y="5029200"/>
            <a:ext cx="18288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207" name="Line 191"/>
          <p:cNvSpPr>
            <a:spLocks noChangeShapeType="1"/>
          </p:cNvSpPr>
          <p:nvPr/>
        </p:nvSpPr>
        <p:spPr bwMode="auto">
          <a:xfrm>
            <a:off x="1673225" y="5892800"/>
            <a:ext cx="3397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208" name="Line 192"/>
          <p:cNvSpPr>
            <a:spLocks noChangeShapeType="1"/>
          </p:cNvSpPr>
          <p:nvPr/>
        </p:nvSpPr>
        <p:spPr bwMode="auto">
          <a:xfrm>
            <a:off x="3571875" y="5880100"/>
            <a:ext cx="2444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209" name="Line 193"/>
          <p:cNvSpPr>
            <a:spLocks noChangeShapeType="1"/>
          </p:cNvSpPr>
          <p:nvPr/>
        </p:nvSpPr>
        <p:spPr bwMode="auto">
          <a:xfrm>
            <a:off x="5327650" y="5880100"/>
            <a:ext cx="2857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210" name="Line 194"/>
          <p:cNvSpPr>
            <a:spLocks noChangeShapeType="1"/>
          </p:cNvSpPr>
          <p:nvPr/>
        </p:nvSpPr>
        <p:spPr bwMode="auto">
          <a:xfrm>
            <a:off x="7099300" y="5880100"/>
            <a:ext cx="450850" cy="12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211" name="Line 195"/>
          <p:cNvSpPr>
            <a:spLocks noChangeShapeType="1"/>
          </p:cNvSpPr>
          <p:nvPr/>
        </p:nvSpPr>
        <p:spPr bwMode="auto">
          <a:xfrm>
            <a:off x="247650" y="3581400"/>
            <a:ext cx="86614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212" name="Text Box 196"/>
          <p:cNvSpPr txBox="1">
            <a:spLocks noChangeArrowheads="1"/>
          </p:cNvSpPr>
          <p:nvPr/>
        </p:nvSpPr>
        <p:spPr bwMode="auto">
          <a:xfrm>
            <a:off x="304800" y="39624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chemeClr val="accent2"/>
                </a:solidFill>
                <a:latin typeface="Arial Black" pitchFamily="34" charset="0"/>
              </a:rPr>
              <a:t>After</a:t>
            </a:r>
          </a:p>
        </p:txBody>
      </p:sp>
      <p:sp>
        <p:nvSpPr>
          <p:cNvPr id="854214" name="Rectangle 198"/>
          <p:cNvSpPr>
            <a:spLocks noChangeArrowheads="1"/>
          </p:cNvSpPr>
          <p:nvPr/>
        </p:nvSpPr>
        <p:spPr bwMode="auto">
          <a:xfrm>
            <a:off x="304800" y="57912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215" name="Oval 199"/>
          <p:cNvSpPr>
            <a:spLocks noChangeArrowheads="1"/>
          </p:cNvSpPr>
          <p:nvPr/>
        </p:nvSpPr>
        <p:spPr bwMode="auto">
          <a:xfrm>
            <a:off x="685800" y="57912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217" name="Rectangle 201"/>
          <p:cNvSpPr>
            <a:spLocks noChangeArrowheads="1"/>
          </p:cNvSpPr>
          <p:nvPr/>
        </p:nvSpPr>
        <p:spPr bwMode="auto">
          <a:xfrm>
            <a:off x="1066800" y="57912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218" name="Oval 202"/>
          <p:cNvSpPr>
            <a:spLocks noChangeArrowheads="1"/>
          </p:cNvSpPr>
          <p:nvPr/>
        </p:nvSpPr>
        <p:spPr bwMode="auto">
          <a:xfrm>
            <a:off x="1447800" y="57912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221" name="Oval 205"/>
          <p:cNvSpPr>
            <a:spLocks noChangeArrowheads="1"/>
          </p:cNvSpPr>
          <p:nvPr/>
        </p:nvSpPr>
        <p:spPr bwMode="auto">
          <a:xfrm>
            <a:off x="2557463" y="57912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223" name="Rectangle 207"/>
          <p:cNvSpPr>
            <a:spLocks noChangeArrowheads="1"/>
          </p:cNvSpPr>
          <p:nvPr/>
        </p:nvSpPr>
        <p:spPr bwMode="auto">
          <a:xfrm>
            <a:off x="4724400" y="57912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224" name="Oval 208"/>
          <p:cNvSpPr>
            <a:spLocks noChangeArrowheads="1"/>
          </p:cNvSpPr>
          <p:nvPr/>
        </p:nvSpPr>
        <p:spPr bwMode="auto">
          <a:xfrm>
            <a:off x="5105400" y="57912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227" name="Oval 211"/>
          <p:cNvSpPr>
            <a:spLocks noChangeArrowheads="1"/>
          </p:cNvSpPr>
          <p:nvPr/>
        </p:nvSpPr>
        <p:spPr bwMode="auto">
          <a:xfrm>
            <a:off x="4343400" y="57912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230" name="Oval 214"/>
          <p:cNvSpPr>
            <a:spLocks noChangeArrowheads="1"/>
          </p:cNvSpPr>
          <p:nvPr/>
        </p:nvSpPr>
        <p:spPr bwMode="auto">
          <a:xfrm>
            <a:off x="6172200" y="57912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232" name="Rectangle 216"/>
          <p:cNvSpPr>
            <a:spLocks noChangeArrowheads="1"/>
          </p:cNvSpPr>
          <p:nvPr/>
        </p:nvSpPr>
        <p:spPr bwMode="auto">
          <a:xfrm>
            <a:off x="7620000" y="57912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233" name="Oval 217"/>
          <p:cNvSpPr>
            <a:spLocks noChangeArrowheads="1"/>
          </p:cNvSpPr>
          <p:nvPr/>
        </p:nvSpPr>
        <p:spPr bwMode="auto">
          <a:xfrm>
            <a:off x="8001000" y="57912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235" name="Rectangle 219"/>
          <p:cNvSpPr>
            <a:spLocks noChangeArrowheads="1"/>
          </p:cNvSpPr>
          <p:nvPr/>
        </p:nvSpPr>
        <p:spPr bwMode="auto">
          <a:xfrm>
            <a:off x="8382000" y="57912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236" name="Oval 220"/>
          <p:cNvSpPr>
            <a:spLocks noChangeArrowheads="1"/>
          </p:cNvSpPr>
          <p:nvPr/>
        </p:nvSpPr>
        <p:spPr bwMode="auto">
          <a:xfrm>
            <a:off x="8763000" y="57912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237" name="Rectangle 221"/>
          <p:cNvSpPr>
            <a:spLocks noChangeArrowheads="1"/>
          </p:cNvSpPr>
          <p:nvPr/>
        </p:nvSpPr>
        <p:spPr bwMode="auto">
          <a:xfrm>
            <a:off x="4781550" y="57277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7</a:t>
            </a:r>
          </a:p>
        </p:txBody>
      </p:sp>
      <p:sp>
        <p:nvSpPr>
          <p:cNvPr id="854238" name="Text Box 222"/>
          <p:cNvSpPr txBox="1">
            <a:spLocks noChangeArrowheads="1"/>
          </p:cNvSpPr>
          <p:nvPr/>
        </p:nvSpPr>
        <p:spPr bwMode="auto">
          <a:xfrm>
            <a:off x="5889625" y="27670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1175-9485-4956-9783-940350609631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855042" name="Group 2"/>
          <p:cNvGrpSpPr>
            <a:grpSpLocks/>
          </p:cNvGrpSpPr>
          <p:nvPr/>
        </p:nvGrpSpPr>
        <p:grpSpPr bwMode="auto">
          <a:xfrm>
            <a:off x="4648200" y="2057400"/>
            <a:ext cx="2286000" cy="3014663"/>
            <a:chOff x="1984" y="1627"/>
            <a:chExt cx="1440" cy="1899"/>
          </a:xfrm>
        </p:grpSpPr>
        <p:grpSp>
          <p:nvGrpSpPr>
            <p:cNvPr id="855043" name="Group 3"/>
            <p:cNvGrpSpPr>
              <a:grpSpLocks/>
            </p:cNvGrpSpPr>
            <p:nvPr/>
          </p:nvGrpSpPr>
          <p:grpSpPr bwMode="auto">
            <a:xfrm>
              <a:off x="1984" y="1838"/>
              <a:ext cx="1440" cy="211"/>
              <a:chOff x="1680" y="739"/>
              <a:chExt cx="1440" cy="211"/>
            </a:xfrm>
          </p:grpSpPr>
          <p:sp>
            <p:nvSpPr>
              <p:cNvPr id="855044" name="Rectangle 4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855045" name="Rectangle 5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Jack</a:t>
                </a:r>
              </a:p>
            </p:txBody>
          </p:sp>
          <p:sp>
            <p:nvSpPr>
              <p:cNvPr id="855046" name="Rectangle 6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30,000</a:t>
                </a:r>
              </a:p>
            </p:txBody>
          </p:sp>
        </p:grpSp>
        <p:grpSp>
          <p:nvGrpSpPr>
            <p:cNvPr id="855047" name="Group 7"/>
            <p:cNvGrpSpPr>
              <a:grpSpLocks/>
            </p:cNvGrpSpPr>
            <p:nvPr/>
          </p:nvGrpSpPr>
          <p:grpSpPr bwMode="auto">
            <a:xfrm>
              <a:off x="1984" y="2049"/>
              <a:ext cx="1440" cy="211"/>
              <a:chOff x="1680" y="739"/>
              <a:chExt cx="1440" cy="211"/>
            </a:xfrm>
          </p:grpSpPr>
          <p:sp>
            <p:nvSpPr>
              <p:cNvPr id="855048" name="Rectangle 8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855049" name="Rectangle 9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Steve</a:t>
                </a:r>
              </a:p>
            </p:txBody>
          </p:sp>
          <p:sp>
            <p:nvSpPr>
              <p:cNvPr id="855050" name="Rectangle 10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32,000</a:t>
                </a:r>
              </a:p>
            </p:txBody>
          </p:sp>
        </p:grpSp>
        <p:grpSp>
          <p:nvGrpSpPr>
            <p:cNvPr id="855051" name="Group 11"/>
            <p:cNvGrpSpPr>
              <a:grpSpLocks/>
            </p:cNvGrpSpPr>
            <p:nvPr/>
          </p:nvGrpSpPr>
          <p:grpSpPr bwMode="auto">
            <a:xfrm>
              <a:off x="1984" y="2260"/>
              <a:ext cx="1440" cy="211"/>
              <a:chOff x="1680" y="739"/>
              <a:chExt cx="1440" cy="211"/>
            </a:xfrm>
          </p:grpSpPr>
          <p:sp>
            <p:nvSpPr>
              <p:cNvPr id="855052" name="Rectangle 12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855053" name="Rectangle 13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John</a:t>
                </a:r>
              </a:p>
            </p:txBody>
          </p:sp>
          <p:sp>
            <p:nvSpPr>
              <p:cNvPr id="855054" name="Rectangle 14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50,000</a:t>
                </a:r>
              </a:p>
            </p:txBody>
          </p:sp>
        </p:grpSp>
        <p:grpSp>
          <p:nvGrpSpPr>
            <p:cNvPr id="855055" name="Group 15"/>
            <p:cNvGrpSpPr>
              <a:grpSpLocks/>
            </p:cNvGrpSpPr>
            <p:nvPr/>
          </p:nvGrpSpPr>
          <p:grpSpPr bwMode="auto">
            <a:xfrm>
              <a:off x="1984" y="2471"/>
              <a:ext cx="1440" cy="211"/>
              <a:chOff x="1680" y="739"/>
              <a:chExt cx="1440" cy="211"/>
            </a:xfrm>
          </p:grpSpPr>
          <p:sp>
            <p:nvSpPr>
              <p:cNvPr id="855056" name="Rectangle 16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855057" name="Rectangle 17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Nancy</a:t>
                </a:r>
              </a:p>
            </p:txBody>
          </p:sp>
          <p:sp>
            <p:nvSpPr>
              <p:cNvPr id="855058" name="Rectangle 18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55,000</a:t>
                </a:r>
              </a:p>
            </p:txBody>
          </p:sp>
        </p:grpSp>
        <p:grpSp>
          <p:nvGrpSpPr>
            <p:cNvPr id="855059" name="Group 19"/>
            <p:cNvGrpSpPr>
              <a:grpSpLocks/>
            </p:cNvGrpSpPr>
            <p:nvPr/>
          </p:nvGrpSpPr>
          <p:grpSpPr bwMode="auto">
            <a:xfrm>
              <a:off x="1984" y="2682"/>
              <a:ext cx="1440" cy="211"/>
              <a:chOff x="1680" y="739"/>
              <a:chExt cx="1440" cy="211"/>
            </a:xfrm>
          </p:grpSpPr>
          <p:sp>
            <p:nvSpPr>
              <p:cNvPr id="855060" name="Rectangle 20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855061" name="Rectangle 21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Rose</a:t>
                </a:r>
              </a:p>
            </p:txBody>
          </p:sp>
          <p:sp>
            <p:nvSpPr>
              <p:cNvPr id="855062" name="Rectangle 22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90,000</a:t>
                </a:r>
              </a:p>
            </p:txBody>
          </p:sp>
        </p:grpSp>
        <p:grpSp>
          <p:nvGrpSpPr>
            <p:cNvPr id="855063" name="Group 23"/>
            <p:cNvGrpSpPr>
              <a:grpSpLocks/>
            </p:cNvGrpSpPr>
            <p:nvPr/>
          </p:nvGrpSpPr>
          <p:grpSpPr bwMode="auto">
            <a:xfrm>
              <a:off x="1984" y="2893"/>
              <a:ext cx="1440" cy="211"/>
              <a:chOff x="1680" y="739"/>
              <a:chExt cx="1440" cy="211"/>
            </a:xfrm>
          </p:grpSpPr>
          <p:sp>
            <p:nvSpPr>
              <p:cNvPr id="855064" name="Rectangle 24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12</a:t>
                </a:r>
              </a:p>
            </p:txBody>
          </p:sp>
          <p:sp>
            <p:nvSpPr>
              <p:cNvPr id="855065" name="Rectangle 25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Abdul</a:t>
                </a:r>
              </a:p>
            </p:txBody>
          </p:sp>
          <p:sp>
            <p:nvSpPr>
              <p:cNvPr id="855066" name="Rectangle 26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35,000</a:t>
                </a:r>
              </a:p>
            </p:txBody>
          </p:sp>
        </p:grpSp>
        <p:grpSp>
          <p:nvGrpSpPr>
            <p:cNvPr id="855067" name="Group 27"/>
            <p:cNvGrpSpPr>
              <a:grpSpLocks/>
            </p:cNvGrpSpPr>
            <p:nvPr/>
          </p:nvGrpSpPr>
          <p:grpSpPr bwMode="auto">
            <a:xfrm>
              <a:off x="1984" y="3104"/>
              <a:ext cx="1440" cy="211"/>
              <a:chOff x="1680" y="739"/>
              <a:chExt cx="1440" cy="211"/>
            </a:xfrm>
          </p:grpSpPr>
          <p:sp>
            <p:nvSpPr>
              <p:cNvPr id="855068" name="Rectangle 28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855069" name="Rectangle 29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Pat</a:t>
                </a:r>
              </a:p>
            </p:txBody>
          </p:sp>
          <p:sp>
            <p:nvSpPr>
              <p:cNvPr id="855070" name="Rectangle 30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42,000</a:t>
                </a:r>
              </a:p>
            </p:txBody>
          </p:sp>
        </p:grpSp>
        <p:grpSp>
          <p:nvGrpSpPr>
            <p:cNvPr id="855071" name="Group 31"/>
            <p:cNvGrpSpPr>
              <a:grpSpLocks/>
            </p:cNvGrpSpPr>
            <p:nvPr/>
          </p:nvGrpSpPr>
          <p:grpSpPr bwMode="auto">
            <a:xfrm>
              <a:off x="1984" y="3315"/>
              <a:ext cx="1440" cy="211"/>
              <a:chOff x="1680" y="739"/>
              <a:chExt cx="1440" cy="211"/>
            </a:xfrm>
          </p:grpSpPr>
          <p:sp>
            <p:nvSpPr>
              <p:cNvPr id="855072" name="Rectangle 32" descr="Blue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855073" name="Rectangle 33" descr="Blue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Kathy</a:t>
                </a:r>
              </a:p>
            </p:txBody>
          </p:sp>
          <p:sp>
            <p:nvSpPr>
              <p:cNvPr id="855074" name="Rectangle 34" descr="Blue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45,000</a:t>
                </a:r>
              </a:p>
            </p:txBody>
          </p:sp>
        </p:grpSp>
        <p:grpSp>
          <p:nvGrpSpPr>
            <p:cNvPr id="855075" name="Group 35"/>
            <p:cNvGrpSpPr>
              <a:grpSpLocks/>
            </p:cNvGrpSpPr>
            <p:nvPr/>
          </p:nvGrpSpPr>
          <p:grpSpPr bwMode="auto">
            <a:xfrm>
              <a:off x="1984" y="1627"/>
              <a:ext cx="1440" cy="211"/>
              <a:chOff x="1680" y="739"/>
              <a:chExt cx="1440" cy="211"/>
            </a:xfrm>
          </p:grpSpPr>
          <p:sp>
            <p:nvSpPr>
              <p:cNvPr id="855076" name="Rectangle 36" descr="Pink tissue paper"/>
              <p:cNvSpPr>
                <a:spLocks noChangeArrowheads="1"/>
              </p:cNvSpPr>
              <p:nvPr/>
            </p:nvSpPr>
            <p:spPr bwMode="auto">
              <a:xfrm>
                <a:off x="168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/>
                  <a:t>EmpId</a:t>
                </a:r>
              </a:p>
            </p:txBody>
          </p:sp>
          <p:sp>
            <p:nvSpPr>
              <p:cNvPr id="855077" name="Rectangle 37" descr="Pink tissue paper"/>
              <p:cNvSpPr>
                <a:spLocks noChangeArrowheads="1"/>
              </p:cNvSpPr>
              <p:nvPr/>
            </p:nvSpPr>
            <p:spPr bwMode="auto">
              <a:xfrm>
                <a:off x="216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/>
                  <a:t>Name</a:t>
                </a:r>
              </a:p>
            </p:txBody>
          </p:sp>
          <p:sp>
            <p:nvSpPr>
              <p:cNvPr id="855078" name="Rectangle 38" descr="Pink tissue paper"/>
              <p:cNvSpPr>
                <a:spLocks noChangeArrowheads="1"/>
              </p:cNvSpPr>
              <p:nvPr/>
            </p:nvSpPr>
            <p:spPr bwMode="auto">
              <a:xfrm>
                <a:off x="2640" y="739"/>
                <a:ext cx="480" cy="21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/>
                  <a:t>Salary</a:t>
                </a:r>
              </a:p>
            </p:txBody>
          </p:sp>
        </p:grpSp>
      </p:grpSp>
      <p:sp>
        <p:nvSpPr>
          <p:cNvPr id="855081" name="Rectangle 41" descr="Stationery"/>
          <p:cNvSpPr>
            <a:spLocks noChangeArrowheads="1"/>
          </p:cNvSpPr>
          <p:nvPr/>
        </p:nvSpPr>
        <p:spPr bwMode="auto">
          <a:xfrm rot="16200000">
            <a:off x="1121569" y="4001294"/>
            <a:ext cx="420688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5082" name="Rectangle 42" descr="Stationery"/>
          <p:cNvSpPr>
            <a:spLocks noChangeArrowheads="1"/>
          </p:cNvSpPr>
          <p:nvPr/>
        </p:nvSpPr>
        <p:spPr bwMode="auto">
          <a:xfrm rot="16200000">
            <a:off x="1273969" y="3733007"/>
            <a:ext cx="115887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083" name="Rectangle 43" descr="Stationery"/>
          <p:cNvSpPr>
            <a:spLocks noChangeArrowheads="1"/>
          </p:cNvSpPr>
          <p:nvPr/>
        </p:nvSpPr>
        <p:spPr bwMode="auto">
          <a:xfrm rot="16200000">
            <a:off x="1117600" y="3462338"/>
            <a:ext cx="428625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084" name="Rectangle 44" descr="Stationery"/>
          <p:cNvSpPr>
            <a:spLocks noChangeArrowheads="1"/>
          </p:cNvSpPr>
          <p:nvPr/>
        </p:nvSpPr>
        <p:spPr bwMode="auto">
          <a:xfrm rot="16200000">
            <a:off x="1273969" y="3188494"/>
            <a:ext cx="115888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085" name="Rectangle 45" descr="Stationery"/>
          <p:cNvSpPr>
            <a:spLocks noChangeArrowheads="1"/>
          </p:cNvSpPr>
          <p:nvPr/>
        </p:nvSpPr>
        <p:spPr bwMode="auto">
          <a:xfrm rot="16200000">
            <a:off x="1275556" y="4269582"/>
            <a:ext cx="115887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087" name="Rectangle 47"/>
          <p:cNvSpPr>
            <a:spLocks noChangeArrowheads="1"/>
          </p:cNvSpPr>
          <p:nvPr/>
        </p:nvSpPr>
        <p:spPr bwMode="auto">
          <a:xfrm rot="16200000">
            <a:off x="1166813" y="4070350"/>
            <a:ext cx="3302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098" name="Rectangle 58" descr="Stationery"/>
          <p:cNvSpPr>
            <a:spLocks noChangeArrowheads="1"/>
          </p:cNvSpPr>
          <p:nvPr/>
        </p:nvSpPr>
        <p:spPr bwMode="auto">
          <a:xfrm rot="16200000">
            <a:off x="2188369" y="3425032"/>
            <a:ext cx="420687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855099" name="Rectangle 59" descr="Stationery"/>
          <p:cNvSpPr>
            <a:spLocks noChangeArrowheads="1"/>
          </p:cNvSpPr>
          <p:nvPr/>
        </p:nvSpPr>
        <p:spPr bwMode="auto">
          <a:xfrm rot="16200000">
            <a:off x="2340769" y="3156744"/>
            <a:ext cx="115888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00" name="Rectangle 60" descr="Stationery"/>
          <p:cNvSpPr>
            <a:spLocks noChangeArrowheads="1"/>
          </p:cNvSpPr>
          <p:nvPr/>
        </p:nvSpPr>
        <p:spPr bwMode="auto">
          <a:xfrm rot="16200000">
            <a:off x="2184400" y="2886076"/>
            <a:ext cx="428625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01" name="Rectangle 61" descr="Stationery"/>
          <p:cNvSpPr>
            <a:spLocks noChangeArrowheads="1"/>
          </p:cNvSpPr>
          <p:nvPr/>
        </p:nvSpPr>
        <p:spPr bwMode="auto">
          <a:xfrm rot="16200000">
            <a:off x="2339975" y="2613026"/>
            <a:ext cx="117475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02" name="Rectangle 62" descr="Stationery"/>
          <p:cNvSpPr>
            <a:spLocks noChangeArrowheads="1"/>
          </p:cNvSpPr>
          <p:nvPr/>
        </p:nvSpPr>
        <p:spPr bwMode="auto">
          <a:xfrm rot="16200000">
            <a:off x="2339181" y="3691732"/>
            <a:ext cx="115887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05" name="Oval 65"/>
          <p:cNvSpPr>
            <a:spLocks noChangeArrowheads="1"/>
          </p:cNvSpPr>
          <p:nvPr/>
        </p:nvSpPr>
        <p:spPr bwMode="auto">
          <a:xfrm rot="16200000">
            <a:off x="2291556" y="3434557"/>
            <a:ext cx="61913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06" name="Rectangle 66" descr="Stationery"/>
          <p:cNvSpPr>
            <a:spLocks noChangeArrowheads="1"/>
          </p:cNvSpPr>
          <p:nvPr/>
        </p:nvSpPr>
        <p:spPr bwMode="auto">
          <a:xfrm rot="16200000">
            <a:off x="2189163" y="2881313"/>
            <a:ext cx="4191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1600"/>
          </a:p>
        </p:txBody>
      </p:sp>
      <p:sp>
        <p:nvSpPr>
          <p:cNvPr id="855107" name="Rectangle 67" descr="Stationery"/>
          <p:cNvSpPr>
            <a:spLocks noChangeArrowheads="1"/>
          </p:cNvSpPr>
          <p:nvPr/>
        </p:nvSpPr>
        <p:spPr bwMode="auto">
          <a:xfrm rot="16200000">
            <a:off x="2189163" y="2881313"/>
            <a:ext cx="4191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855108" name="Rectangle 68" descr="Stationery"/>
          <p:cNvSpPr>
            <a:spLocks noChangeArrowheads="1"/>
          </p:cNvSpPr>
          <p:nvPr/>
        </p:nvSpPr>
        <p:spPr bwMode="auto">
          <a:xfrm rot="16200000">
            <a:off x="2188369" y="5976144"/>
            <a:ext cx="420688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855109" name="Rectangle 69" descr="Stationery"/>
          <p:cNvSpPr>
            <a:spLocks noChangeArrowheads="1"/>
          </p:cNvSpPr>
          <p:nvPr/>
        </p:nvSpPr>
        <p:spPr bwMode="auto">
          <a:xfrm rot="16200000">
            <a:off x="2340769" y="5707857"/>
            <a:ext cx="115887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10" name="Rectangle 70" descr="Stationery"/>
          <p:cNvSpPr>
            <a:spLocks noChangeArrowheads="1"/>
          </p:cNvSpPr>
          <p:nvPr/>
        </p:nvSpPr>
        <p:spPr bwMode="auto">
          <a:xfrm rot="16200000">
            <a:off x="2184400" y="5437188"/>
            <a:ext cx="428625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11" name="Rectangle 71" descr="Stationery"/>
          <p:cNvSpPr>
            <a:spLocks noChangeArrowheads="1"/>
          </p:cNvSpPr>
          <p:nvPr/>
        </p:nvSpPr>
        <p:spPr bwMode="auto">
          <a:xfrm rot="16200000">
            <a:off x="2339975" y="5164138"/>
            <a:ext cx="117475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12" name="Rectangle 72" descr="Stationery"/>
          <p:cNvSpPr>
            <a:spLocks noChangeArrowheads="1"/>
          </p:cNvSpPr>
          <p:nvPr/>
        </p:nvSpPr>
        <p:spPr bwMode="auto">
          <a:xfrm rot="16200000">
            <a:off x="2340769" y="6244432"/>
            <a:ext cx="115887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14" name="Rectangle 74"/>
          <p:cNvSpPr>
            <a:spLocks noChangeArrowheads="1"/>
          </p:cNvSpPr>
          <p:nvPr/>
        </p:nvSpPr>
        <p:spPr bwMode="auto">
          <a:xfrm rot="16200000">
            <a:off x="2233613" y="6045200"/>
            <a:ext cx="3302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15" name="Oval 75"/>
          <p:cNvSpPr>
            <a:spLocks noChangeArrowheads="1"/>
          </p:cNvSpPr>
          <p:nvPr/>
        </p:nvSpPr>
        <p:spPr bwMode="auto">
          <a:xfrm rot="16200000">
            <a:off x="2291557" y="5985669"/>
            <a:ext cx="61912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16" name="Rectangle 76" descr="Stationery"/>
          <p:cNvSpPr>
            <a:spLocks noChangeArrowheads="1"/>
          </p:cNvSpPr>
          <p:nvPr/>
        </p:nvSpPr>
        <p:spPr bwMode="auto">
          <a:xfrm rot="16200000">
            <a:off x="2189163" y="5432425"/>
            <a:ext cx="4191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5118" name="Rectangle 78" descr="Stationery"/>
          <p:cNvSpPr>
            <a:spLocks noChangeArrowheads="1"/>
          </p:cNvSpPr>
          <p:nvPr/>
        </p:nvSpPr>
        <p:spPr bwMode="auto">
          <a:xfrm rot="16200000">
            <a:off x="2189163" y="833438"/>
            <a:ext cx="419100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855119" name="Rectangle 79" descr="Stationery"/>
          <p:cNvSpPr>
            <a:spLocks noChangeArrowheads="1"/>
          </p:cNvSpPr>
          <p:nvPr/>
        </p:nvSpPr>
        <p:spPr bwMode="auto">
          <a:xfrm rot="16200000">
            <a:off x="2340769" y="562769"/>
            <a:ext cx="115888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20" name="Rectangle 80" descr="Stationery"/>
          <p:cNvSpPr>
            <a:spLocks noChangeArrowheads="1"/>
          </p:cNvSpPr>
          <p:nvPr/>
        </p:nvSpPr>
        <p:spPr bwMode="auto">
          <a:xfrm rot="16200000">
            <a:off x="2183607" y="289719"/>
            <a:ext cx="430212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21" name="Rectangle 81" descr="Stationery"/>
          <p:cNvSpPr>
            <a:spLocks noChangeArrowheads="1"/>
          </p:cNvSpPr>
          <p:nvPr/>
        </p:nvSpPr>
        <p:spPr bwMode="auto">
          <a:xfrm rot="16200000">
            <a:off x="2340769" y="16669"/>
            <a:ext cx="115888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22" name="Rectangle 82" descr="Stationery"/>
          <p:cNvSpPr>
            <a:spLocks noChangeArrowheads="1"/>
          </p:cNvSpPr>
          <p:nvPr/>
        </p:nvSpPr>
        <p:spPr bwMode="auto">
          <a:xfrm rot="16200000">
            <a:off x="2339975" y="1101726"/>
            <a:ext cx="117475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24" name="Rectangle 84"/>
          <p:cNvSpPr>
            <a:spLocks noChangeArrowheads="1"/>
          </p:cNvSpPr>
          <p:nvPr/>
        </p:nvSpPr>
        <p:spPr bwMode="auto">
          <a:xfrm rot="16200000">
            <a:off x="2232819" y="899319"/>
            <a:ext cx="331788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25" name="Oval 85"/>
          <p:cNvSpPr>
            <a:spLocks noChangeArrowheads="1"/>
          </p:cNvSpPr>
          <p:nvPr/>
        </p:nvSpPr>
        <p:spPr bwMode="auto">
          <a:xfrm rot="16200000">
            <a:off x="2290763" y="841375"/>
            <a:ext cx="635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26" name="Rectangle 86" descr="Stationery"/>
          <p:cNvSpPr>
            <a:spLocks noChangeArrowheads="1"/>
          </p:cNvSpPr>
          <p:nvPr/>
        </p:nvSpPr>
        <p:spPr bwMode="auto">
          <a:xfrm rot="16200000">
            <a:off x="2188369" y="284957"/>
            <a:ext cx="420687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1600"/>
          </a:p>
        </p:txBody>
      </p:sp>
      <p:sp>
        <p:nvSpPr>
          <p:cNvPr id="855127" name="Rectangle 87" descr="Stationery"/>
          <p:cNvSpPr>
            <a:spLocks noChangeArrowheads="1"/>
          </p:cNvSpPr>
          <p:nvPr/>
        </p:nvSpPr>
        <p:spPr bwMode="auto">
          <a:xfrm rot="16200000">
            <a:off x="2188369" y="284957"/>
            <a:ext cx="420687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1600"/>
          </a:p>
        </p:txBody>
      </p:sp>
      <p:sp>
        <p:nvSpPr>
          <p:cNvPr id="855128" name="Rectangle 88" descr="Stationery"/>
          <p:cNvSpPr>
            <a:spLocks noChangeArrowheads="1"/>
          </p:cNvSpPr>
          <p:nvPr/>
        </p:nvSpPr>
        <p:spPr bwMode="auto">
          <a:xfrm rot="16200000">
            <a:off x="1122363" y="2657475"/>
            <a:ext cx="419100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855129" name="Rectangle 89" descr="Stationery"/>
          <p:cNvSpPr>
            <a:spLocks noChangeArrowheads="1"/>
          </p:cNvSpPr>
          <p:nvPr/>
        </p:nvSpPr>
        <p:spPr bwMode="auto">
          <a:xfrm rot="16200000">
            <a:off x="1273969" y="2388394"/>
            <a:ext cx="115888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30" name="Rectangle 90" descr="Stationery"/>
          <p:cNvSpPr>
            <a:spLocks noChangeArrowheads="1"/>
          </p:cNvSpPr>
          <p:nvPr/>
        </p:nvSpPr>
        <p:spPr bwMode="auto">
          <a:xfrm rot="16200000">
            <a:off x="1116807" y="2115344"/>
            <a:ext cx="430212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31" name="Rectangle 91" descr="Stationery"/>
          <p:cNvSpPr>
            <a:spLocks noChangeArrowheads="1"/>
          </p:cNvSpPr>
          <p:nvPr/>
        </p:nvSpPr>
        <p:spPr bwMode="auto">
          <a:xfrm rot="16200000">
            <a:off x="1273969" y="1842294"/>
            <a:ext cx="115888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32" name="Rectangle 92" descr="Stationery"/>
          <p:cNvSpPr>
            <a:spLocks noChangeArrowheads="1"/>
          </p:cNvSpPr>
          <p:nvPr/>
        </p:nvSpPr>
        <p:spPr bwMode="auto">
          <a:xfrm rot="16200000">
            <a:off x="1273175" y="2925763"/>
            <a:ext cx="117475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34" name="Rectangle 94"/>
          <p:cNvSpPr>
            <a:spLocks noChangeArrowheads="1"/>
          </p:cNvSpPr>
          <p:nvPr/>
        </p:nvSpPr>
        <p:spPr bwMode="auto">
          <a:xfrm rot="16200000">
            <a:off x="1166019" y="2723357"/>
            <a:ext cx="331787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37" name="Rectangle 97" descr="Stationery"/>
          <p:cNvSpPr>
            <a:spLocks noChangeArrowheads="1"/>
          </p:cNvSpPr>
          <p:nvPr/>
        </p:nvSpPr>
        <p:spPr bwMode="auto">
          <a:xfrm rot="16200000">
            <a:off x="283369" y="3447257"/>
            <a:ext cx="420687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5138" name="Rectangle 98" descr="Stationery"/>
          <p:cNvSpPr>
            <a:spLocks noChangeArrowheads="1"/>
          </p:cNvSpPr>
          <p:nvPr/>
        </p:nvSpPr>
        <p:spPr bwMode="auto">
          <a:xfrm rot="16200000">
            <a:off x="435769" y="3178969"/>
            <a:ext cx="115888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39" name="Rectangle 99" descr="Stationery"/>
          <p:cNvSpPr>
            <a:spLocks noChangeArrowheads="1"/>
          </p:cNvSpPr>
          <p:nvPr/>
        </p:nvSpPr>
        <p:spPr bwMode="auto">
          <a:xfrm rot="16200000">
            <a:off x="279400" y="2908301"/>
            <a:ext cx="428625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40" name="Rectangle 100" descr="Stationery"/>
          <p:cNvSpPr>
            <a:spLocks noChangeArrowheads="1"/>
          </p:cNvSpPr>
          <p:nvPr/>
        </p:nvSpPr>
        <p:spPr bwMode="auto">
          <a:xfrm rot="16200000">
            <a:off x="434975" y="2635251"/>
            <a:ext cx="117475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41" name="Rectangle 101" descr="Stationery"/>
          <p:cNvSpPr>
            <a:spLocks noChangeArrowheads="1"/>
          </p:cNvSpPr>
          <p:nvPr/>
        </p:nvSpPr>
        <p:spPr bwMode="auto">
          <a:xfrm rot="16200000">
            <a:off x="435769" y="3715544"/>
            <a:ext cx="115888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43" name="Rectangle 103"/>
          <p:cNvSpPr>
            <a:spLocks noChangeArrowheads="1"/>
          </p:cNvSpPr>
          <p:nvPr/>
        </p:nvSpPr>
        <p:spPr bwMode="auto">
          <a:xfrm rot="16200000">
            <a:off x="328613" y="3516313"/>
            <a:ext cx="3302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46" name="Line 106"/>
          <p:cNvSpPr>
            <a:spLocks noChangeShapeType="1"/>
          </p:cNvSpPr>
          <p:nvPr/>
        </p:nvSpPr>
        <p:spPr bwMode="auto">
          <a:xfrm rot="16200000" flipH="1">
            <a:off x="588963" y="3900488"/>
            <a:ext cx="5715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147" name="Line 107"/>
          <p:cNvSpPr>
            <a:spLocks noChangeShapeType="1"/>
          </p:cNvSpPr>
          <p:nvPr/>
        </p:nvSpPr>
        <p:spPr bwMode="auto">
          <a:xfrm rot="16200000">
            <a:off x="604044" y="2791619"/>
            <a:ext cx="541338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148" name="Line 108"/>
          <p:cNvSpPr>
            <a:spLocks noChangeShapeType="1"/>
          </p:cNvSpPr>
          <p:nvPr/>
        </p:nvSpPr>
        <p:spPr bwMode="auto">
          <a:xfrm rot="16200000" flipH="1">
            <a:off x="1161257" y="4798219"/>
            <a:ext cx="1408112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149" name="Line 109"/>
          <p:cNvSpPr>
            <a:spLocks noChangeShapeType="1"/>
          </p:cNvSpPr>
          <p:nvPr/>
        </p:nvSpPr>
        <p:spPr bwMode="auto">
          <a:xfrm rot="16200000" flipH="1">
            <a:off x="1532731" y="3882232"/>
            <a:ext cx="668337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150" name="Line 110"/>
          <p:cNvSpPr>
            <a:spLocks noChangeShapeType="1"/>
          </p:cNvSpPr>
          <p:nvPr/>
        </p:nvSpPr>
        <p:spPr bwMode="auto">
          <a:xfrm rot="16200000" flipH="1">
            <a:off x="1754188" y="2871788"/>
            <a:ext cx="22225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151" name="Line 111"/>
          <p:cNvSpPr>
            <a:spLocks noChangeShapeType="1"/>
          </p:cNvSpPr>
          <p:nvPr/>
        </p:nvSpPr>
        <p:spPr bwMode="auto">
          <a:xfrm rot="16200000">
            <a:off x="1597025" y="1963738"/>
            <a:ext cx="536575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152" name="Rectangle 112" descr="Stationery"/>
          <p:cNvSpPr>
            <a:spLocks noChangeArrowheads="1"/>
          </p:cNvSpPr>
          <p:nvPr/>
        </p:nvSpPr>
        <p:spPr bwMode="auto">
          <a:xfrm rot="16200000">
            <a:off x="2188369" y="294482"/>
            <a:ext cx="420687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855153" name="Rectangle 113" descr="Stationery"/>
          <p:cNvSpPr>
            <a:spLocks noChangeArrowheads="1"/>
          </p:cNvSpPr>
          <p:nvPr/>
        </p:nvSpPr>
        <p:spPr bwMode="auto">
          <a:xfrm rot="16200000">
            <a:off x="2188369" y="2137569"/>
            <a:ext cx="420688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55154" name="Rectangle 114" descr="Stationery"/>
          <p:cNvSpPr>
            <a:spLocks noChangeArrowheads="1"/>
          </p:cNvSpPr>
          <p:nvPr/>
        </p:nvSpPr>
        <p:spPr bwMode="auto">
          <a:xfrm rot="16200000">
            <a:off x="2340769" y="1869282"/>
            <a:ext cx="115887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55" name="Rectangle 115" descr="Stationery"/>
          <p:cNvSpPr>
            <a:spLocks noChangeArrowheads="1"/>
          </p:cNvSpPr>
          <p:nvPr/>
        </p:nvSpPr>
        <p:spPr bwMode="auto">
          <a:xfrm rot="16200000">
            <a:off x="2184400" y="1598613"/>
            <a:ext cx="428625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56" name="Rectangle 116" descr="Stationery"/>
          <p:cNvSpPr>
            <a:spLocks noChangeArrowheads="1"/>
          </p:cNvSpPr>
          <p:nvPr/>
        </p:nvSpPr>
        <p:spPr bwMode="auto">
          <a:xfrm rot="16200000">
            <a:off x="2339975" y="1325563"/>
            <a:ext cx="117475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57" name="Rectangle 117" descr="Stationery"/>
          <p:cNvSpPr>
            <a:spLocks noChangeArrowheads="1"/>
          </p:cNvSpPr>
          <p:nvPr/>
        </p:nvSpPr>
        <p:spPr bwMode="auto">
          <a:xfrm rot="16200000">
            <a:off x="2340769" y="2405857"/>
            <a:ext cx="115887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59" name="Rectangle 119"/>
          <p:cNvSpPr>
            <a:spLocks noChangeArrowheads="1"/>
          </p:cNvSpPr>
          <p:nvPr/>
        </p:nvSpPr>
        <p:spPr bwMode="auto">
          <a:xfrm rot="16200000">
            <a:off x="2233613" y="2206625"/>
            <a:ext cx="3302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61" name="Rectangle 121" descr="Stationery"/>
          <p:cNvSpPr>
            <a:spLocks noChangeArrowheads="1"/>
          </p:cNvSpPr>
          <p:nvPr/>
        </p:nvSpPr>
        <p:spPr bwMode="auto">
          <a:xfrm rot="16200000">
            <a:off x="2189163" y="1593850"/>
            <a:ext cx="4191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1600"/>
          </a:p>
        </p:txBody>
      </p:sp>
      <p:sp>
        <p:nvSpPr>
          <p:cNvPr id="855162" name="Rectangle 122" descr="Stationery"/>
          <p:cNvSpPr>
            <a:spLocks noChangeArrowheads="1"/>
          </p:cNvSpPr>
          <p:nvPr/>
        </p:nvSpPr>
        <p:spPr bwMode="auto">
          <a:xfrm rot="16200000">
            <a:off x="2189163" y="1593850"/>
            <a:ext cx="4191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1600"/>
          </a:p>
        </p:txBody>
      </p:sp>
      <p:sp>
        <p:nvSpPr>
          <p:cNvPr id="855163" name="Rectangle 123" descr="Stationery"/>
          <p:cNvSpPr>
            <a:spLocks noChangeArrowheads="1"/>
          </p:cNvSpPr>
          <p:nvPr/>
        </p:nvSpPr>
        <p:spPr bwMode="auto">
          <a:xfrm rot="16200000">
            <a:off x="1154907" y="2172494"/>
            <a:ext cx="344487" cy="276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55164" name="Line 124"/>
          <p:cNvSpPr>
            <a:spLocks noChangeShapeType="1"/>
          </p:cNvSpPr>
          <p:nvPr/>
        </p:nvSpPr>
        <p:spPr bwMode="auto">
          <a:xfrm rot="16200000">
            <a:off x="1221581" y="1050132"/>
            <a:ext cx="1287463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167" name="Line 127"/>
          <p:cNvSpPr>
            <a:spLocks noChangeShapeType="1"/>
          </p:cNvSpPr>
          <p:nvPr/>
        </p:nvSpPr>
        <p:spPr bwMode="auto">
          <a:xfrm rot="16200000">
            <a:off x="2272507" y="2696369"/>
            <a:ext cx="20161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168" name="Line 128"/>
          <p:cNvSpPr>
            <a:spLocks noChangeShapeType="1"/>
          </p:cNvSpPr>
          <p:nvPr/>
        </p:nvSpPr>
        <p:spPr bwMode="auto">
          <a:xfrm rot="16200000">
            <a:off x="2220913" y="1385888"/>
            <a:ext cx="317500" cy="12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170" name="Rectangle 130"/>
          <p:cNvSpPr>
            <a:spLocks noChangeArrowheads="1"/>
          </p:cNvSpPr>
          <p:nvPr/>
        </p:nvSpPr>
        <p:spPr bwMode="auto">
          <a:xfrm rot="16200000">
            <a:off x="2232819" y="6052344"/>
            <a:ext cx="331788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71" name="Oval 131"/>
          <p:cNvSpPr>
            <a:spLocks noChangeArrowheads="1"/>
          </p:cNvSpPr>
          <p:nvPr/>
        </p:nvSpPr>
        <p:spPr bwMode="auto">
          <a:xfrm rot="16200000">
            <a:off x="2290763" y="5995988"/>
            <a:ext cx="635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73" name="Rectangle 133"/>
          <p:cNvSpPr>
            <a:spLocks noChangeArrowheads="1"/>
          </p:cNvSpPr>
          <p:nvPr/>
        </p:nvSpPr>
        <p:spPr bwMode="auto">
          <a:xfrm rot="16200000">
            <a:off x="2232819" y="5515769"/>
            <a:ext cx="331788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74" name="Oval 134"/>
          <p:cNvSpPr>
            <a:spLocks noChangeArrowheads="1"/>
          </p:cNvSpPr>
          <p:nvPr/>
        </p:nvSpPr>
        <p:spPr bwMode="auto">
          <a:xfrm rot="16200000">
            <a:off x="2290763" y="5459413"/>
            <a:ext cx="635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79" name="Rectangle 139"/>
          <p:cNvSpPr>
            <a:spLocks noChangeArrowheads="1"/>
          </p:cNvSpPr>
          <p:nvPr/>
        </p:nvSpPr>
        <p:spPr bwMode="auto">
          <a:xfrm rot="16200000">
            <a:off x="2232819" y="2942432"/>
            <a:ext cx="331787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80" name="Oval 140"/>
          <p:cNvSpPr>
            <a:spLocks noChangeArrowheads="1"/>
          </p:cNvSpPr>
          <p:nvPr/>
        </p:nvSpPr>
        <p:spPr bwMode="auto">
          <a:xfrm rot="16200000">
            <a:off x="2290763" y="2886075"/>
            <a:ext cx="635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82" name="Rectangle 142"/>
          <p:cNvSpPr>
            <a:spLocks noChangeArrowheads="1"/>
          </p:cNvSpPr>
          <p:nvPr/>
        </p:nvSpPr>
        <p:spPr bwMode="auto">
          <a:xfrm rot="16200000">
            <a:off x="2232819" y="3479007"/>
            <a:ext cx="331787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83" name="Oval 143"/>
          <p:cNvSpPr>
            <a:spLocks noChangeArrowheads="1"/>
          </p:cNvSpPr>
          <p:nvPr/>
        </p:nvSpPr>
        <p:spPr bwMode="auto">
          <a:xfrm rot="16200000">
            <a:off x="2290763" y="3422650"/>
            <a:ext cx="635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86" name="Oval 146"/>
          <p:cNvSpPr>
            <a:spLocks noChangeArrowheads="1"/>
          </p:cNvSpPr>
          <p:nvPr/>
        </p:nvSpPr>
        <p:spPr bwMode="auto">
          <a:xfrm rot="16200000">
            <a:off x="2290763" y="2133600"/>
            <a:ext cx="635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88" name="Rectangle 148"/>
          <p:cNvSpPr>
            <a:spLocks noChangeArrowheads="1"/>
          </p:cNvSpPr>
          <p:nvPr/>
        </p:nvSpPr>
        <p:spPr bwMode="auto">
          <a:xfrm rot="16200000">
            <a:off x="2232819" y="904082"/>
            <a:ext cx="331787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89" name="Oval 149"/>
          <p:cNvSpPr>
            <a:spLocks noChangeArrowheads="1"/>
          </p:cNvSpPr>
          <p:nvPr/>
        </p:nvSpPr>
        <p:spPr bwMode="auto">
          <a:xfrm rot="16200000">
            <a:off x="2290763" y="846138"/>
            <a:ext cx="635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91" name="Rectangle 151"/>
          <p:cNvSpPr>
            <a:spLocks noChangeArrowheads="1"/>
          </p:cNvSpPr>
          <p:nvPr/>
        </p:nvSpPr>
        <p:spPr bwMode="auto">
          <a:xfrm rot="16200000">
            <a:off x="2232819" y="365919"/>
            <a:ext cx="331788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92" name="Oval 152"/>
          <p:cNvSpPr>
            <a:spLocks noChangeArrowheads="1"/>
          </p:cNvSpPr>
          <p:nvPr/>
        </p:nvSpPr>
        <p:spPr bwMode="auto">
          <a:xfrm rot="16200000">
            <a:off x="2290763" y="307975"/>
            <a:ext cx="635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193" name="Line 153"/>
          <p:cNvSpPr>
            <a:spLocks noChangeShapeType="1"/>
          </p:cNvSpPr>
          <p:nvPr/>
        </p:nvSpPr>
        <p:spPr bwMode="auto">
          <a:xfrm flipV="1">
            <a:off x="2360613" y="3222625"/>
            <a:ext cx="2287587" cy="27797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194" name="Line 154"/>
          <p:cNvSpPr>
            <a:spLocks noChangeShapeType="1"/>
          </p:cNvSpPr>
          <p:nvPr/>
        </p:nvSpPr>
        <p:spPr bwMode="auto">
          <a:xfrm flipV="1">
            <a:off x="2360613" y="3890963"/>
            <a:ext cx="2287587" cy="157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195" name="Line 155"/>
          <p:cNvSpPr>
            <a:spLocks noChangeShapeType="1"/>
          </p:cNvSpPr>
          <p:nvPr/>
        </p:nvSpPr>
        <p:spPr bwMode="auto">
          <a:xfrm flipV="1">
            <a:off x="2360613" y="2862263"/>
            <a:ext cx="2287587" cy="1831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196" name="Line 156"/>
          <p:cNvSpPr>
            <a:spLocks noChangeShapeType="1"/>
          </p:cNvSpPr>
          <p:nvPr/>
        </p:nvSpPr>
        <p:spPr bwMode="auto">
          <a:xfrm>
            <a:off x="2284413" y="3429000"/>
            <a:ext cx="2363787" cy="14605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197" name="Line 157"/>
          <p:cNvSpPr>
            <a:spLocks noChangeShapeType="1"/>
          </p:cNvSpPr>
          <p:nvPr/>
        </p:nvSpPr>
        <p:spPr bwMode="auto">
          <a:xfrm>
            <a:off x="2284413" y="2892425"/>
            <a:ext cx="2363787" cy="6334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198" name="Line 158"/>
          <p:cNvSpPr>
            <a:spLocks noChangeShapeType="1"/>
          </p:cNvSpPr>
          <p:nvPr/>
        </p:nvSpPr>
        <p:spPr bwMode="auto">
          <a:xfrm>
            <a:off x="2284413" y="2155825"/>
            <a:ext cx="2363787" cy="382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199" name="Line 159"/>
          <p:cNvSpPr>
            <a:spLocks noChangeShapeType="1"/>
          </p:cNvSpPr>
          <p:nvPr/>
        </p:nvSpPr>
        <p:spPr bwMode="auto">
          <a:xfrm>
            <a:off x="2284413" y="852488"/>
            <a:ext cx="2363787" cy="37068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200" name="Line 160"/>
          <p:cNvSpPr>
            <a:spLocks noChangeShapeType="1"/>
          </p:cNvSpPr>
          <p:nvPr/>
        </p:nvSpPr>
        <p:spPr bwMode="auto">
          <a:xfrm>
            <a:off x="2332038" y="333375"/>
            <a:ext cx="2316162" cy="3898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201" name="Rectangle 161" descr="Stationery"/>
          <p:cNvSpPr>
            <a:spLocks noChangeArrowheads="1"/>
          </p:cNvSpPr>
          <p:nvPr/>
        </p:nvSpPr>
        <p:spPr bwMode="auto">
          <a:xfrm rot="16200000">
            <a:off x="2188369" y="4704557"/>
            <a:ext cx="420687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5202" name="Rectangle 162" descr="Stationery"/>
          <p:cNvSpPr>
            <a:spLocks noChangeArrowheads="1"/>
          </p:cNvSpPr>
          <p:nvPr/>
        </p:nvSpPr>
        <p:spPr bwMode="auto">
          <a:xfrm rot="16200000">
            <a:off x="2340769" y="4436269"/>
            <a:ext cx="115888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203" name="Rectangle 163" descr="Stationery"/>
          <p:cNvSpPr>
            <a:spLocks noChangeArrowheads="1"/>
          </p:cNvSpPr>
          <p:nvPr/>
        </p:nvSpPr>
        <p:spPr bwMode="auto">
          <a:xfrm rot="16200000">
            <a:off x="2184400" y="4165601"/>
            <a:ext cx="428625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204" name="Rectangle 164" descr="Stationery"/>
          <p:cNvSpPr>
            <a:spLocks noChangeArrowheads="1"/>
          </p:cNvSpPr>
          <p:nvPr/>
        </p:nvSpPr>
        <p:spPr bwMode="auto">
          <a:xfrm rot="16200000">
            <a:off x="2339975" y="3892551"/>
            <a:ext cx="117475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205" name="Rectangle 165" descr="Stationery"/>
          <p:cNvSpPr>
            <a:spLocks noChangeArrowheads="1"/>
          </p:cNvSpPr>
          <p:nvPr/>
        </p:nvSpPr>
        <p:spPr bwMode="auto">
          <a:xfrm rot="16200000">
            <a:off x="2340769" y="4972844"/>
            <a:ext cx="115888" cy="381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206" name="Rectangle 166"/>
          <p:cNvSpPr>
            <a:spLocks noChangeArrowheads="1"/>
          </p:cNvSpPr>
          <p:nvPr/>
        </p:nvSpPr>
        <p:spPr bwMode="auto">
          <a:xfrm rot="16200000">
            <a:off x="2233613" y="4773613"/>
            <a:ext cx="3302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207" name="Oval 167"/>
          <p:cNvSpPr>
            <a:spLocks noChangeArrowheads="1"/>
          </p:cNvSpPr>
          <p:nvPr/>
        </p:nvSpPr>
        <p:spPr bwMode="auto">
          <a:xfrm rot="16200000">
            <a:off x="2289968" y="4714082"/>
            <a:ext cx="61913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208" name="Line 168"/>
          <p:cNvSpPr>
            <a:spLocks noChangeShapeType="1"/>
          </p:cNvSpPr>
          <p:nvPr/>
        </p:nvSpPr>
        <p:spPr bwMode="auto">
          <a:xfrm rot="16200000">
            <a:off x="2294732" y="5230019"/>
            <a:ext cx="23971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209" name="Line 169"/>
          <p:cNvSpPr>
            <a:spLocks noChangeShapeType="1"/>
          </p:cNvSpPr>
          <p:nvPr/>
        </p:nvSpPr>
        <p:spPr bwMode="auto">
          <a:xfrm rot="16200000">
            <a:off x="2293144" y="3947319"/>
            <a:ext cx="20161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7AF-0E21-4C0E-B090-CB5FCF974444}" type="slidenum">
              <a:rPr lang="en-US"/>
              <a:pPr/>
              <a:t>5</a:t>
            </a:fld>
            <a:endParaRPr lang="en-US"/>
          </a:p>
        </p:txBody>
      </p:sp>
      <p:sp>
        <p:nvSpPr>
          <p:cNvPr id="790531" name="Text Box 3"/>
          <p:cNvSpPr txBox="1">
            <a:spLocks noChangeArrowheads="1"/>
          </p:cNvSpPr>
          <p:nvPr/>
        </p:nvSpPr>
        <p:spPr bwMode="auto">
          <a:xfrm>
            <a:off x="174625" y="212725"/>
            <a:ext cx="3260725" cy="622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>
                <a:solidFill>
                  <a:schemeClr val="bg1"/>
                </a:solidFill>
              </a:rPr>
              <a:t>Insertion into </a:t>
            </a:r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chemeClr val="bg1"/>
                </a:solidFill>
              </a:rPr>
              <a:t>B Tree: Case 2:</a:t>
            </a:r>
          </a:p>
          <a:p>
            <a:pPr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The leaf in which a key should be placed is full. </a:t>
            </a:r>
          </a:p>
          <a:p>
            <a:pPr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In this case the leaf is split, creating a new leaf, and half of the keys are moved from the leaf full node to the new leaf.</a:t>
            </a:r>
          </a:p>
          <a:p>
            <a:pPr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The last key of the old leaf is moved to the parent and a pointer to the new leaf is placed in the parent as well.</a:t>
            </a:r>
          </a:p>
        </p:txBody>
      </p:sp>
      <p:grpSp>
        <p:nvGrpSpPr>
          <p:cNvPr id="790533" name="Group 5"/>
          <p:cNvGrpSpPr>
            <a:grpSpLocks/>
          </p:cNvGrpSpPr>
          <p:nvPr/>
        </p:nvGrpSpPr>
        <p:grpSpPr bwMode="auto">
          <a:xfrm>
            <a:off x="5761038" y="269875"/>
            <a:ext cx="1841500" cy="360363"/>
            <a:chOff x="1705" y="2235"/>
            <a:chExt cx="1391" cy="320"/>
          </a:xfrm>
        </p:grpSpPr>
        <p:sp>
          <p:nvSpPr>
            <p:cNvPr id="790534" name="Rectangle 6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535" name="Rectangle 7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536" name="Rectangle 8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537" name="Rectangle 9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0538" name="Text Box 10"/>
          <p:cNvSpPr txBox="1">
            <a:spLocks noChangeArrowheads="1"/>
          </p:cNvSpPr>
          <p:nvPr/>
        </p:nvSpPr>
        <p:spPr bwMode="auto">
          <a:xfrm>
            <a:off x="5764213" y="2682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100000">
                      <a:srgbClr val="990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grpSp>
        <p:nvGrpSpPr>
          <p:cNvPr id="790539" name="Group 11"/>
          <p:cNvGrpSpPr>
            <a:grpSpLocks/>
          </p:cNvGrpSpPr>
          <p:nvPr/>
        </p:nvGrpSpPr>
        <p:grpSpPr bwMode="auto">
          <a:xfrm>
            <a:off x="4992688" y="1004888"/>
            <a:ext cx="1841500" cy="376237"/>
            <a:chOff x="1705" y="2235"/>
            <a:chExt cx="1391" cy="320"/>
          </a:xfrm>
        </p:grpSpPr>
        <p:sp>
          <p:nvSpPr>
            <p:cNvPr id="790540" name="Rectangle 12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541" name="Rectangle 13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542" name="Rectangle 14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543" name="Rectangle 15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90544" name="Group 16"/>
          <p:cNvGrpSpPr>
            <a:grpSpLocks/>
          </p:cNvGrpSpPr>
          <p:nvPr/>
        </p:nvGrpSpPr>
        <p:grpSpPr bwMode="auto">
          <a:xfrm>
            <a:off x="7015163" y="1017588"/>
            <a:ext cx="1841500" cy="374650"/>
            <a:chOff x="1705" y="2235"/>
            <a:chExt cx="1391" cy="320"/>
          </a:xfrm>
        </p:grpSpPr>
        <p:sp>
          <p:nvSpPr>
            <p:cNvPr id="790545" name="Rectangle 17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546" name="Rectangle 18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547" name="Rectangle 19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548" name="Rectangle 20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0549" name="Line 21"/>
          <p:cNvSpPr>
            <a:spLocks noChangeShapeType="1"/>
          </p:cNvSpPr>
          <p:nvPr/>
        </p:nvSpPr>
        <p:spPr bwMode="auto">
          <a:xfrm flipH="1">
            <a:off x="5297488" y="617538"/>
            <a:ext cx="458787" cy="373062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0550" name="Line 22"/>
          <p:cNvSpPr>
            <a:spLocks noChangeShapeType="1"/>
          </p:cNvSpPr>
          <p:nvPr/>
        </p:nvSpPr>
        <p:spPr bwMode="auto">
          <a:xfrm>
            <a:off x="6191250" y="611188"/>
            <a:ext cx="1066800" cy="398462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0551" name="Text Box 23"/>
          <p:cNvSpPr txBox="1">
            <a:spLocks noChangeArrowheads="1"/>
          </p:cNvSpPr>
          <p:nvPr/>
        </p:nvSpPr>
        <p:spPr bwMode="auto">
          <a:xfrm>
            <a:off x="7043738" y="10096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100000">
                      <a:srgbClr val="990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790552" name="Text Box 24"/>
          <p:cNvSpPr txBox="1">
            <a:spLocks noChangeArrowheads="1"/>
          </p:cNvSpPr>
          <p:nvPr/>
        </p:nvSpPr>
        <p:spPr bwMode="auto">
          <a:xfrm>
            <a:off x="5546725" y="10096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100000">
                      <a:srgbClr val="990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90553" name="Text Box 25"/>
          <p:cNvSpPr txBox="1">
            <a:spLocks noChangeArrowheads="1"/>
          </p:cNvSpPr>
          <p:nvPr/>
        </p:nvSpPr>
        <p:spPr bwMode="auto">
          <a:xfrm>
            <a:off x="5094288" y="1009650"/>
            <a:ext cx="290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100000">
                      <a:srgbClr val="990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90554" name="Text Box 26"/>
          <p:cNvSpPr txBox="1">
            <a:spLocks noChangeArrowheads="1"/>
          </p:cNvSpPr>
          <p:nvPr/>
        </p:nvSpPr>
        <p:spPr bwMode="auto">
          <a:xfrm>
            <a:off x="7504113" y="10096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100000">
                      <a:srgbClr val="990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grpSp>
        <p:nvGrpSpPr>
          <p:cNvPr id="790580" name="Group 52"/>
          <p:cNvGrpSpPr>
            <a:grpSpLocks/>
          </p:cNvGrpSpPr>
          <p:nvPr/>
        </p:nvGrpSpPr>
        <p:grpSpPr bwMode="auto">
          <a:xfrm>
            <a:off x="5481638" y="2498725"/>
            <a:ext cx="1814512" cy="360363"/>
            <a:chOff x="1705" y="2235"/>
            <a:chExt cx="1391" cy="320"/>
          </a:xfrm>
        </p:grpSpPr>
        <p:sp>
          <p:nvSpPr>
            <p:cNvPr id="790581" name="Rectangle 53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582" name="Rectangle 54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583" name="Rectangle 55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584" name="Rectangle 56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0585" name="Text Box 57"/>
          <p:cNvSpPr txBox="1">
            <a:spLocks noChangeArrowheads="1"/>
          </p:cNvSpPr>
          <p:nvPr/>
        </p:nvSpPr>
        <p:spPr bwMode="auto">
          <a:xfrm>
            <a:off x="5481638" y="24971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100000">
                      <a:srgbClr val="990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790596" name="Line 68"/>
          <p:cNvSpPr>
            <a:spLocks noChangeShapeType="1"/>
          </p:cNvSpPr>
          <p:nvPr/>
        </p:nvSpPr>
        <p:spPr bwMode="auto">
          <a:xfrm flipH="1">
            <a:off x="3762375" y="2860675"/>
            <a:ext cx="1700213" cy="48895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0597" name="Line 69"/>
          <p:cNvSpPr>
            <a:spLocks noChangeShapeType="1"/>
          </p:cNvSpPr>
          <p:nvPr/>
        </p:nvSpPr>
        <p:spPr bwMode="auto">
          <a:xfrm>
            <a:off x="5935663" y="2838450"/>
            <a:ext cx="1747837" cy="557213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90586" name="Group 58"/>
          <p:cNvGrpSpPr>
            <a:grpSpLocks/>
          </p:cNvGrpSpPr>
          <p:nvPr/>
        </p:nvGrpSpPr>
        <p:grpSpPr bwMode="auto">
          <a:xfrm>
            <a:off x="3462338" y="3367088"/>
            <a:ext cx="1814512" cy="376237"/>
            <a:chOff x="1705" y="2235"/>
            <a:chExt cx="1391" cy="320"/>
          </a:xfrm>
        </p:grpSpPr>
        <p:sp>
          <p:nvSpPr>
            <p:cNvPr id="790587" name="Rectangle 59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588" name="Rectangle 60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589" name="Rectangle 61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590" name="Rectangle 62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0599" name="Text Box 71"/>
          <p:cNvSpPr txBox="1">
            <a:spLocks noChangeArrowheads="1"/>
          </p:cNvSpPr>
          <p:nvPr/>
        </p:nvSpPr>
        <p:spPr bwMode="auto">
          <a:xfrm>
            <a:off x="4006850" y="3348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100000">
                      <a:srgbClr val="990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90600" name="Text Box 72"/>
          <p:cNvSpPr txBox="1">
            <a:spLocks noChangeArrowheads="1"/>
          </p:cNvSpPr>
          <p:nvPr/>
        </p:nvSpPr>
        <p:spPr bwMode="auto">
          <a:xfrm>
            <a:off x="3562350" y="3389313"/>
            <a:ext cx="28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100000">
                      <a:srgbClr val="990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</a:t>
            </a:r>
          </a:p>
        </p:txBody>
      </p:sp>
      <p:grpSp>
        <p:nvGrpSpPr>
          <p:cNvPr id="790604" name="Group 76"/>
          <p:cNvGrpSpPr>
            <a:grpSpLocks/>
          </p:cNvGrpSpPr>
          <p:nvPr/>
        </p:nvGrpSpPr>
        <p:grpSpPr bwMode="auto">
          <a:xfrm>
            <a:off x="5414963" y="3367088"/>
            <a:ext cx="1814512" cy="376237"/>
            <a:chOff x="1705" y="2235"/>
            <a:chExt cx="1391" cy="320"/>
          </a:xfrm>
        </p:grpSpPr>
        <p:sp>
          <p:nvSpPr>
            <p:cNvPr id="790605" name="Rectangle 77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tx1"/>
                </a:gs>
                <a:gs pos="100000">
                  <a:schemeClr val="accent2"/>
                </a:gs>
              </a:gsLst>
              <a:lin ang="189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606" name="Rectangle 78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tx1"/>
                </a:gs>
                <a:gs pos="100000">
                  <a:schemeClr val="accent2"/>
                </a:gs>
              </a:gsLst>
              <a:lin ang="189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607" name="Rectangle 79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tx1"/>
                </a:gs>
                <a:gs pos="100000">
                  <a:schemeClr val="accent2"/>
                </a:gs>
              </a:gsLst>
              <a:lin ang="189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608" name="Rectangle 80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tx1"/>
                </a:gs>
                <a:gs pos="100000">
                  <a:schemeClr val="accent2"/>
                </a:gs>
              </a:gsLst>
              <a:lin ang="189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0609" name="Text Box 81"/>
          <p:cNvSpPr txBox="1">
            <a:spLocks noChangeArrowheads="1"/>
          </p:cNvSpPr>
          <p:nvPr/>
        </p:nvSpPr>
        <p:spPr bwMode="auto">
          <a:xfrm>
            <a:off x="5959475" y="3348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100000">
                      <a:srgbClr val="990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790610" name="Text Box 82"/>
          <p:cNvSpPr txBox="1">
            <a:spLocks noChangeArrowheads="1"/>
          </p:cNvSpPr>
          <p:nvPr/>
        </p:nvSpPr>
        <p:spPr bwMode="auto">
          <a:xfrm>
            <a:off x="5514975" y="3389313"/>
            <a:ext cx="28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100000">
                      <a:srgbClr val="990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790612" name="Group 84"/>
          <p:cNvGrpSpPr>
            <a:grpSpLocks/>
          </p:cNvGrpSpPr>
          <p:nvPr/>
        </p:nvGrpSpPr>
        <p:grpSpPr bwMode="auto">
          <a:xfrm>
            <a:off x="7329488" y="3367088"/>
            <a:ext cx="1814512" cy="376237"/>
            <a:chOff x="1705" y="2235"/>
            <a:chExt cx="1391" cy="320"/>
          </a:xfrm>
        </p:grpSpPr>
        <p:sp>
          <p:nvSpPr>
            <p:cNvPr id="790613" name="Rectangle 85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614" name="Rectangle 86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615" name="Rectangle 87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616" name="Rectangle 88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0617" name="Text Box 89"/>
          <p:cNvSpPr txBox="1">
            <a:spLocks noChangeArrowheads="1"/>
          </p:cNvSpPr>
          <p:nvPr/>
        </p:nvSpPr>
        <p:spPr bwMode="auto">
          <a:xfrm>
            <a:off x="7807325" y="33670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100000">
                      <a:srgbClr val="990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790618" name="Text Box 90"/>
          <p:cNvSpPr txBox="1">
            <a:spLocks noChangeArrowheads="1"/>
          </p:cNvSpPr>
          <p:nvPr/>
        </p:nvSpPr>
        <p:spPr bwMode="auto">
          <a:xfrm>
            <a:off x="7313613" y="3389313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100000">
                      <a:srgbClr val="990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790630" name="Rectangle 102"/>
          <p:cNvSpPr>
            <a:spLocks noChangeArrowheads="1"/>
          </p:cNvSpPr>
          <p:nvPr/>
        </p:nvSpPr>
        <p:spPr bwMode="auto">
          <a:xfrm>
            <a:off x="5380038" y="4597400"/>
            <a:ext cx="454025" cy="36036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990000"/>
              </a:gs>
            </a:gsLst>
            <a:lin ang="18900000" scaled="1"/>
          </a:gradFill>
          <a:ln w="3175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631" name="Rectangle 103"/>
          <p:cNvSpPr>
            <a:spLocks noChangeArrowheads="1"/>
          </p:cNvSpPr>
          <p:nvPr/>
        </p:nvSpPr>
        <p:spPr bwMode="auto">
          <a:xfrm>
            <a:off x="5834063" y="4592638"/>
            <a:ext cx="454025" cy="369887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990000"/>
              </a:gs>
            </a:gsLst>
            <a:lin ang="18900000" scaled="1"/>
          </a:gradFill>
          <a:ln w="3175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790632" name="Rectangle 104"/>
          <p:cNvSpPr>
            <a:spLocks noChangeArrowheads="1"/>
          </p:cNvSpPr>
          <p:nvPr/>
        </p:nvSpPr>
        <p:spPr bwMode="auto">
          <a:xfrm>
            <a:off x="6288088" y="4597400"/>
            <a:ext cx="454025" cy="36036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990000"/>
              </a:gs>
            </a:gsLst>
            <a:lin ang="18900000" scaled="1"/>
          </a:gradFill>
          <a:ln w="3175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633" name="Rectangle 105"/>
          <p:cNvSpPr>
            <a:spLocks noChangeArrowheads="1"/>
          </p:cNvSpPr>
          <p:nvPr/>
        </p:nvSpPr>
        <p:spPr bwMode="auto">
          <a:xfrm>
            <a:off x="6740525" y="4597400"/>
            <a:ext cx="454025" cy="36036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990000"/>
              </a:gs>
            </a:gsLst>
            <a:lin ang="18900000" scaled="1"/>
          </a:gradFill>
          <a:ln w="3175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634" name="Text Box 106"/>
          <p:cNvSpPr txBox="1">
            <a:spLocks noChangeArrowheads="1"/>
          </p:cNvSpPr>
          <p:nvPr/>
        </p:nvSpPr>
        <p:spPr bwMode="auto">
          <a:xfrm>
            <a:off x="5437188" y="45958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100000">
                      <a:srgbClr val="990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790635" name="Line 107"/>
          <p:cNvSpPr>
            <a:spLocks noChangeShapeType="1"/>
          </p:cNvSpPr>
          <p:nvPr/>
        </p:nvSpPr>
        <p:spPr bwMode="auto">
          <a:xfrm flipH="1">
            <a:off x="3762375" y="4959350"/>
            <a:ext cx="1614488" cy="503238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0636" name="Line 108"/>
          <p:cNvSpPr>
            <a:spLocks noChangeShapeType="1"/>
          </p:cNvSpPr>
          <p:nvPr/>
        </p:nvSpPr>
        <p:spPr bwMode="auto">
          <a:xfrm flipH="1">
            <a:off x="5694363" y="4938713"/>
            <a:ext cx="123825" cy="54292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90638" name="Group 110"/>
          <p:cNvGrpSpPr>
            <a:grpSpLocks/>
          </p:cNvGrpSpPr>
          <p:nvPr/>
        </p:nvGrpSpPr>
        <p:grpSpPr bwMode="auto">
          <a:xfrm>
            <a:off x="3462338" y="5480050"/>
            <a:ext cx="1814512" cy="376238"/>
            <a:chOff x="1705" y="2235"/>
            <a:chExt cx="1391" cy="320"/>
          </a:xfrm>
        </p:grpSpPr>
        <p:sp>
          <p:nvSpPr>
            <p:cNvPr id="790639" name="Rectangle 111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640" name="Rectangle 112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641" name="Rectangle 113"/>
            <p:cNvSpPr>
              <a:spLocks noChangeArrowheads="1"/>
            </p:cNvSpPr>
            <p:nvPr/>
          </p:nvSpPr>
          <p:spPr bwMode="auto">
            <a:xfrm>
              <a:off x="2401" y="2238"/>
              <a:ext cx="348" cy="314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642" name="Rectangle 114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0643" name="Text Box 115"/>
          <p:cNvSpPr txBox="1">
            <a:spLocks noChangeArrowheads="1"/>
          </p:cNvSpPr>
          <p:nvPr/>
        </p:nvSpPr>
        <p:spPr bwMode="auto">
          <a:xfrm>
            <a:off x="4006850" y="5461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100000">
                      <a:srgbClr val="990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90644" name="Text Box 116"/>
          <p:cNvSpPr txBox="1">
            <a:spLocks noChangeArrowheads="1"/>
          </p:cNvSpPr>
          <p:nvPr/>
        </p:nvSpPr>
        <p:spPr bwMode="auto">
          <a:xfrm>
            <a:off x="3562350" y="5502275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100000">
                      <a:srgbClr val="990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</a:t>
            </a:r>
          </a:p>
        </p:txBody>
      </p:sp>
      <p:grpSp>
        <p:nvGrpSpPr>
          <p:cNvPr id="790646" name="Group 118"/>
          <p:cNvGrpSpPr>
            <a:grpSpLocks/>
          </p:cNvGrpSpPr>
          <p:nvPr/>
        </p:nvGrpSpPr>
        <p:grpSpPr bwMode="auto">
          <a:xfrm>
            <a:off x="5414963" y="5486400"/>
            <a:ext cx="1814512" cy="376238"/>
            <a:chOff x="1705" y="2235"/>
            <a:chExt cx="1391" cy="320"/>
          </a:xfrm>
        </p:grpSpPr>
        <p:sp>
          <p:nvSpPr>
            <p:cNvPr id="790647" name="Rectangle 119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tx1"/>
                </a:gs>
                <a:gs pos="100000">
                  <a:schemeClr val="accent2"/>
                </a:gs>
              </a:gsLst>
              <a:lin ang="189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648" name="Rectangle 120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tx1"/>
                </a:gs>
                <a:gs pos="100000">
                  <a:schemeClr val="accent2"/>
                </a:gs>
              </a:gsLst>
              <a:lin ang="189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649" name="Rectangle 121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tx1"/>
                </a:gs>
                <a:gs pos="100000">
                  <a:schemeClr val="accent2"/>
                </a:gs>
              </a:gsLst>
              <a:lin ang="189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650" name="Rectangle 122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tx1"/>
                </a:gs>
                <a:gs pos="100000">
                  <a:schemeClr val="accent2"/>
                </a:gs>
              </a:gsLst>
              <a:lin ang="189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0651" name="Text Box 123"/>
          <p:cNvSpPr txBox="1">
            <a:spLocks noChangeArrowheads="1"/>
          </p:cNvSpPr>
          <p:nvPr/>
        </p:nvSpPr>
        <p:spPr bwMode="auto">
          <a:xfrm>
            <a:off x="5959475" y="54673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100000">
                      <a:srgbClr val="990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790652" name="Text Box 124"/>
          <p:cNvSpPr txBox="1">
            <a:spLocks noChangeArrowheads="1"/>
          </p:cNvSpPr>
          <p:nvPr/>
        </p:nvSpPr>
        <p:spPr bwMode="auto">
          <a:xfrm>
            <a:off x="5514975" y="5508625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100000">
                      <a:srgbClr val="990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790654" name="Group 126"/>
          <p:cNvGrpSpPr>
            <a:grpSpLocks/>
          </p:cNvGrpSpPr>
          <p:nvPr/>
        </p:nvGrpSpPr>
        <p:grpSpPr bwMode="auto">
          <a:xfrm>
            <a:off x="7329488" y="5502275"/>
            <a:ext cx="1814512" cy="376238"/>
            <a:chOff x="1705" y="2235"/>
            <a:chExt cx="1391" cy="320"/>
          </a:xfrm>
        </p:grpSpPr>
        <p:sp>
          <p:nvSpPr>
            <p:cNvPr id="790655" name="Rectangle 127"/>
            <p:cNvSpPr>
              <a:spLocks noChangeArrowheads="1"/>
            </p:cNvSpPr>
            <p:nvPr/>
          </p:nvSpPr>
          <p:spPr bwMode="auto">
            <a:xfrm>
              <a:off x="1705" y="2238"/>
              <a:ext cx="348" cy="314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/>
                <a:t>13</a:t>
              </a:r>
            </a:p>
          </p:txBody>
        </p:sp>
        <p:sp>
          <p:nvSpPr>
            <p:cNvPr id="790656" name="Rectangle 128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657" name="Rectangle 129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0658" name="Rectangle 130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90659" name="Text Box 131"/>
          <p:cNvSpPr txBox="1">
            <a:spLocks noChangeArrowheads="1"/>
          </p:cNvSpPr>
          <p:nvPr/>
        </p:nvSpPr>
        <p:spPr bwMode="auto">
          <a:xfrm>
            <a:off x="7816850" y="55165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100000">
                      <a:srgbClr val="990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790663" name="Text Box 135"/>
          <p:cNvSpPr txBox="1">
            <a:spLocks noChangeArrowheads="1"/>
          </p:cNvSpPr>
          <p:nvPr/>
        </p:nvSpPr>
        <p:spPr bwMode="auto">
          <a:xfrm>
            <a:off x="4437063" y="3348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100000">
                      <a:srgbClr val="990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790665" name="Line 137"/>
          <p:cNvSpPr>
            <a:spLocks noChangeShapeType="1"/>
          </p:cNvSpPr>
          <p:nvPr/>
        </p:nvSpPr>
        <p:spPr bwMode="auto">
          <a:xfrm>
            <a:off x="6303963" y="4946650"/>
            <a:ext cx="1370012" cy="528638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0666" name="Oval 138"/>
          <p:cNvSpPr>
            <a:spLocks noChangeArrowheads="1"/>
          </p:cNvSpPr>
          <p:nvPr/>
        </p:nvSpPr>
        <p:spPr bwMode="auto">
          <a:xfrm>
            <a:off x="4397375" y="3338513"/>
            <a:ext cx="436563" cy="406400"/>
          </a:xfrm>
          <a:prstGeom prst="ellips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0667" name="Freeform 139"/>
          <p:cNvSpPr>
            <a:spLocks/>
          </p:cNvSpPr>
          <p:nvPr/>
        </p:nvSpPr>
        <p:spPr bwMode="auto">
          <a:xfrm>
            <a:off x="4645025" y="2917825"/>
            <a:ext cx="1377950" cy="406400"/>
          </a:xfrm>
          <a:custGeom>
            <a:avLst/>
            <a:gdLst>
              <a:gd name="T0" fmla="*/ 0 w 868"/>
              <a:gd name="T1" fmla="*/ 256 h 256"/>
              <a:gd name="T2" fmla="*/ 731 w 868"/>
              <a:gd name="T3" fmla="*/ 173 h 256"/>
              <a:gd name="T4" fmla="*/ 823 w 868"/>
              <a:gd name="T5" fmla="*/ 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8" h="256">
                <a:moveTo>
                  <a:pt x="0" y="256"/>
                </a:moveTo>
                <a:cubicBezTo>
                  <a:pt x="297" y="236"/>
                  <a:pt x="594" y="216"/>
                  <a:pt x="731" y="173"/>
                </a:cubicBezTo>
                <a:cubicBezTo>
                  <a:pt x="868" y="130"/>
                  <a:pt x="845" y="65"/>
                  <a:pt x="823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90668" name="Text Box 140"/>
          <p:cNvSpPr txBox="1">
            <a:spLocks noChangeArrowheads="1"/>
          </p:cNvSpPr>
          <p:nvPr/>
        </p:nvSpPr>
        <p:spPr bwMode="auto">
          <a:xfrm>
            <a:off x="5162550" y="2897188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move</a:t>
            </a:r>
          </a:p>
        </p:txBody>
      </p:sp>
      <p:sp>
        <p:nvSpPr>
          <p:cNvPr id="790669" name="Text Box 141"/>
          <p:cNvSpPr txBox="1">
            <a:spLocks noChangeArrowheads="1"/>
          </p:cNvSpPr>
          <p:nvPr/>
        </p:nvSpPr>
        <p:spPr bwMode="auto">
          <a:xfrm>
            <a:off x="6003925" y="1019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100000">
                      <a:srgbClr val="990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90670" name="Text Box 142"/>
          <p:cNvSpPr txBox="1">
            <a:spLocks noChangeArrowheads="1"/>
          </p:cNvSpPr>
          <p:nvPr/>
        </p:nvSpPr>
        <p:spPr bwMode="auto">
          <a:xfrm>
            <a:off x="6489700" y="1019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100000">
                      <a:srgbClr val="990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790671" name="Text Box 143"/>
          <p:cNvSpPr txBox="1">
            <a:spLocks noChangeArrowheads="1"/>
          </p:cNvSpPr>
          <p:nvPr/>
        </p:nvSpPr>
        <p:spPr bwMode="auto">
          <a:xfrm>
            <a:off x="2987675" y="419100"/>
            <a:ext cx="1038225" cy="644525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tx1"/>
              </a:gs>
              <a:gs pos="100000">
                <a:schemeClr val="accent2"/>
              </a:gs>
            </a:gsLst>
            <a:lin ang="2700000" scaled="1"/>
          </a:gradFill>
          <a:ln w="3175" algn="ctr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Want to </a:t>
            </a:r>
          </a:p>
          <a:p>
            <a:pPr algn="l"/>
            <a:r>
              <a:rPr lang="en-US"/>
              <a:t>insert 6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D0AC3-C9E7-4ACB-A519-7E10878DAC0D}" type="slidenum">
              <a:rPr lang="en-US"/>
              <a:pPr/>
              <a:t>50</a:t>
            </a:fld>
            <a:endParaRPr lang="en-US"/>
          </a:p>
        </p:txBody>
      </p:sp>
      <p:sp>
        <p:nvSpPr>
          <p:cNvPr id="842754" name="Text Box 2"/>
          <p:cNvSpPr txBox="1">
            <a:spLocks noChangeArrowheads="1"/>
          </p:cNvSpPr>
          <p:nvPr/>
        </p:nvSpPr>
        <p:spPr bwMode="auto">
          <a:xfrm>
            <a:off x="185738" y="185738"/>
            <a:ext cx="8307387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3300"/>
              </a:buClr>
            </a:pPr>
            <a:r>
              <a:rPr lang="en-US" sz="3200">
                <a:solidFill>
                  <a:schemeClr val="bg1"/>
                </a:solidFill>
              </a:rPr>
              <a:t>Deleting from B+ tree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If the deleting of a key does not cause underflow, we just have to make sure other keys are properly sorted 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Even if the index of the key to be deleted is in the internal node, the index can still be there because it is just a separator</a:t>
            </a:r>
          </a:p>
        </p:txBody>
      </p:sp>
      <p:sp>
        <p:nvSpPr>
          <p:cNvPr id="842993" name="Line 241"/>
          <p:cNvSpPr>
            <a:spLocks noChangeShapeType="1"/>
          </p:cNvSpPr>
          <p:nvPr/>
        </p:nvSpPr>
        <p:spPr bwMode="auto">
          <a:xfrm>
            <a:off x="330200" y="4279900"/>
            <a:ext cx="8509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42994" name="Rectangle 242" descr="Stationery"/>
          <p:cNvSpPr>
            <a:spLocks noChangeArrowheads="1"/>
          </p:cNvSpPr>
          <p:nvPr/>
        </p:nvSpPr>
        <p:spPr bwMode="auto">
          <a:xfrm>
            <a:off x="5124450" y="2641600"/>
            <a:ext cx="5969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42995" name="Rectangle 243" descr="Stationery"/>
          <p:cNvSpPr>
            <a:spLocks noChangeArrowheads="1"/>
          </p:cNvSpPr>
          <p:nvPr/>
        </p:nvSpPr>
        <p:spPr bwMode="auto">
          <a:xfrm>
            <a:off x="5721350" y="26416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2996" name="Rectangle 244" descr="Stationery"/>
          <p:cNvSpPr>
            <a:spLocks noChangeArrowheads="1"/>
          </p:cNvSpPr>
          <p:nvPr/>
        </p:nvSpPr>
        <p:spPr bwMode="auto">
          <a:xfrm>
            <a:off x="5886450" y="26416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2997" name="Rectangle 245" descr="Stationery"/>
          <p:cNvSpPr>
            <a:spLocks noChangeArrowheads="1"/>
          </p:cNvSpPr>
          <p:nvPr/>
        </p:nvSpPr>
        <p:spPr bwMode="auto">
          <a:xfrm>
            <a:off x="6496050" y="26416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2998" name="Rectangle 246" descr="Stationery"/>
          <p:cNvSpPr>
            <a:spLocks noChangeArrowheads="1"/>
          </p:cNvSpPr>
          <p:nvPr/>
        </p:nvSpPr>
        <p:spPr bwMode="auto">
          <a:xfrm>
            <a:off x="4959350" y="26416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2999" name="Rectangle 247"/>
          <p:cNvSpPr>
            <a:spLocks noChangeArrowheads="1"/>
          </p:cNvSpPr>
          <p:nvPr/>
        </p:nvSpPr>
        <p:spPr bwMode="auto">
          <a:xfrm>
            <a:off x="5200650" y="27178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00" name="Rectangle 248" descr="Stationery"/>
          <p:cNvSpPr>
            <a:spLocks noChangeArrowheads="1"/>
          </p:cNvSpPr>
          <p:nvPr/>
        </p:nvSpPr>
        <p:spPr bwMode="auto">
          <a:xfrm>
            <a:off x="5149850" y="3632200"/>
            <a:ext cx="5969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43001" name="Rectangle 249" descr="Stationery"/>
          <p:cNvSpPr>
            <a:spLocks noChangeArrowheads="1"/>
          </p:cNvSpPr>
          <p:nvPr/>
        </p:nvSpPr>
        <p:spPr bwMode="auto">
          <a:xfrm>
            <a:off x="5746750" y="36322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02" name="Rectangle 250" descr="Stationery"/>
          <p:cNvSpPr>
            <a:spLocks noChangeArrowheads="1"/>
          </p:cNvSpPr>
          <p:nvPr/>
        </p:nvSpPr>
        <p:spPr bwMode="auto">
          <a:xfrm>
            <a:off x="5911850" y="36322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03" name="Rectangle 251" descr="Stationery"/>
          <p:cNvSpPr>
            <a:spLocks noChangeArrowheads="1"/>
          </p:cNvSpPr>
          <p:nvPr/>
        </p:nvSpPr>
        <p:spPr bwMode="auto">
          <a:xfrm>
            <a:off x="6521450" y="36322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04" name="Rectangle 252" descr="Stationery"/>
          <p:cNvSpPr>
            <a:spLocks noChangeArrowheads="1"/>
          </p:cNvSpPr>
          <p:nvPr/>
        </p:nvSpPr>
        <p:spPr bwMode="auto">
          <a:xfrm>
            <a:off x="4984750" y="36322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05" name="Oval 253"/>
          <p:cNvSpPr>
            <a:spLocks noChangeArrowheads="1"/>
          </p:cNvSpPr>
          <p:nvPr/>
        </p:nvSpPr>
        <p:spPr bwMode="auto">
          <a:xfrm>
            <a:off x="5607050" y="37084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06" name="Rectangle 254" descr="Stationery"/>
          <p:cNvSpPr>
            <a:spLocks noChangeArrowheads="1"/>
          </p:cNvSpPr>
          <p:nvPr/>
        </p:nvSpPr>
        <p:spPr bwMode="auto">
          <a:xfrm>
            <a:off x="5924550" y="36322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43007" name="Rectangle 255" descr="Stationery"/>
          <p:cNvSpPr>
            <a:spLocks noChangeArrowheads="1"/>
          </p:cNvSpPr>
          <p:nvPr/>
        </p:nvSpPr>
        <p:spPr bwMode="auto">
          <a:xfrm>
            <a:off x="7086600" y="3632200"/>
            <a:ext cx="5969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843008" name="Rectangle 256" descr="Stationery"/>
          <p:cNvSpPr>
            <a:spLocks noChangeArrowheads="1"/>
          </p:cNvSpPr>
          <p:nvPr/>
        </p:nvSpPr>
        <p:spPr bwMode="auto">
          <a:xfrm>
            <a:off x="7683500" y="36322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09" name="Rectangle 257" descr="Stationery"/>
          <p:cNvSpPr>
            <a:spLocks noChangeArrowheads="1"/>
          </p:cNvSpPr>
          <p:nvPr/>
        </p:nvSpPr>
        <p:spPr bwMode="auto">
          <a:xfrm>
            <a:off x="7848600" y="36322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10" name="Rectangle 258" descr="Stationery"/>
          <p:cNvSpPr>
            <a:spLocks noChangeArrowheads="1"/>
          </p:cNvSpPr>
          <p:nvPr/>
        </p:nvSpPr>
        <p:spPr bwMode="auto">
          <a:xfrm>
            <a:off x="8458200" y="36322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11" name="Rectangle 259" descr="Stationery"/>
          <p:cNvSpPr>
            <a:spLocks noChangeArrowheads="1"/>
          </p:cNvSpPr>
          <p:nvPr/>
        </p:nvSpPr>
        <p:spPr bwMode="auto">
          <a:xfrm>
            <a:off x="6921500" y="36322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12" name="Rectangle 260"/>
          <p:cNvSpPr>
            <a:spLocks noChangeArrowheads="1"/>
          </p:cNvSpPr>
          <p:nvPr/>
        </p:nvSpPr>
        <p:spPr bwMode="auto">
          <a:xfrm>
            <a:off x="7162800" y="3708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13" name="Rectangle 261" descr="Stationery"/>
          <p:cNvSpPr>
            <a:spLocks noChangeArrowheads="1"/>
          </p:cNvSpPr>
          <p:nvPr/>
        </p:nvSpPr>
        <p:spPr bwMode="auto">
          <a:xfrm>
            <a:off x="7861300" y="36322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43014" name="Line 262"/>
          <p:cNvSpPr>
            <a:spLocks noChangeShapeType="1"/>
          </p:cNvSpPr>
          <p:nvPr/>
        </p:nvSpPr>
        <p:spPr bwMode="auto">
          <a:xfrm flipH="1">
            <a:off x="4000500" y="2946400"/>
            <a:ext cx="111125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3015" name="Line 263"/>
          <p:cNvSpPr>
            <a:spLocks noChangeShapeType="1"/>
          </p:cNvSpPr>
          <p:nvPr/>
        </p:nvSpPr>
        <p:spPr bwMode="auto">
          <a:xfrm>
            <a:off x="5822950" y="2870200"/>
            <a:ext cx="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3016" name="Rectangle 264" descr="Stationery"/>
          <p:cNvSpPr>
            <a:spLocks noChangeArrowheads="1"/>
          </p:cNvSpPr>
          <p:nvPr/>
        </p:nvSpPr>
        <p:spPr bwMode="auto">
          <a:xfrm>
            <a:off x="7861300" y="36322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43017" name="Rectangle 265" descr="Stationery"/>
          <p:cNvSpPr>
            <a:spLocks noChangeArrowheads="1"/>
          </p:cNvSpPr>
          <p:nvPr/>
        </p:nvSpPr>
        <p:spPr bwMode="auto">
          <a:xfrm>
            <a:off x="3238500" y="3632200"/>
            <a:ext cx="5969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843018" name="Rectangle 266" descr="Stationery"/>
          <p:cNvSpPr>
            <a:spLocks noChangeArrowheads="1"/>
          </p:cNvSpPr>
          <p:nvPr/>
        </p:nvSpPr>
        <p:spPr bwMode="auto">
          <a:xfrm>
            <a:off x="3835400" y="36322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19" name="Rectangle 267" descr="Stationery"/>
          <p:cNvSpPr>
            <a:spLocks noChangeArrowheads="1"/>
          </p:cNvSpPr>
          <p:nvPr/>
        </p:nvSpPr>
        <p:spPr bwMode="auto">
          <a:xfrm>
            <a:off x="4000500" y="36322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20" name="Rectangle 268" descr="Stationery"/>
          <p:cNvSpPr>
            <a:spLocks noChangeArrowheads="1"/>
          </p:cNvSpPr>
          <p:nvPr/>
        </p:nvSpPr>
        <p:spPr bwMode="auto">
          <a:xfrm>
            <a:off x="4610100" y="36322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21" name="Rectangle 269" descr="Stationery"/>
          <p:cNvSpPr>
            <a:spLocks noChangeArrowheads="1"/>
          </p:cNvSpPr>
          <p:nvPr/>
        </p:nvSpPr>
        <p:spPr bwMode="auto">
          <a:xfrm>
            <a:off x="3073400" y="36322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22" name="Rectangle 270"/>
          <p:cNvSpPr>
            <a:spLocks noChangeArrowheads="1"/>
          </p:cNvSpPr>
          <p:nvPr/>
        </p:nvSpPr>
        <p:spPr bwMode="auto">
          <a:xfrm>
            <a:off x="3314700" y="3708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23" name="Oval 271"/>
          <p:cNvSpPr>
            <a:spLocks noChangeArrowheads="1"/>
          </p:cNvSpPr>
          <p:nvPr/>
        </p:nvSpPr>
        <p:spPr bwMode="auto">
          <a:xfrm>
            <a:off x="3695700" y="37084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24" name="Rectangle 272" descr="Stationery"/>
          <p:cNvSpPr>
            <a:spLocks noChangeArrowheads="1"/>
          </p:cNvSpPr>
          <p:nvPr/>
        </p:nvSpPr>
        <p:spPr bwMode="auto">
          <a:xfrm>
            <a:off x="4013200" y="36322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43025" name="Rectangle 273" descr="Stationery"/>
          <p:cNvSpPr>
            <a:spLocks noChangeArrowheads="1"/>
          </p:cNvSpPr>
          <p:nvPr/>
        </p:nvSpPr>
        <p:spPr bwMode="auto">
          <a:xfrm>
            <a:off x="5994400" y="2708275"/>
            <a:ext cx="415925" cy="219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43026" name="Line 274"/>
          <p:cNvSpPr>
            <a:spLocks noChangeShapeType="1"/>
          </p:cNvSpPr>
          <p:nvPr/>
        </p:nvSpPr>
        <p:spPr bwMode="auto">
          <a:xfrm>
            <a:off x="6619875" y="2946400"/>
            <a:ext cx="1228725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3027" name="Line 275"/>
          <p:cNvSpPr>
            <a:spLocks noChangeShapeType="1"/>
          </p:cNvSpPr>
          <p:nvPr/>
        </p:nvSpPr>
        <p:spPr bwMode="auto">
          <a:xfrm>
            <a:off x="4705350" y="3784600"/>
            <a:ext cx="40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3028" name="Line 276"/>
          <p:cNvSpPr>
            <a:spLocks noChangeShapeType="1"/>
          </p:cNvSpPr>
          <p:nvPr/>
        </p:nvSpPr>
        <p:spPr bwMode="auto">
          <a:xfrm>
            <a:off x="6623050" y="3784600"/>
            <a:ext cx="40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3029" name="Rectangle 277"/>
          <p:cNvSpPr>
            <a:spLocks noChangeArrowheads="1"/>
          </p:cNvSpPr>
          <p:nvPr/>
        </p:nvSpPr>
        <p:spPr bwMode="auto">
          <a:xfrm>
            <a:off x="3302000" y="3708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30" name="Oval 278"/>
          <p:cNvSpPr>
            <a:spLocks noChangeArrowheads="1"/>
          </p:cNvSpPr>
          <p:nvPr/>
        </p:nvSpPr>
        <p:spPr bwMode="auto">
          <a:xfrm>
            <a:off x="3683000" y="3708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31" name="Rectangle 279"/>
          <p:cNvSpPr>
            <a:spLocks noChangeArrowheads="1"/>
          </p:cNvSpPr>
          <p:nvPr/>
        </p:nvSpPr>
        <p:spPr bwMode="auto">
          <a:xfrm>
            <a:off x="4064000" y="3708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32" name="Oval 280"/>
          <p:cNvSpPr>
            <a:spLocks noChangeArrowheads="1"/>
          </p:cNvSpPr>
          <p:nvPr/>
        </p:nvSpPr>
        <p:spPr bwMode="auto">
          <a:xfrm>
            <a:off x="4445000" y="3708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33" name="Rectangle 281"/>
          <p:cNvSpPr>
            <a:spLocks noChangeArrowheads="1"/>
          </p:cNvSpPr>
          <p:nvPr/>
        </p:nvSpPr>
        <p:spPr bwMode="auto">
          <a:xfrm>
            <a:off x="5207000" y="3708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34" name="Oval 282"/>
          <p:cNvSpPr>
            <a:spLocks noChangeArrowheads="1"/>
          </p:cNvSpPr>
          <p:nvPr/>
        </p:nvSpPr>
        <p:spPr bwMode="auto">
          <a:xfrm>
            <a:off x="5588000" y="3708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35" name="Oval 283"/>
          <p:cNvSpPr>
            <a:spLocks noChangeArrowheads="1"/>
          </p:cNvSpPr>
          <p:nvPr/>
        </p:nvSpPr>
        <p:spPr bwMode="auto">
          <a:xfrm>
            <a:off x="7569200" y="3708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36" name="Rectangle 284"/>
          <p:cNvSpPr>
            <a:spLocks noChangeArrowheads="1"/>
          </p:cNvSpPr>
          <p:nvPr/>
        </p:nvSpPr>
        <p:spPr bwMode="auto">
          <a:xfrm>
            <a:off x="7950200" y="3708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37" name="Oval 285"/>
          <p:cNvSpPr>
            <a:spLocks noChangeArrowheads="1"/>
          </p:cNvSpPr>
          <p:nvPr/>
        </p:nvSpPr>
        <p:spPr bwMode="auto">
          <a:xfrm>
            <a:off x="8331200" y="37084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38" name="Rectangle 286" descr="Stationery"/>
          <p:cNvSpPr>
            <a:spLocks noChangeArrowheads="1"/>
          </p:cNvSpPr>
          <p:nvPr/>
        </p:nvSpPr>
        <p:spPr bwMode="auto">
          <a:xfrm>
            <a:off x="5340350" y="4622800"/>
            <a:ext cx="5969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43039" name="Rectangle 287" descr="Stationery"/>
          <p:cNvSpPr>
            <a:spLocks noChangeArrowheads="1"/>
          </p:cNvSpPr>
          <p:nvPr/>
        </p:nvSpPr>
        <p:spPr bwMode="auto">
          <a:xfrm>
            <a:off x="5937250" y="46228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40" name="Rectangle 288" descr="Stationery"/>
          <p:cNvSpPr>
            <a:spLocks noChangeArrowheads="1"/>
          </p:cNvSpPr>
          <p:nvPr/>
        </p:nvSpPr>
        <p:spPr bwMode="auto">
          <a:xfrm>
            <a:off x="6102350" y="46228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41" name="Rectangle 289" descr="Stationery"/>
          <p:cNvSpPr>
            <a:spLocks noChangeArrowheads="1"/>
          </p:cNvSpPr>
          <p:nvPr/>
        </p:nvSpPr>
        <p:spPr bwMode="auto">
          <a:xfrm>
            <a:off x="6711950" y="46228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42" name="Rectangle 290" descr="Stationery"/>
          <p:cNvSpPr>
            <a:spLocks noChangeArrowheads="1"/>
          </p:cNvSpPr>
          <p:nvPr/>
        </p:nvSpPr>
        <p:spPr bwMode="auto">
          <a:xfrm>
            <a:off x="5175250" y="46228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43" name="Rectangle 291"/>
          <p:cNvSpPr>
            <a:spLocks noChangeArrowheads="1"/>
          </p:cNvSpPr>
          <p:nvPr/>
        </p:nvSpPr>
        <p:spPr bwMode="auto">
          <a:xfrm>
            <a:off x="5416550" y="46990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44" name="Rectangle 292" descr="Stationery"/>
          <p:cNvSpPr>
            <a:spLocks noChangeArrowheads="1"/>
          </p:cNvSpPr>
          <p:nvPr/>
        </p:nvSpPr>
        <p:spPr bwMode="auto">
          <a:xfrm>
            <a:off x="5365750" y="5613400"/>
            <a:ext cx="5969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43045" name="Rectangle 293" descr="Stationery"/>
          <p:cNvSpPr>
            <a:spLocks noChangeArrowheads="1"/>
          </p:cNvSpPr>
          <p:nvPr/>
        </p:nvSpPr>
        <p:spPr bwMode="auto">
          <a:xfrm>
            <a:off x="5962650" y="56134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46" name="Rectangle 294" descr="Stationery"/>
          <p:cNvSpPr>
            <a:spLocks noChangeArrowheads="1"/>
          </p:cNvSpPr>
          <p:nvPr/>
        </p:nvSpPr>
        <p:spPr bwMode="auto">
          <a:xfrm>
            <a:off x="6127750" y="56134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47" name="Rectangle 295" descr="Stationery"/>
          <p:cNvSpPr>
            <a:spLocks noChangeArrowheads="1"/>
          </p:cNvSpPr>
          <p:nvPr/>
        </p:nvSpPr>
        <p:spPr bwMode="auto">
          <a:xfrm>
            <a:off x="6737350" y="56134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48" name="Rectangle 296" descr="Stationery"/>
          <p:cNvSpPr>
            <a:spLocks noChangeArrowheads="1"/>
          </p:cNvSpPr>
          <p:nvPr/>
        </p:nvSpPr>
        <p:spPr bwMode="auto">
          <a:xfrm>
            <a:off x="5200650" y="56134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49" name="Oval 297"/>
          <p:cNvSpPr>
            <a:spLocks noChangeArrowheads="1"/>
          </p:cNvSpPr>
          <p:nvPr/>
        </p:nvSpPr>
        <p:spPr bwMode="auto">
          <a:xfrm>
            <a:off x="5822950" y="56896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50" name="Rectangle 298" descr="Stationery"/>
          <p:cNvSpPr>
            <a:spLocks noChangeArrowheads="1"/>
          </p:cNvSpPr>
          <p:nvPr/>
        </p:nvSpPr>
        <p:spPr bwMode="auto">
          <a:xfrm>
            <a:off x="6140450" y="56134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43051" name="Rectangle 299" descr="Stationery"/>
          <p:cNvSpPr>
            <a:spLocks noChangeArrowheads="1"/>
          </p:cNvSpPr>
          <p:nvPr/>
        </p:nvSpPr>
        <p:spPr bwMode="auto">
          <a:xfrm>
            <a:off x="7302500" y="5613400"/>
            <a:ext cx="5969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843052" name="Rectangle 300" descr="Stationery"/>
          <p:cNvSpPr>
            <a:spLocks noChangeArrowheads="1"/>
          </p:cNvSpPr>
          <p:nvPr/>
        </p:nvSpPr>
        <p:spPr bwMode="auto">
          <a:xfrm>
            <a:off x="7899400" y="56134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53" name="Rectangle 301" descr="Stationery"/>
          <p:cNvSpPr>
            <a:spLocks noChangeArrowheads="1"/>
          </p:cNvSpPr>
          <p:nvPr/>
        </p:nvSpPr>
        <p:spPr bwMode="auto">
          <a:xfrm>
            <a:off x="8064500" y="56134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54" name="Rectangle 302" descr="Stationery"/>
          <p:cNvSpPr>
            <a:spLocks noChangeArrowheads="1"/>
          </p:cNvSpPr>
          <p:nvPr/>
        </p:nvSpPr>
        <p:spPr bwMode="auto">
          <a:xfrm>
            <a:off x="8674100" y="56134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55" name="Rectangle 303" descr="Stationery"/>
          <p:cNvSpPr>
            <a:spLocks noChangeArrowheads="1"/>
          </p:cNvSpPr>
          <p:nvPr/>
        </p:nvSpPr>
        <p:spPr bwMode="auto">
          <a:xfrm>
            <a:off x="7137400" y="56134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56" name="Rectangle 304"/>
          <p:cNvSpPr>
            <a:spLocks noChangeArrowheads="1"/>
          </p:cNvSpPr>
          <p:nvPr/>
        </p:nvSpPr>
        <p:spPr bwMode="auto">
          <a:xfrm>
            <a:off x="7378700" y="56896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57" name="Rectangle 305" descr="Stationery"/>
          <p:cNvSpPr>
            <a:spLocks noChangeArrowheads="1"/>
          </p:cNvSpPr>
          <p:nvPr/>
        </p:nvSpPr>
        <p:spPr bwMode="auto">
          <a:xfrm>
            <a:off x="8077200" y="56134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43058" name="Line 306"/>
          <p:cNvSpPr>
            <a:spLocks noChangeShapeType="1"/>
          </p:cNvSpPr>
          <p:nvPr/>
        </p:nvSpPr>
        <p:spPr bwMode="auto">
          <a:xfrm flipH="1">
            <a:off x="4216400" y="4927600"/>
            <a:ext cx="111125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3059" name="Line 307"/>
          <p:cNvSpPr>
            <a:spLocks noChangeShapeType="1"/>
          </p:cNvSpPr>
          <p:nvPr/>
        </p:nvSpPr>
        <p:spPr bwMode="auto">
          <a:xfrm>
            <a:off x="6038850" y="4851400"/>
            <a:ext cx="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3060" name="Rectangle 308" descr="Stationery"/>
          <p:cNvSpPr>
            <a:spLocks noChangeArrowheads="1"/>
          </p:cNvSpPr>
          <p:nvPr/>
        </p:nvSpPr>
        <p:spPr bwMode="auto">
          <a:xfrm>
            <a:off x="8077200" y="56134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43061" name="Rectangle 309" descr="Stationery"/>
          <p:cNvSpPr>
            <a:spLocks noChangeArrowheads="1"/>
          </p:cNvSpPr>
          <p:nvPr/>
        </p:nvSpPr>
        <p:spPr bwMode="auto">
          <a:xfrm>
            <a:off x="3454400" y="5613400"/>
            <a:ext cx="5969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843062" name="Rectangle 310" descr="Stationery"/>
          <p:cNvSpPr>
            <a:spLocks noChangeArrowheads="1"/>
          </p:cNvSpPr>
          <p:nvPr/>
        </p:nvSpPr>
        <p:spPr bwMode="auto">
          <a:xfrm>
            <a:off x="4051300" y="56134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63" name="Rectangle 311" descr="Stationery"/>
          <p:cNvSpPr>
            <a:spLocks noChangeArrowheads="1"/>
          </p:cNvSpPr>
          <p:nvPr/>
        </p:nvSpPr>
        <p:spPr bwMode="auto">
          <a:xfrm>
            <a:off x="4216400" y="56134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64" name="Rectangle 312" descr="Stationery"/>
          <p:cNvSpPr>
            <a:spLocks noChangeArrowheads="1"/>
          </p:cNvSpPr>
          <p:nvPr/>
        </p:nvSpPr>
        <p:spPr bwMode="auto">
          <a:xfrm>
            <a:off x="4826000" y="56134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65" name="Rectangle 313" descr="Stationery"/>
          <p:cNvSpPr>
            <a:spLocks noChangeArrowheads="1"/>
          </p:cNvSpPr>
          <p:nvPr/>
        </p:nvSpPr>
        <p:spPr bwMode="auto">
          <a:xfrm>
            <a:off x="3289300" y="56134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66" name="Rectangle 314"/>
          <p:cNvSpPr>
            <a:spLocks noChangeArrowheads="1"/>
          </p:cNvSpPr>
          <p:nvPr/>
        </p:nvSpPr>
        <p:spPr bwMode="auto">
          <a:xfrm>
            <a:off x="3530600" y="56896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67" name="Oval 315"/>
          <p:cNvSpPr>
            <a:spLocks noChangeArrowheads="1"/>
          </p:cNvSpPr>
          <p:nvPr/>
        </p:nvSpPr>
        <p:spPr bwMode="auto">
          <a:xfrm>
            <a:off x="3911600" y="56896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68" name="Rectangle 316" descr="Stationery"/>
          <p:cNvSpPr>
            <a:spLocks noChangeArrowheads="1"/>
          </p:cNvSpPr>
          <p:nvPr/>
        </p:nvSpPr>
        <p:spPr bwMode="auto">
          <a:xfrm>
            <a:off x="6210300" y="4689475"/>
            <a:ext cx="415925" cy="219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43069" name="Line 317"/>
          <p:cNvSpPr>
            <a:spLocks noChangeShapeType="1"/>
          </p:cNvSpPr>
          <p:nvPr/>
        </p:nvSpPr>
        <p:spPr bwMode="auto">
          <a:xfrm>
            <a:off x="6835775" y="4927600"/>
            <a:ext cx="1228725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3070" name="Line 318"/>
          <p:cNvSpPr>
            <a:spLocks noChangeShapeType="1"/>
          </p:cNvSpPr>
          <p:nvPr/>
        </p:nvSpPr>
        <p:spPr bwMode="auto">
          <a:xfrm>
            <a:off x="4921250" y="5765800"/>
            <a:ext cx="40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3071" name="Line 319"/>
          <p:cNvSpPr>
            <a:spLocks noChangeShapeType="1"/>
          </p:cNvSpPr>
          <p:nvPr/>
        </p:nvSpPr>
        <p:spPr bwMode="auto">
          <a:xfrm>
            <a:off x="6838950" y="5765800"/>
            <a:ext cx="40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3072" name="Rectangle 320"/>
          <p:cNvSpPr>
            <a:spLocks noChangeArrowheads="1"/>
          </p:cNvSpPr>
          <p:nvPr/>
        </p:nvSpPr>
        <p:spPr bwMode="auto">
          <a:xfrm>
            <a:off x="3517900" y="56896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73" name="Oval 321"/>
          <p:cNvSpPr>
            <a:spLocks noChangeArrowheads="1"/>
          </p:cNvSpPr>
          <p:nvPr/>
        </p:nvSpPr>
        <p:spPr bwMode="auto">
          <a:xfrm>
            <a:off x="3898900" y="56896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74" name="Rectangle 322"/>
          <p:cNvSpPr>
            <a:spLocks noChangeArrowheads="1"/>
          </p:cNvSpPr>
          <p:nvPr/>
        </p:nvSpPr>
        <p:spPr bwMode="auto">
          <a:xfrm>
            <a:off x="5422900" y="56896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75" name="Oval 323"/>
          <p:cNvSpPr>
            <a:spLocks noChangeArrowheads="1"/>
          </p:cNvSpPr>
          <p:nvPr/>
        </p:nvSpPr>
        <p:spPr bwMode="auto">
          <a:xfrm>
            <a:off x="5803900" y="56896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76" name="Oval 324"/>
          <p:cNvSpPr>
            <a:spLocks noChangeArrowheads="1"/>
          </p:cNvSpPr>
          <p:nvPr/>
        </p:nvSpPr>
        <p:spPr bwMode="auto">
          <a:xfrm>
            <a:off x="7785100" y="56896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77" name="Rectangle 325"/>
          <p:cNvSpPr>
            <a:spLocks noChangeArrowheads="1"/>
          </p:cNvSpPr>
          <p:nvPr/>
        </p:nvSpPr>
        <p:spPr bwMode="auto">
          <a:xfrm>
            <a:off x="8166100" y="56896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78" name="Oval 326"/>
          <p:cNvSpPr>
            <a:spLocks noChangeArrowheads="1"/>
          </p:cNvSpPr>
          <p:nvPr/>
        </p:nvSpPr>
        <p:spPr bwMode="auto">
          <a:xfrm>
            <a:off x="8547100" y="56896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079" name="Text Box 327"/>
          <p:cNvSpPr txBox="1">
            <a:spLocks noChangeArrowheads="1"/>
          </p:cNvSpPr>
          <p:nvPr/>
        </p:nvSpPr>
        <p:spPr bwMode="auto">
          <a:xfrm>
            <a:off x="309563" y="4395788"/>
            <a:ext cx="234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79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9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209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>
                <a:solidFill>
                  <a:schemeClr val="accent2"/>
                </a:solidFill>
              </a:rPr>
              <a:t>After Deleting 3</a:t>
            </a:r>
          </a:p>
        </p:txBody>
      </p:sp>
      <p:sp>
        <p:nvSpPr>
          <p:cNvPr id="843080" name="Line 328"/>
          <p:cNvSpPr>
            <a:spLocks noChangeShapeType="1"/>
          </p:cNvSpPr>
          <p:nvPr/>
        </p:nvSpPr>
        <p:spPr bwMode="auto">
          <a:xfrm>
            <a:off x="254000" y="2451100"/>
            <a:ext cx="8509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43081" name="Text Box 329"/>
          <p:cNvSpPr txBox="1">
            <a:spLocks noChangeArrowheads="1"/>
          </p:cNvSpPr>
          <p:nvPr/>
        </p:nvSpPr>
        <p:spPr bwMode="auto">
          <a:xfrm>
            <a:off x="271463" y="2681288"/>
            <a:ext cx="248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79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9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209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>
                <a:solidFill>
                  <a:schemeClr val="accent2"/>
                </a:solidFill>
              </a:rPr>
              <a:t>Before Deleting 3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EC32-F0F0-4073-9077-6B27411F6076}" type="slidenum">
              <a:rPr lang="en-US"/>
              <a:pPr/>
              <a:t>51</a:t>
            </a:fld>
            <a:endParaRPr lang="en-US"/>
          </a:p>
        </p:txBody>
      </p:sp>
      <p:sp>
        <p:nvSpPr>
          <p:cNvPr id="844802" name="Text Box 2"/>
          <p:cNvSpPr txBox="1">
            <a:spLocks noChangeArrowheads="1"/>
          </p:cNvSpPr>
          <p:nvPr/>
        </p:nvSpPr>
        <p:spPr bwMode="auto">
          <a:xfrm>
            <a:off x="482600" y="152400"/>
            <a:ext cx="80406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When delete of a node from a leaf causes as underflow, then either the keys from this leaf and the keys of a sibling are redistributed between this leaf and its sibling or the leaf is deleted and the remaining keys are included in the sibling</a:t>
            </a:r>
          </a:p>
        </p:txBody>
      </p:sp>
      <p:sp>
        <p:nvSpPr>
          <p:cNvPr id="844808" name="Rectangle 8" descr="Stationery"/>
          <p:cNvSpPr>
            <a:spLocks noChangeArrowheads="1"/>
          </p:cNvSpPr>
          <p:nvPr/>
        </p:nvSpPr>
        <p:spPr bwMode="auto">
          <a:xfrm>
            <a:off x="3048000" y="4902200"/>
            <a:ext cx="5969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44809" name="Rectangle 9" descr="Stationery"/>
          <p:cNvSpPr>
            <a:spLocks noChangeArrowheads="1"/>
          </p:cNvSpPr>
          <p:nvPr/>
        </p:nvSpPr>
        <p:spPr bwMode="auto">
          <a:xfrm>
            <a:off x="3644900" y="49022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10" name="Rectangle 10" descr="Stationery"/>
          <p:cNvSpPr>
            <a:spLocks noChangeArrowheads="1"/>
          </p:cNvSpPr>
          <p:nvPr/>
        </p:nvSpPr>
        <p:spPr bwMode="auto">
          <a:xfrm>
            <a:off x="3800475" y="4892675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11" name="Rectangle 11" descr="Stationery"/>
          <p:cNvSpPr>
            <a:spLocks noChangeArrowheads="1"/>
          </p:cNvSpPr>
          <p:nvPr/>
        </p:nvSpPr>
        <p:spPr bwMode="auto">
          <a:xfrm>
            <a:off x="4419600" y="49022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12" name="Rectangle 12" descr="Stationery"/>
          <p:cNvSpPr>
            <a:spLocks noChangeArrowheads="1"/>
          </p:cNvSpPr>
          <p:nvPr/>
        </p:nvSpPr>
        <p:spPr bwMode="auto">
          <a:xfrm>
            <a:off x="2882900" y="49022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13" name="Rectangle 13"/>
          <p:cNvSpPr>
            <a:spLocks noChangeArrowheads="1"/>
          </p:cNvSpPr>
          <p:nvPr/>
        </p:nvSpPr>
        <p:spPr bwMode="auto">
          <a:xfrm>
            <a:off x="3124200" y="4978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14" name="Rectangle 14" descr="Stationery"/>
          <p:cNvSpPr>
            <a:spLocks noChangeArrowheads="1"/>
          </p:cNvSpPr>
          <p:nvPr/>
        </p:nvSpPr>
        <p:spPr bwMode="auto">
          <a:xfrm>
            <a:off x="3130550" y="5969000"/>
            <a:ext cx="5969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44815" name="Rectangle 15" descr="Stationery"/>
          <p:cNvSpPr>
            <a:spLocks noChangeArrowheads="1"/>
          </p:cNvSpPr>
          <p:nvPr/>
        </p:nvSpPr>
        <p:spPr bwMode="auto">
          <a:xfrm>
            <a:off x="3727450" y="59690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16" name="Rectangle 16" descr="Stationery"/>
          <p:cNvSpPr>
            <a:spLocks noChangeArrowheads="1"/>
          </p:cNvSpPr>
          <p:nvPr/>
        </p:nvSpPr>
        <p:spPr bwMode="auto">
          <a:xfrm>
            <a:off x="3892550" y="59690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17" name="Rectangle 17" descr="Stationery"/>
          <p:cNvSpPr>
            <a:spLocks noChangeArrowheads="1"/>
          </p:cNvSpPr>
          <p:nvPr/>
        </p:nvSpPr>
        <p:spPr bwMode="auto">
          <a:xfrm>
            <a:off x="4502150" y="59690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18" name="Rectangle 18" descr="Stationery"/>
          <p:cNvSpPr>
            <a:spLocks noChangeArrowheads="1"/>
          </p:cNvSpPr>
          <p:nvPr/>
        </p:nvSpPr>
        <p:spPr bwMode="auto">
          <a:xfrm>
            <a:off x="2965450" y="59690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19" name="Oval 19"/>
          <p:cNvSpPr>
            <a:spLocks noChangeArrowheads="1"/>
          </p:cNvSpPr>
          <p:nvPr/>
        </p:nvSpPr>
        <p:spPr bwMode="auto">
          <a:xfrm>
            <a:off x="3587750" y="60452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20" name="Rectangle 20" descr="Stationery"/>
          <p:cNvSpPr>
            <a:spLocks noChangeArrowheads="1"/>
          </p:cNvSpPr>
          <p:nvPr/>
        </p:nvSpPr>
        <p:spPr bwMode="auto">
          <a:xfrm>
            <a:off x="3905250" y="59690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44821" name="Rectangle 21" descr="Stationery"/>
          <p:cNvSpPr>
            <a:spLocks noChangeArrowheads="1"/>
          </p:cNvSpPr>
          <p:nvPr/>
        </p:nvSpPr>
        <p:spPr bwMode="auto">
          <a:xfrm>
            <a:off x="5067300" y="5969000"/>
            <a:ext cx="5969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844822" name="Rectangle 22" descr="Stationery"/>
          <p:cNvSpPr>
            <a:spLocks noChangeArrowheads="1"/>
          </p:cNvSpPr>
          <p:nvPr/>
        </p:nvSpPr>
        <p:spPr bwMode="auto">
          <a:xfrm>
            <a:off x="5664200" y="59690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23" name="Rectangle 23" descr="Stationery"/>
          <p:cNvSpPr>
            <a:spLocks noChangeArrowheads="1"/>
          </p:cNvSpPr>
          <p:nvPr/>
        </p:nvSpPr>
        <p:spPr bwMode="auto">
          <a:xfrm>
            <a:off x="5829300" y="59690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24" name="Rectangle 24" descr="Stationery"/>
          <p:cNvSpPr>
            <a:spLocks noChangeArrowheads="1"/>
          </p:cNvSpPr>
          <p:nvPr/>
        </p:nvSpPr>
        <p:spPr bwMode="auto">
          <a:xfrm>
            <a:off x="6438900" y="59690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25" name="Rectangle 25" descr="Stationery"/>
          <p:cNvSpPr>
            <a:spLocks noChangeArrowheads="1"/>
          </p:cNvSpPr>
          <p:nvPr/>
        </p:nvSpPr>
        <p:spPr bwMode="auto">
          <a:xfrm>
            <a:off x="4902200" y="59690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26" name="Rectangle 26" descr="Stationery"/>
          <p:cNvSpPr>
            <a:spLocks noChangeArrowheads="1"/>
          </p:cNvSpPr>
          <p:nvPr/>
        </p:nvSpPr>
        <p:spPr bwMode="auto">
          <a:xfrm>
            <a:off x="5842000" y="59690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44828" name="Rectangle 28" descr="Stationery"/>
          <p:cNvSpPr>
            <a:spLocks noChangeArrowheads="1"/>
          </p:cNvSpPr>
          <p:nvPr/>
        </p:nvSpPr>
        <p:spPr bwMode="auto">
          <a:xfrm>
            <a:off x="1219200" y="5969000"/>
            <a:ext cx="5969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844829" name="Rectangle 29" descr="Stationery"/>
          <p:cNvSpPr>
            <a:spLocks noChangeArrowheads="1"/>
          </p:cNvSpPr>
          <p:nvPr/>
        </p:nvSpPr>
        <p:spPr bwMode="auto">
          <a:xfrm>
            <a:off x="1816100" y="59690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30" name="Rectangle 30" descr="Stationery"/>
          <p:cNvSpPr>
            <a:spLocks noChangeArrowheads="1"/>
          </p:cNvSpPr>
          <p:nvPr/>
        </p:nvSpPr>
        <p:spPr bwMode="auto">
          <a:xfrm>
            <a:off x="1981200" y="59690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31" name="Rectangle 31" descr="Stationery"/>
          <p:cNvSpPr>
            <a:spLocks noChangeArrowheads="1"/>
          </p:cNvSpPr>
          <p:nvPr/>
        </p:nvSpPr>
        <p:spPr bwMode="auto">
          <a:xfrm>
            <a:off x="2590800" y="59690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32" name="Rectangle 32" descr="Stationery"/>
          <p:cNvSpPr>
            <a:spLocks noChangeArrowheads="1"/>
          </p:cNvSpPr>
          <p:nvPr/>
        </p:nvSpPr>
        <p:spPr bwMode="auto">
          <a:xfrm>
            <a:off x="1054100" y="59690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33" name="Rectangle 33"/>
          <p:cNvSpPr>
            <a:spLocks noChangeArrowheads="1"/>
          </p:cNvSpPr>
          <p:nvPr/>
        </p:nvSpPr>
        <p:spPr bwMode="auto">
          <a:xfrm>
            <a:off x="1295400" y="60452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34" name="Oval 34"/>
          <p:cNvSpPr>
            <a:spLocks noChangeArrowheads="1"/>
          </p:cNvSpPr>
          <p:nvPr/>
        </p:nvSpPr>
        <p:spPr bwMode="auto">
          <a:xfrm>
            <a:off x="1676400" y="60452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35" name="Rectangle 35" descr="Stationery"/>
          <p:cNvSpPr>
            <a:spLocks noChangeArrowheads="1"/>
          </p:cNvSpPr>
          <p:nvPr/>
        </p:nvSpPr>
        <p:spPr bwMode="auto">
          <a:xfrm>
            <a:off x="1993900" y="59690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44836" name="Rectangle 36" descr="Stationery"/>
          <p:cNvSpPr>
            <a:spLocks noChangeArrowheads="1"/>
          </p:cNvSpPr>
          <p:nvPr/>
        </p:nvSpPr>
        <p:spPr bwMode="auto">
          <a:xfrm>
            <a:off x="7067550" y="5969000"/>
            <a:ext cx="5969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44837" name="Rectangle 37" descr="Stationery"/>
          <p:cNvSpPr>
            <a:spLocks noChangeArrowheads="1"/>
          </p:cNvSpPr>
          <p:nvPr/>
        </p:nvSpPr>
        <p:spPr bwMode="auto">
          <a:xfrm>
            <a:off x="7664450" y="59690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38" name="Rectangle 38" descr="Stationery"/>
          <p:cNvSpPr>
            <a:spLocks noChangeArrowheads="1"/>
          </p:cNvSpPr>
          <p:nvPr/>
        </p:nvSpPr>
        <p:spPr bwMode="auto">
          <a:xfrm>
            <a:off x="7829550" y="59690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39" name="Rectangle 39" descr="Stationery"/>
          <p:cNvSpPr>
            <a:spLocks noChangeArrowheads="1"/>
          </p:cNvSpPr>
          <p:nvPr/>
        </p:nvSpPr>
        <p:spPr bwMode="auto">
          <a:xfrm>
            <a:off x="8439150" y="59690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40" name="Rectangle 40" descr="Stationery"/>
          <p:cNvSpPr>
            <a:spLocks noChangeArrowheads="1"/>
          </p:cNvSpPr>
          <p:nvPr/>
        </p:nvSpPr>
        <p:spPr bwMode="auto">
          <a:xfrm>
            <a:off x="6902450" y="59690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41" name="Rectangle 41"/>
          <p:cNvSpPr>
            <a:spLocks noChangeArrowheads="1"/>
          </p:cNvSpPr>
          <p:nvPr/>
        </p:nvSpPr>
        <p:spPr bwMode="auto">
          <a:xfrm>
            <a:off x="7143750" y="60452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42" name="Oval 42"/>
          <p:cNvSpPr>
            <a:spLocks noChangeArrowheads="1"/>
          </p:cNvSpPr>
          <p:nvPr/>
        </p:nvSpPr>
        <p:spPr bwMode="auto">
          <a:xfrm>
            <a:off x="7524750" y="60452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43" name="Rectangle 43" descr="Stationery"/>
          <p:cNvSpPr>
            <a:spLocks noChangeArrowheads="1"/>
          </p:cNvSpPr>
          <p:nvPr/>
        </p:nvSpPr>
        <p:spPr bwMode="auto">
          <a:xfrm>
            <a:off x="7842250" y="59690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44844" name="Rectangle 44" descr="Stationery"/>
          <p:cNvSpPr>
            <a:spLocks noChangeArrowheads="1"/>
          </p:cNvSpPr>
          <p:nvPr/>
        </p:nvSpPr>
        <p:spPr bwMode="auto">
          <a:xfrm>
            <a:off x="7842250" y="59690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44845" name="Rectangle 45" descr="Stationery"/>
          <p:cNvSpPr>
            <a:spLocks noChangeArrowheads="1"/>
          </p:cNvSpPr>
          <p:nvPr/>
        </p:nvSpPr>
        <p:spPr bwMode="auto">
          <a:xfrm>
            <a:off x="4959350" y="4902200"/>
            <a:ext cx="5969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844846" name="Rectangle 46" descr="Stationery"/>
          <p:cNvSpPr>
            <a:spLocks noChangeArrowheads="1"/>
          </p:cNvSpPr>
          <p:nvPr/>
        </p:nvSpPr>
        <p:spPr bwMode="auto">
          <a:xfrm>
            <a:off x="5556250" y="49022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47" name="Rectangle 47" descr="Stationery"/>
          <p:cNvSpPr>
            <a:spLocks noChangeArrowheads="1"/>
          </p:cNvSpPr>
          <p:nvPr/>
        </p:nvSpPr>
        <p:spPr bwMode="auto">
          <a:xfrm>
            <a:off x="5730875" y="49022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48" name="Rectangle 48" descr="Stationery"/>
          <p:cNvSpPr>
            <a:spLocks noChangeArrowheads="1"/>
          </p:cNvSpPr>
          <p:nvPr/>
        </p:nvSpPr>
        <p:spPr bwMode="auto">
          <a:xfrm>
            <a:off x="6330950" y="49022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49" name="Rectangle 49" descr="Stationery"/>
          <p:cNvSpPr>
            <a:spLocks noChangeArrowheads="1"/>
          </p:cNvSpPr>
          <p:nvPr/>
        </p:nvSpPr>
        <p:spPr bwMode="auto">
          <a:xfrm>
            <a:off x="4794250" y="49022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50" name="Rectangle 50"/>
          <p:cNvSpPr>
            <a:spLocks noChangeArrowheads="1"/>
          </p:cNvSpPr>
          <p:nvPr/>
        </p:nvSpPr>
        <p:spPr bwMode="auto">
          <a:xfrm>
            <a:off x="5035550" y="49784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51" name="Rectangle 51" descr="Stationery"/>
          <p:cNvSpPr>
            <a:spLocks noChangeArrowheads="1"/>
          </p:cNvSpPr>
          <p:nvPr/>
        </p:nvSpPr>
        <p:spPr bwMode="auto">
          <a:xfrm>
            <a:off x="3949700" y="4064000"/>
            <a:ext cx="5969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44852" name="Rectangle 52" descr="Stationery"/>
          <p:cNvSpPr>
            <a:spLocks noChangeArrowheads="1"/>
          </p:cNvSpPr>
          <p:nvPr/>
        </p:nvSpPr>
        <p:spPr bwMode="auto">
          <a:xfrm>
            <a:off x="4546600" y="40640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53" name="Rectangle 53" descr="Stationery"/>
          <p:cNvSpPr>
            <a:spLocks noChangeArrowheads="1"/>
          </p:cNvSpPr>
          <p:nvPr/>
        </p:nvSpPr>
        <p:spPr bwMode="auto">
          <a:xfrm>
            <a:off x="4711700" y="40640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54" name="Rectangle 54" descr="Stationery"/>
          <p:cNvSpPr>
            <a:spLocks noChangeArrowheads="1"/>
          </p:cNvSpPr>
          <p:nvPr/>
        </p:nvSpPr>
        <p:spPr bwMode="auto">
          <a:xfrm>
            <a:off x="5321300" y="40640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55" name="Rectangle 55" descr="Stationery"/>
          <p:cNvSpPr>
            <a:spLocks noChangeArrowheads="1"/>
          </p:cNvSpPr>
          <p:nvPr/>
        </p:nvSpPr>
        <p:spPr bwMode="auto">
          <a:xfrm>
            <a:off x="3784600" y="40640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56" name="Rectangle 56"/>
          <p:cNvSpPr>
            <a:spLocks noChangeArrowheads="1"/>
          </p:cNvSpPr>
          <p:nvPr/>
        </p:nvSpPr>
        <p:spPr bwMode="auto">
          <a:xfrm>
            <a:off x="4025900" y="41402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57" name="Line 57"/>
          <p:cNvSpPr>
            <a:spLocks noChangeShapeType="1"/>
          </p:cNvSpPr>
          <p:nvPr/>
        </p:nvSpPr>
        <p:spPr bwMode="auto">
          <a:xfrm flipH="1">
            <a:off x="3409950" y="4368800"/>
            <a:ext cx="4953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4858" name="Line 58"/>
          <p:cNvSpPr>
            <a:spLocks noChangeShapeType="1"/>
          </p:cNvSpPr>
          <p:nvPr/>
        </p:nvSpPr>
        <p:spPr bwMode="auto">
          <a:xfrm>
            <a:off x="4629150" y="4368800"/>
            <a:ext cx="10668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4859" name="Line 59"/>
          <p:cNvSpPr>
            <a:spLocks noChangeShapeType="1"/>
          </p:cNvSpPr>
          <p:nvPr/>
        </p:nvSpPr>
        <p:spPr bwMode="auto">
          <a:xfrm flipH="1">
            <a:off x="1962150" y="5283200"/>
            <a:ext cx="106045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4860" name="Line 60"/>
          <p:cNvSpPr>
            <a:spLocks noChangeShapeType="1"/>
          </p:cNvSpPr>
          <p:nvPr/>
        </p:nvSpPr>
        <p:spPr bwMode="auto">
          <a:xfrm>
            <a:off x="3790950" y="5283200"/>
            <a:ext cx="762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4861" name="Line 61"/>
          <p:cNvSpPr>
            <a:spLocks noChangeShapeType="1"/>
          </p:cNvSpPr>
          <p:nvPr/>
        </p:nvSpPr>
        <p:spPr bwMode="auto">
          <a:xfrm>
            <a:off x="4933950" y="5283200"/>
            <a:ext cx="8382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4862" name="Line 62"/>
          <p:cNvSpPr>
            <a:spLocks noChangeShapeType="1"/>
          </p:cNvSpPr>
          <p:nvPr/>
        </p:nvSpPr>
        <p:spPr bwMode="auto">
          <a:xfrm>
            <a:off x="5619750" y="5283200"/>
            <a:ext cx="21336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4863" name="Line 63"/>
          <p:cNvSpPr>
            <a:spLocks noChangeShapeType="1"/>
          </p:cNvSpPr>
          <p:nvPr/>
        </p:nvSpPr>
        <p:spPr bwMode="auto">
          <a:xfrm>
            <a:off x="2727325" y="6134100"/>
            <a:ext cx="34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4864" name="Line 64"/>
          <p:cNvSpPr>
            <a:spLocks noChangeShapeType="1"/>
          </p:cNvSpPr>
          <p:nvPr/>
        </p:nvSpPr>
        <p:spPr bwMode="auto">
          <a:xfrm>
            <a:off x="4556125" y="61341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4865" name="Line 65"/>
          <p:cNvSpPr>
            <a:spLocks noChangeShapeType="1"/>
          </p:cNvSpPr>
          <p:nvPr/>
        </p:nvSpPr>
        <p:spPr bwMode="auto">
          <a:xfrm>
            <a:off x="6521450" y="6134100"/>
            <a:ext cx="428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4913" name="Rectangle 113"/>
          <p:cNvSpPr>
            <a:spLocks noChangeArrowheads="1"/>
          </p:cNvSpPr>
          <p:nvPr/>
        </p:nvSpPr>
        <p:spPr bwMode="auto">
          <a:xfrm>
            <a:off x="1282700" y="60452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914" name="Oval 114"/>
          <p:cNvSpPr>
            <a:spLocks noChangeArrowheads="1"/>
          </p:cNvSpPr>
          <p:nvPr/>
        </p:nvSpPr>
        <p:spPr bwMode="auto">
          <a:xfrm>
            <a:off x="1663700" y="60452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915" name="Rectangle 115"/>
          <p:cNvSpPr>
            <a:spLocks noChangeArrowheads="1"/>
          </p:cNvSpPr>
          <p:nvPr/>
        </p:nvSpPr>
        <p:spPr bwMode="auto">
          <a:xfrm>
            <a:off x="2044700" y="60452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916" name="Oval 116"/>
          <p:cNvSpPr>
            <a:spLocks noChangeArrowheads="1"/>
          </p:cNvSpPr>
          <p:nvPr/>
        </p:nvSpPr>
        <p:spPr bwMode="auto">
          <a:xfrm>
            <a:off x="2425700" y="60452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917" name="Rectangle 117"/>
          <p:cNvSpPr>
            <a:spLocks noChangeArrowheads="1"/>
          </p:cNvSpPr>
          <p:nvPr/>
        </p:nvSpPr>
        <p:spPr bwMode="auto">
          <a:xfrm>
            <a:off x="3187700" y="60452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918" name="Oval 118"/>
          <p:cNvSpPr>
            <a:spLocks noChangeArrowheads="1"/>
          </p:cNvSpPr>
          <p:nvPr/>
        </p:nvSpPr>
        <p:spPr bwMode="auto">
          <a:xfrm>
            <a:off x="3568700" y="60452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919" name="Rectangle 119"/>
          <p:cNvSpPr>
            <a:spLocks noChangeArrowheads="1"/>
          </p:cNvSpPr>
          <p:nvPr/>
        </p:nvSpPr>
        <p:spPr bwMode="auto">
          <a:xfrm>
            <a:off x="5092700" y="60452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920" name="Oval 120"/>
          <p:cNvSpPr>
            <a:spLocks noChangeArrowheads="1"/>
          </p:cNvSpPr>
          <p:nvPr/>
        </p:nvSpPr>
        <p:spPr bwMode="auto">
          <a:xfrm>
            <a:off x="5473700" y="60452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923" name="Rectangle 123"/>
          <p:cNvSpPr>
            <a:spLocks noChangeArrowheads="1"/>
          </p:cNvSpPr>
          <p:nvPr/>
        </p:nvSpPr>
        <p:spPr bwMode="auto">
          <a:xfrm>
            <a:off x="7150100" y="60452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924" name="Oval 124"/>
          <p:cNvSpPr>
            <a:spLocks noChangeArrowheads="1"/>
          </p:cNvSpPr>
          <p:nvPr/>
        </p:nvSpPr>
        <p:spPr bwMode="auto">
          <a:xfrm>
            <a:off x="7531100" y="60452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925" name="Line 125"/>
          <p:cNvSpPr>
            <a:spLocks noChangeShapeType="1"/>
          </p:cNvSpPr>
          <p:nvPr/>
        </p:nvSpPr>
        <p:spPr bwMode="auto">
          <a:xfrm>
            <a:off x="292100" y="3937000"/>
            <a:ext cx="8509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44926" name="Text Box 126"/>
          <p:cNvSpPr txBox="1">
            <a:spLocks noChangeArrowheads="1"/>
          </p:cNvSpPr>
          <p:nvPr/>
        </p:nvSpPr>
        <p:spPr bwMode="auto">
          <a:xfrm>
            <a:off x="165100" y="3938588"/>
            <a:ext cx="279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79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9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209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>
                <a:solidFill>
                  <a:schemeClr val="accent2"/>
                </a:solidFill>
              </a:rPr>
              <a:t>After Deleting 12</a:t>
            </a:r>
          </a:p>
        </p:txBody>
      </p:sp>
      <p:sp>
        <p:nvSpPr>
          <p:cNvPr id="844998" name="Rectangle 198" descr="Stationery"/>
          <p:cNvSpPr>
            <a:spLocks noChangeArrowheads="1"/>
          </p:cNvSpPr>
          <p:nvPr/>
        </p:nvSpPr>
        <p:spPr bwMode="auto">
          <a:xfrm>
            <a:off x="2713038" y="2374900"/>
            <a:ext cx="5969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44999" name="Rectangle 199" descr="Stationery"/>
          <p:cNvSpPr>
            <a:spLocks noChangeArrowheads="1"/>
          </p:cNvSpPr>
          <p:nvPr/>
        </p:nvSpPr>
        <p:spPr bwMode="auto">
          <a:xfrm>
            <a:off x="3309938" y="23749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00" name="Rectangle 200" descr="Stationery"/>
          <p:cNvSpPr>
            <a:spLocks noChangeArrowheads="1"/>
          </p:cNvSpPr>
          <p:nvPr/>
        </p:nvSpPr>
        <p:spPr bwMode="auto">
          <a:xfrm>
            <a:off x="3465513" y="2365375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01" name="Rectangle 201" descr="Stationery"/>
          <p:cNvSpPr>
            <a:spLocks noChangeArrowheads="1"/>
          </p:cNvSpPr>
          <p:nvPr/>
        </p:nvSpPr>
        <p:spPr bwMode="auto">
          <a:xfrm>
            <a:off x="4084638" y="23749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02" name="Rectangle 202" descr="Stationery"/>
          <p:cNvSpPr>
            <a:spLocks noChangeArrowheads="1"/>
          </p:cNvSpPr>
          <p:nvPr/>
        </p:nvSpPr>
        <p:spPr bwMode="auto">
          <a:xfrm>
            <a:off x="2547938" y="23749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03" name="Rectangle 203"/>
          <p:cNvSpPr>
            <a:spLocks noChangeArrowheads="1"/>
          </p:cNvSpPr>
          <p:nvPr/>
        </p:nvSpPr>
        <p:spPr bwMode="auto">
          <a:xfrm>
            <a:off x="2789238" y="24511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04" name="Rectangle 204" descr="Stationery"/>
          <p:cNvSpPr>
            <a:spLocks noChangeArrowheads="1"/>
          </p:cNvSpPr>
          <p:nvPr/>
        </p:nvSpPr>
        <p:spPr bwMode="auto">
          <a:xfrm>
            <a:off x="2795588" y="3441700"/>
            <a:ext cx="5969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45005" name="Rectangle 205" descr="Stationery"/>
          <p:cNvSpPr>
            <a:spLocks noChangeArrowheads="1"/>
          </p:cNvSpPr>
          <p:nvPr/>
        </p:nvSpPr>
        <p:spPr bwMode="auto">
          <a:xfrm>
            <a:off x="3392488" y="34417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06" name="Rectangle 206" descr="Stationery"/>
          <p:cNvSpPr>
            <a:spLocks noChangeArrowheads="1"/>
          </p:cNvSpPr>
          <p:nvPr/>
        </p:nvSpPr>
        <p:spPr bwMode="auto">
          <a:xfrm>
            <a:off x="3557588" y="34417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07" name="Rectangle 207" descr="Stationery"/>
          <p:cNvSpPr>
            <a:spLocks noChangeArrowheads="1"/>
          </p:cNvSpPr>
          <p:nvPr/>
        </p:nvSpPr>
        <p:spPr bwMode="auto">
          <a:xfrm>
            <a:off x="4167188" y="34417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08" name="Rectangle 208" descr="Stationery"/>
          <p:cNvSpPr>
            <a:spLocks noChangeArrowheads="1"/>
          </p:cNvSpPr>
          <p:nvPr/>
        </p:nvSpPr>
        <p:spPr bwMode="auto">
          <a:xfrm>
            <a:off x="2630488" y="34417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09" name="Oval 209"/>
          <p:cNvSpPr>
            <a:spLocks noChangeArrowheads="1"/>
          </p:cNvSpPr>
          <p:nvPr/>
        </p:nvSpPr>
        <p:spPr bwMode="auto">
          <a:xfrm>
            <a:off x="3252788" y="35179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10" name="Rectangle 210" descr="Stationery"/>
          <p:cNvSpPr>
            <a:spLocks noChangeArrowheads="1"/>
          </p:cNvSpPr>
          <p:nvPr/>
        </p:nvSpPr>
        <p:spPr bwMode="auto">
          <a:xfrm>
            <a:off x="3570288" y="3441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45011" name="Rectangle 211" descr="Stationery"/>
          <p:cNvSpPr>
            <a:spLocks noChangeArrowheads="1"/>
          </p:cNvSpPr>
          <p:nvPr/>
        </p:nvSpPr>
        <p:spPr bwMode="auto">
          <a:xfrm>
            <a:off x="4732338" y="3441700"/>
            <a:ext cx="5969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845012" name="Rectangle 212" descr="Stationery"/>
          <p:cNvSpPr>
            <a:spLocks noChangeArrowheads="1"/>
          </p:cNvSpPr>
          <p:nvPr/>
        </p:nvSpPr>
        <p:spPr bwMode="auto">
          <a:xfrm>
            <a:off x="5329238" y="34417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13" name="Rectangle 213" descr="Stationery"/>
          <p:cNvSpPr>
            <a:spLocks noChangeArrowheads="1"/>
          </p:cNvSpPr>
          <p:nvPr/>
        </p:nvSpPr>
        <p:spPr bwMode="auto">
          <a:xfrm>
            <a:off x="5494338" y="34417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14" name="Rectangle 214" descr="Stationery"/>
          <p:cNvSpPr>
            <a:spLocks noChangeArrowheads="1"/>
          </p:cNvSpPr>
          <p:nvPr/>
        </p:nvSpPr>
        <p:spPr bwMode="auto">
          <a:xfrm>
            <a:off x="6103938" y="34417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15" name="Rectangle 215" descr="Stationery"/>
          <p:cNvSpPr>
            <a:spLocks noChangeArrowheads="1"/>
          </p:cNvSpPr>
          <p:nvPr/>
        </p:nvSpPr>
        <p:spPr bwMode="auto">
          <a:xfrm>
            <a:off x="4567238" y="34417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16" name="Rectangle 216" descr="Stationery"/>
          <p:cNvSpPr>
            <a:spLocks noChangeArrowheads="1"/>
          </p:cNvSpPr>
          <p:nvPr/>
        </p:nvSpPr>
        <p:spPr bwMode="auto">
          <a:xfrm>
            <a:off x="5507038" y="3441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45017" name="Rectangle 217" descr="Stationery"/>
          <p:cNvSpPr>
            <a:spLocks noChangeArrowheads="1"/>
          </p:cNvSpPr>
          <p:nvPr/>
        </p:nvSpPr>
        <p:spPr bwMode="auto">
          <a:xfrm>
            <a:off x="5507038" y="3441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45018" name="Rectangle 218" descr="Stationery"/>
          <p:cNvSpPr>
            <a:spLocks noChangeArrowheads="1"/>
          </p:cNvSpPr>
          <p:nvPr/>
        </p:nvSpPr>
        <p:spPr bwMode="auto">
          <a:xfrm>
            <a:off x="884238" y="3441700"/>
            <a:ext cx="5969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845019" name="Rectangle 219" descr="Stationery"/>
          <p:cNvSpPr>
            <a:spLocks noChangeArrowheads="1"/>
          </p:cNvSpPr>
          <p:nvPr/>
        </p:nvSpPr>
        <p:spPr bwMode="auto">
          <a:xfrm>
            <a:off x="1481138" y="34417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20" name="Rectangle 220" descr="Stationery"/>
          <p:cNvSpPr>
            <a:spLocks noChangeArrowheads="1"/>
          </p:cNvSpPr>
          <p:nvPr/>
        </p:nvSpPr>
        <p:spPr bwMode="auto">
          <a:xfrm>
            <a:off x="1646238" y="34417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21" name="Rectangle 221" descr="Stationery"/>
          <p:cNvSpPr>
            <a:spLocks noChangeArrowheads="1"/>
          </p:cNvSpPr>
          <p:nvPr/>
        </p:nvSpPr>
        <p:spPr bwMode="auto">
          <a:xfrm>
            <a:off x="2255838" y="34417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22" name="Rectangle 222" descr="Stationery"/>
          <p:cNvSpPr>
            <a:spLocks noChangeArrowheads="1"/>
          </p:cNvSpPr>
          <p:nvPr/>
        </p:nvSpPr>
        <p:spPr bwMode="auto">
          <a:xfrm>
            <a:off x="719138" y="34417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23" name="Rectangle 223"/>
          <p:cNvSpPr>
            <a:spLocks noChangeArrowheads="1"/>
          </p:cNvSpPr>
          <p:nvPr/>
        </p:nvSpPr>
        <p:spPr bwMode="auto">
          <a:xfrm>
            <a:off x="960438" y="35179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24" name="Oval 224"/>
          <p:cNvSpPr>
            <a:spLocks noChangeArrowheads="1"/>
          </p:cNvSpPr>
          <p:nvPr/>
        </p:nvSpPr>
        <p:spPr bwMode="auto">
          <a:xfrm>
            <a:off x="1341438" y="35179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25" name="Rectangle 225" descr="Stationery"/>
          <p:cNvSpPr>
            <a:spLocks noChangeArrowheads="1"/>
          </p:cNvSpPr>
          <p:nvPr/>
        </p:nvSpPr>
        <p:spPr bwMode="auto">
          <a:xfrm>
            <a:off x="1658938" y="3441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45026" name="Rectangle 226" descr="Stationery"/>
          <p:cNvSpPr>
            <a:spLocks noChangeArrowheads="1"/>
          </p:cNvSpPr>
          <p:nvPr/>
        </p:nvSpPr>
        <p:spPr bwMode="auto">
          <a:xfrm>
            <a:off x="6732588" y="3441700"/>
            <a:ext cx="5969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845027" name="Rectangle 227" descr="Stationery"/>
          <p:cNvSpPr>
            <a:spLocks noChangeArrowheads="1"/>
          </p:cNvSpPr>
          <p:nvPr/>
        </p:nvSpPr>
        <p:spPr bwMode="auto">
          <a:xfrm>
            <a:off x="7329488" y="34417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28" name="Rectangle 228" descr="Stationery"/>
          <p:cNvSpPr>
            <a:spLocks noChangeArrowheads="1"/>
          </p:cNvSpPr>
          <p:nvPr/>
        </p:nvSpPr>
        <p:spPr bwMode="auto">
          <a:xfrm>
            <a:off x="7494588" y="34417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29" name="Rectangle 229" descr="Stationery"/>
          <p:cNvSpPr>
            <a:spLocks noChangeArrowheads="1"/>
          </p:cNvSpPr>
          <p:nvPr/>
        </p:nvSpPr>
        <p:spPr bwMode="auto">
          <a:xfrm>
            <a:off x="8104188" y="34417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30" name="Rectangle 230" descr="Stationery"/>
          <p:cNvSpPr>
            <a:spLocks noChangeArrowheads="1"/>
          </p:cNvSpPr>
          <p:nvPr/>
        </p:nvSpPr>
        <p:spPr bwMode="auto">
          <a:xfrm>
            <a:off x="6567488" y="34417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31" name="Rectangle 231"/>
          <p:cNvSpPr>
            <a:spLocks noChangeArrowheads="1"/>
          </p:cNvSpPr>
          <p:nvPr/>
        </p:nvSpPr>
        <p:spPr bwMode="auto">
          <a:xfrm>
            <a:off x="6808788" y="35179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32" name="Oval 232"/>
          <p:cNvSpPr>
            <a:spLocks noChangeArrowheads="1"/>
          </p:cNvSpPr>
          <p:nvPr/>
        </p:nvSpPr>
        <p:spPr bwMode="auto">
          <a:xfrm>
            <a:off x="7189788" y="3517900"/>
            <a:ext cx="889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33" name="Rectangle 233" descr="Stationery"/>
          <p:cNvSpPr>
            <a:spLocks noChangeArrowheads="1"/>
          </p:cNvSpPr>
          <p:nvPr/>
        </p:nvSpPr>
        <p:spPr bwMode="auto">
          <a:xfrm>
            <a:off x="7507288" y="3441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45034" name="Rectangle 234" descr="Stationery"/>
          <p:cNvSpPr>
            <a:spLocks noChangeArrowheads="1"/>
          </p:cNvSpPr>
          <p:nvPr/>
        </p:nvSpPr>
        <p:spPr bwMode="auto">
          <a:xfrm>
            <a:off x="7507288" y="3441700"/>
            <a:ext cx="5969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45035" name="Rectangle 235" descr="Stationery"/>
          <p:cNvSpPr>
            <a:spLocks noChangeArrowheads="1"/>
          </p:cNvSpPr>
          <p:nvPr/>
        </p:nvSpPr>
        <p:spPr bwMode="auto">
          <a:xfrm>
            <a:off x="4624388" y="2374900"/>
            <a:ext cx="5969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45036" name="Rectangle 236" descr="Stationery"/>
          <p:cNvSpPr>
            <a:spLocks noChangeArrowheads="1"/>
          </p:cNvSpPr>
          <p:nvPr/>
        </p:nvSpPr>
        <p:spPr bwMode="auto">
          <a:xfrm>
            <a:off x="5221288" y="23749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37" name="Rectangle 237" descr="Stationery"/>
          <p:cNvSpPr>
            <a:spLocks noChangeArrowheads="1"/>
          </p:cNvSpPr>
          <p:nvPr/>
        </p:nvSpPr>
        <p:spPr bwMode="auto">
          <a:xfrm>
            <a:off x="5395913" y="23749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38" name="Rectangle 238" descr="Stationery"/>
          <p:cNvSpPr>
            <a:spLocks noChangeArrowheads="1"/>
          </p:cNvSpPr>
          <p:nvPr/>
        </p:nvSpPr>
        <p:spPr bwMode="auto">
          <a:xfrm>
            <a:off x="5995988" y="23749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39" name="Rectangle 239" descr="Stationery"/>
          <p:cNvSpPr>
            <a:spLocks noChangeArrowheads="1"/>
          </p:cNvSpPr>
          <p:nvPr/>
        </p:nvSpPr>
        <p:spPr bwMode="auto">
          <a:xfrm>
            <a:off x="4459288" y="23749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40" name="Rectangle 240"/>
          <p:cNvSpPr>
            <a:spLocks noChangeArrowheads="1"/>
          </p:cNvSpPr>
          <p:nvPr/>
        </p:nvSpPr>
        <p:spPr bwMode="auto">
          <a:xfrm>
            <a:off x="4700588" y="24511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41" name="Rectangle 241" descr="Stationery"/>
          <p:cNvSpPr>
            <a:spLocks noChangeArrowheads="1"/>
          </p:cNvSpPr>
          <p:nvPr/>
        </p:nvSpPr>
        <p:spPr bwMode="auto">
          <a:xfrm>
            <a:off x="3614738" y="1536700"/>
            <a:ext cx="5969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45042" name="Rectangle 242" descr="Stationery"/>
          <p:cNvSpPr>
            <a:spLocks noChangeArrowheads="1"/>
          </p:cNvSpPr>
          <p:nvPr/>
        </p:nvSpPr>
        <p:spPr bwMode="auto">
          <a:xfrm>
            <a:off x="4211638" y="15367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43" name="Rectangle 243" descr="Stationery"/>
          <p:cNvSpPr>
            <a:spLocks noChangeArrowheads="1"/>
          </p:cNvSpPr>
          <p:nvPr/>
        </p:nvSpPr>
        <p:spPr bwMode="auto">
          <a:xfrm>
            <a:off x="4376738" y="15367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44" name="Rectangle 244" descr="Stationery"/>
          <p:cNvSpPr>
            <a:spLocks noChangeArrowheads="1"/>
          </p:cNvSpPr>
          <p:nvPr/>
        </p:nvSpPr>
        <p:spPr bwMode="auto">
          <a:xfrm>
            <a:off x="4986338" y="15367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45" name="Rectangle 245" descr="Stationery"/>
          <p:cNvSpPr>
            <a:spLocks noChangeArrowheads="1"/>
          </p:cNvSpPr>
          <p:nvPr/>
        </p:nvSpPr>
        <p:spPr bwMode="auto">
          <a:xfrm>
            <a:off x="3449638" y="1536700"/>
            <a:ext cx="1651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46" name="Rectangle 246"/>
          <p:cNvSpPr>
            <a:spLocks noChangeArrowheads="1"/>
          </p:cNvSpPr>
          <p:nvPr/>
        </p:nvSpPr>
        <p:spPr bwMode="auto">
          <a:xfrm>
            <a:off x="3690938" y="16129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47" name="Line 247"/>
          <p:cNvSpPr>
            <a:spLocks noChangeShapeType="1"/>
          </p:cNvSpPr>
          <p:nvPr/>
        </p:nvSpPr>
        <p:spPr bwMode="auto">
          <a:xfrm flipH="1">
            <a:off x="3074988" y="1841500"/>
            <a:ext cx="4953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5048" name="Line 248"/>
          <p:cNvSpPr>
            <a:spLocks noChangeShapeType="1"/>
          </p:cNvSpPr>
          <p:nvPr/>
        </p:nvSpPr>
        <p:spPr bwMode="auto">
          <a:xfrm>
            <a:off x="4294188" y="1841500"/>
            <a:ext cx="10668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5049" name="Line 249"/>
          <p:cNvSpPr>
            <a:spLocks noChangeShapeType="1"/>
          </p:cNvSpPr>
          <p:nvPr/>
        </p:nvSpPr>
        <p:spPr bwMode="auto">
          <a:xfrm flipH="1">
            <a:off x="1627188" y="2755900"/>
            <a:ext cx="106045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5050" name="Line 250"/>
          <p:cNvSpPr>
            <a:spLocks noChangeShapeType="1"/>
          </p:cNvSpPr>
          <p:nvPr/>
        </p:nvSpPr>
        <p:spPr bwMode="auto">
          <a:xfrm>
            <a:off x="3455988" y="2755900"/>
            <a:ext cx="762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5051" name="Line 251"/>
          <p:cNvSpPr>
            <a:spLocks noChangeShapeType="1"/>
          </p:cNvSpPr>
          <p:nvPr/>
        </p:nvSpPr>
        <p:spPr bwMode="auto">
          <a:xfrm>
            <a:off x="4598988" y="2755900"/>
            <a:ext cx="8382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5052" name="Line 252"/>
          <p:cNvSpPr>
            <a:spLocks noChangeShapeType="1"/>
          </p:cNvSpPr>
          <p:nvPr/>
        </p:nvSpPr>
        <p:spPr bwMode="auto">
          <a:xfrm>
            <a:off x="5284788" y="2755900"/>
            <a:ext cx="21336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5053" name="Line 253"/>
          <p:cNvSpPr>
            <a:spLocks noChangeShapeType="1"/>
          </p:cNvSpPr>
          <p:nvPr/>
        </p:nvSpPr>
        <p:spPr bwMode="auto">
          <a:xfrm>
            <a:off x="2392363" y="3606800"/>
            <a:ext cx="34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5054" name="Line 254"/>
          <p:cNvSpPr>
            <a:spLocks noChangeShapeType="1"/>
          </p:cNvSpPr>
          <p:nvPr/>
        </p:nvSpPr>
        <p:spPr bwMode="auto">
          <a:xfrm>
            <a:off x="4221163" y="36068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5055" name="Line 255"/>
          <p:cNvSpPr>
            <a:spLocks noChangeShapeType="1"/>
          </p:cNvSpPr>
          <p:nvPr/>
        </p:nvSpPr>
        <p:spPr bwMode="auto">
          <a:xfrm>
            <a:off x="6186488" y="3606800"/>
            <a:ext cx="428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5056" name="Rectangle 256"/>
          <p:cNvSpPr>
            <a:spLocks noChangeArrowheads="1"/>
          </p:cNvSpPr>
          <p:nvPr/>
        </p:nvSpPr>
        <p:spPr bwMode="auto">
          <a:xfrm>
            <a:off x="947738" y="35179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57" name="Oval 257"/>
          <p:cNvSpPr>
            <a:spLocks noChangeArrowheads="1"/>
          </p:cNvSpPr>
          <p:nvPr/>
        </p:nvSpPr>
        <p:spPr bwMode="auto">
          <a:xfrm>
            <a:off x="1328738" y="35179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58" name="Rectangle 258"/>
          <p:cNvSpPr>
            <a:spLocks noChangeArrowheads="1"/>
          </p:cNvSpPr>
          <p:nvPr/>
        </p:nvSpPr>
        <p:spPr bwMode="auto">
          <a:xfrm>
            <a:off x="1709738" y="35179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59" name="Oval 259"/>
          <p:cNvSpPr>
            <a:spLocks noChangeArrowheads="1"/>
          </p:cNvSpPr>
          <p:nvPr/>
        </p:nvSpPr>
        <p:spPr bwMode="auto">
          <a:xfrm>
            <a:off x="2090738" y="35179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60" name="Rectangle 260"/>
          <p:cNvSpPr>
            <a:spLocks noChangeArrowheads="1"/>
          </p:cNvSpPr>
          <p:nvPr/>
        </p:nvSpPr>
        <p:spPr bwMode="auto">
          <a:xfrm>
            <a:off x="2852738" y="35179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61" name="Oval 261"/>
          <p:cNvSpPr>
            <a:spLocks noChangeArrowheads="1"/>
          </p:cNvSpPr>
          <p:nvPr/>
        </p:nvSpPr>
        <p:spPr bwMode="auto">
          <a:xfrm>
            <a:off x="3233738" y="35179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62" name="Rectangle 262"/>
          <p:cNvSpPr>
            <a:spLocks noChangeArrowheads="1"/>
          </p:cNvSpPr>
          <p:nvPr/>
        </p:nvSpPr>
        <p:spPr bwMode="auto">
          <a:xfrm>
            <a:off x="4757738" y="35179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63" name="Oval 263"/>
          <p:cNvSpPr>
            <a:spLocks noChangeArrowheads="1"/>
          </p:cNvSpPr>
          <p:nvPr/>
        </p:nvSpPr>
        <p:spPr bwMode="auto">
          <a:xfrm>
            <a:off x="5138738" y="35179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64" name="Rectangle 264"/>
          <p:cNvSpPr>
            <a:spLocks noChangeArrowheads="1"/>
          </p:cNvSpPr>
          <p:nvPr/>
        </p:nvSpPr>
        <p:spPr bwMode="auto">
          <a:xfrm>
            <a:off x="5595938" y="35179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65" name="Oval 265"/>
          <p:cNvSpPr>
            <a:spLocks noChangeArrowheads="1"/>
          </p:cNvSpPr>
          <p:nvPr/>
        </p:nvSpPr>
        <p:spPr bwMode="auto">
          <a:xfrm>
            <a:off x="5976938" y="35179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66" name="Rectangle 266"/>
          <p:cNvSpPr>
            <a:spLocks noChangeArrowheads="1"/>
          </p:cNvSpPr>
          <p:nvPr/>
        </p:nvSpPr>
        <p:spPr bwMode="auto">
          <a:xfrm>
            <a:off x="6815138" y="3517900"/>
            <a:ext cx="4699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67" name="Oval 267"/>
          <p:cNvSpPr>
            <a:spLocks noChangeArrowheads="1"/>
          </p:cNvSpPr>
          <p:nvPr/>
        </p:nvSpPr>
        <p:spPr bwMode="auto">
          <a:xfrm>
            <a:off x="7196138" y="3517900"/>
            <a:ext cx="889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068" name="Line 268"/>
          <p:cNvSpPr>
            <a:spLocks noChangeShapeType="1"/>
          </p:cNvSpPr>
          <p:nvPr/>
        </p:nvSpPr>
        <p:spPr bwMode="auto">
          <a:xfrm>
            <a:off x="0" y="1397000"/>
            <a:ext cx="8509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45069" name="Text Box 269"/>
          <p:cNvSpPr txBox="1">
            <a:spLocks noChangeArrowheads="1"/>
          </p:cNvSpPr>
          <p:nvPr/>
        </p:nvSpPr>
        <p:spPr bwMode="auto">
          <a:xfrm>
            <a:off x="152400" y="1500188"/>
            <a:ext cx="279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79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9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209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>
                <a:solidFill>
                  <a:schemeClr val="accent2"/>
                </a:solidFill>
              </a:rPr>
              <a:t>Before Deleting 12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EC32-F0F0-4073-9077-6B27411F6076}" type="slidenum">
              <a:rPr lang="en-US"/>
              <a:pPr/>
              <a:t>52</a:t>
            </a:fld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1ED70C8-1736-4D7D-BECA-1B20C085D1DF}"/>
              </a:ext>
            </a:extLst>
          </p:cNvPr>
          <p:cNvGrpSpPr/>
          <p:nvPr/>
        </p:nvGrpSpPr>
        <p:grpSpPr>
          <a:xfrm>
            <a:off x="888034" y="373372"/>
            <a:ext cx="6336962" cy="1520721"/>
            <a:chOff x="594241" y="361768"/>
            <a:chExt cx="6336962" cy="152072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BF3DBDF-381B-4FA9-9939-3ADDDE2134F4}"/>
                </a:ext>
              </a:extLst>
            </p:cNvPr>
            <p:cNvGrpSpPr/>
            <p:nvPr/>
          </p:nvGrpSpPr>
          <p:grpSpPr>
            <a:xfrm>
              <a:off x="3600451" y="381751"/>
              <a:ext cx="800100" cy="308812"/>
              <a:chOff x="4562476" y="2258176"/>
              <a:chExt cx="800100" cy="30881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98FD32C-AFCB-42E3-AD21-F7BBE3A5AC4B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88158C2-868A-405D-960D-E3978E064A59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3E7DDA2-2E2F-48A1-9425-0EB047E6149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13A73476-11DE-455B-8BE7-E6679D64F4F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42990C81-9D7A-4E93-B62F-A9B373285AB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FBC21CB-8105-4C01-94BC-D1EFFE25117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31CA95-770A-4957-A8D3-11655B31C8C9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991D5F1-70AF-4852-8140-D3308AE11864}"/>
                </a:ext>
              </a:extLst>
            </p:cNvPr>
            <p:cNvGrpSpPr/>
            <p:nvPr/>
          </p:nvGrpSpPr>
          <p:grpSpPr>
            <a:xfrm>
              <a:off x="2428876" y="972301"/>
              <a:ext cx="800100" cy="308812"/>
              <a:chOff x="4562476" y="2258176"/>
              <a:chExt cx="800100" cy="308812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EA345A9F-2440-4FC7-9F18-9514BE5F1D7F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E6841ABC-6284-4384-BC8A-399BABCBF813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118BA5FD-2909-4E4A-8455-EEFA05070C0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D2DF8761-CB21-4D41-9DE1-8EDC29FBD54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CB80A10C-D8D2-4C98-86ED-2CA18C37C20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716D8AD9-55C9-4328-841B-EBA426631BD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CA909F0A-76AD-4495-8C9C-DE5BD5740B48}"/>
                  </a:ext>
                </a:extLst>
              </p:cNvPr>
              <p:cNvSpPr txBox="1"/>
              <p:nvPr/>
            </p:nvSpPr>
            <p:spPr>
              <a:xfrm>
                <a:off x="4958501" y="225817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97F9DAA-41D6-46CC-A202-7FAA1F989F81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9C9D8225-F777-4EC9-919E-501A84B9084C}"/>
                </a:ext>
              </a:extLst>
            </p:cNvPr>
            <p:cNvGrpSpPr/>
            <p:nvPr/>
          </p:nvGrpSpPr>
          <p:grpSpPr>
            <a:xfrm>
              <a:off x="4791076" y="972301"/>
              <a:ext cx="800100" cy="308812"/>
              <a:chOff x="4562476" y="2258176"/>
              <a:chExt cx="800100" cy="308812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10FD1111-C4AD-41BB-96A9-C547E02A124C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5EF09F5D-A730-463D-9EC3-49FD626129C0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D1F080E4-4647-4FAE-94F9-64BB755BEF0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9E7F41E3-9C88-434C-9551-5F7595D373E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C90F907-A7AC-43F3-89C4-65C3DA145E0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77BDC9C1-402E-431B-9618-AE0D09E7197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4E3BA70-D22B-4D19-AD81-07AEED0106BA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6DF0F75-AE0A-496B-94EF-47E76172518F}"/>
                </a:ext>
              </a:extLst>
            </p:cNvPr>
            <p:cNvGrpSpPr/>
            <p:nvPr/>
          </p:nvGrpSpPr>
          <p:grpSpPr>
            <a:xfrm>
              <a:off x="714376" y="1515226"/>
              <a:ext cx="800100" cy="308812"/>
              <a:chOff x="4562476" y="2258176"/>
              <a:chExt cx="800100" cy="308812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96466F9A-13BE-4C4D-900B-11EED53DF2CC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6C46E04-A9EF-4A11-BF9B-4BD9272C2484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83CF1CAC-E88F-4F6D-82A6-AA086CC004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4A716449-003F-431F-B634-2AC0FB89C03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52232767-B07E-4130-9A54-1031CD3F4D7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53B10DCE-582D-403A-9B8A-33DD63A2917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5F57DFBF-703F-418E-B23A-5E770DC3E8FE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6B8385B1-2AAD-43F6-82E8-9B672E0266C4}"/>
                </a:ext>
              </a:extLst>
            </p:cNvPr>
            <p:cNvGrpSpPr/>
            <p:nvPr/>
          </p:nvGrpSpPr>
          <p:grpSpPr>
            <a:xfrm>
              <a:off x="1944545" y="1514191"/>
              <a:ext cx="800100" cy="308812"/>
              <a:chOff x="4562476" y="2258176"/>
              <a:chExt cx="800100" cy="308812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FB6878EB-9273-4B06-9058-798586580CBA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49FA7665-4944-4C5A-9792-F630AE3BC5C9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291D33EA-5FAD-44CF-BC52-1B2B2AAC006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CDFE9F26-EFC4-4CC2-B6AF-FEAFFA6C2AA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3697F684-244E-4AB8-8CF0-FD6A2DEE132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85DD84CC-0FDF-46D7-9484-135B67B4DD2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974AB28-94EF-4DF7-BEB8-D79084BC9A49}"/>
                  </a:ext>
                </a:extLst>
              </p:cNvPr>
              <p:cNvSpPr txBox="1"/>
              <p:nvPr/>
            </p:nvSpPr>
            <p:spPr>
              <a:xfrm>
                <a:off x="4958501" y="225817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A456C94-CF44-47C8-ADB0-5ED319AFC058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2BA1BEB-6D30-456B-9F6C-5DD1A72DF965}"/>
                </a:ext>
              </a:extLst>
            </p:cNvPr>
            <p:cNvGrpSpPr/>
            <p:nvPr/>
          </p:nvGrpSpPr>
          <p:grpSpPr>
            <a:xfrm>
              <a:off x="3216048" y="1513156"/>
              <a:ext cx="800100" cy="308812"/>
              <a:chOff x="4562476" y="2258176"/>
              <a:chExt cx="800100" cy="308812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EA0B8210-BC5F-458A-AF5E-03BCB64B1AC9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7D8525BE-97CF-42EE-B6B9-03B5874D72D5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7C45E211-3D2A-458B-89EC-1AFA9320573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CFF237B8-1E6E-4F03-A396-B1090AA3B64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DC5A5947-69AB-466D-B3EB-9E2097A5D3A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1860A3BA-C4A4-483A-A172-6955D7CD86E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D035E8B8-0CF2-46F4-AB26-0EFA3410C3F9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7D7919CC-F91A-48F5-932A-2413699B9B0D}"/>
                </a:ext>
              </a:extLst>
            </p:cNvPr>
            <p:cNvGrpSpPr/>
            <p:nvPr/>
          </p:nvGrpSpPr>
          <p:grpSpPr>
            <a:xfrm>
              <a:off x="4580457" y="1573677"/>
              <a:ext cx="800100" cy="308812"/>
              <a:chOff x="4562476" y="2258176"/>
              <a:chExt cx="800100" cy="308812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8C7154C-1699-4EA1-91B1-5FCCAD5F8BAB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6ABA675F-6408-483B-9FF9-D0AFA21899DC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53DFDBA9-5236-401E-B80F-4A07957F81F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E49A4A63-C7CE-4E7C-9FA7-E05523AA33A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1705615D-20B4-460D-AA1C-F3E75C7E42C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1CB5586E-F336-4D1B-BF46-D2C80F0526D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1B496E7C-DB50-4F89-B1CA-249BD93C95ED}"/>
                  </a:ext>
                </a:extLst>
              </p:cNvPr>
              <p:cNvSpPr txBox="1"/>
              <p:nvPr/>
            </p:nvSpPr>
            <p:spPr>
              <a:xfrm>
                <a:off x="495850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C2074BE-4943-479A-8AB1-F103BBBE673D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11D14EAC-3DA1-4036-AE01-A389CF8A1778}"/>
                </a:ext>
              </a:extLst>
            </p:cNvPr>
            <p:cNvGrpSpPr/>
            <p:nvPr/>
          </p:nvGrpSpPr>
          <p:grpSpPr>
            <a:xfrm>
              <a:off x="6127553" y="1543416"/>
              <a:ext cx="803650" cy="308812"/>
              <a:chOff x="4558926" y="2258176"/>
              <a:chExt cx="803650" cy="308812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E94665E4-620E-47EB-BC78-8805AA007FE2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6F18BB0B-8389-49DB-A157-EB0345B5A1C2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8C509413-6452-48CB-80DC-D3A10B8B1C2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536F4C5B-7D74-4F52-AA43-FE4094D0A57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C8EE0515-4BAE-4781-9E8D-22577B7FE82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B171C7C6-D21C-430B-8B01-6CCD9238A1E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73A49AD8-CF3B-4FAA-8350-AA1569842B89}"/>
                  </a:ext>
                </a:extLst>
              </p:cNvPr>
              <p:cNvSpPr txBox="1"/>
              <p:nvPr/>
            </p:nvSpPr>
            <p:spPr>
              <a:xfrm>
                <a:off x="4558926" y="2258176"/>
                <a:ext cx="364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12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6BE1A82-C88A-43CE-99B5-69D1F532970C}"/>
                </a:ext>
              </a:extLst>
            </p:cNvPr>
            <p:cNvCxnSpPr>
              <a:endCxn id="187" idx="0"/>
            </p:cNvCxnSpPr>
            <p:nvPr/>
          </p:nvCxnSpPr>
          <p:spPr bwMode="auto">
            <a:xfrm flipH="1">
              <a:off x="2828926" y="689528"/>
              <a:ext cx="771525" cy="34329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32F6B7-DCB0-41E9-9F03-D489852D8504}"/>
                </a:ext>
              </a:extLst>
            </p:cNvPr>
            <p:cNvCxnSpPr>
              <a:stCxn id="11" idx="2"/>
            </p:cNvCxnSpPr>
            <p:nvPr/>
          </p:nvCxnSpPr>
          <p:spPr bwMode="auto">
            <a:xfrm>
              <a:off x="4000501" y="690563"/>
              <a:ext cx="808058" cy="34225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C553D39-348F-4596-B952-7A8E34C652AB}"/>
                </a:ext>
              </a:extLst>
            </p:cNvPr>
            <p:cNvCxnSpPr>
              <a:endCxn id="205" idx="0"/>
            </p:cNvCxnSpPr>
            <p:nvPr/>
          </p:nvCxnSpPr>
          <p:spPr bwMode="auto">
            <a:xfrm flipH="1">
              <a:off x="1114426" y="1280078"/>
              <a:ext cx="1332821" cy="295669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8F4992-3E3A-41E3-BCDE-D7B9133E6043}"/>
                </a:ext>
              </a:extLst>
            </p:cNvPr>
            <p:cNvCxnSpPr>
              <a:stCxn id="187" idx="2"/>
              <a:endCxn id="214" idx="0"/>
            </p:cNvCxnSpPr>
            <p:nvPr/>
          </p:nvCxnSpPr>
          <p:spPr bwMode="auto">
            <a:xfrm flipH="1">
              <a:off x="2344595" y="1281113"/>
              <a:ext cx="484331" cy="293599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D706A59-8217-4130-9765-CD088DF80B21}"/>
                </a:ext>
              </a:extLst>
            </p:cNvPr>
            <p:cNvCxnSpPr>
              <a:cxnSpLocks/>
              <a:endCxn id="223" idx="0"/>
            </p:cNvCxnSpPr>
            <p:nvPr/>
          </p:nvCxnSpPr>
          <p:spPr bwMode="auto">
            <a:xfrm>
              <a:off x="3231546" y="1280078"/>
              <a:ext cx="384552" cy="293599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E51974D-163B-4D93-A71D-176CC96A539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01105" y="1280078"/>
              <a:ext cx="203145" cy="34329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7FDECC68-5FE0-4E82-A0D5-8006E1BF7A5B}"/>
                </a:ext>
              </a:extLst>
            </p:cNvPr>
            <p:cNvCxnSpPr>
              <a:stCxn id="196" idx="2"/>
            </p:cNvCxnSpPr>
            <p:nvPr/>
          </p:nvCxnSpPr>
          <p:spPr bwMode="auto">
            <a:xfrm>
              <a:off x="5191126" y="1281113"/>
              <a:ext cx="966158" cy="32282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1097B7F-81DA-4BC4-9511-A852BB1593F3}"/>
                </a:ext>
              </a:extLst>
            </p:cNvPr>
            <p:cNvSpPr txBox="1"/>
            <p:nvPr/>
          </p:nvSpPr>
          <p:spPr>
            <a:xfrm>
              <a:off x="594241" y="361768"/>
              <a:ext cx="1847622" cy="369332"/>
            </a:xfrm>
            <a:prstGeom prst="rect">
              <a:avLst/>
            </a:prstGeom>
            <a:gradFill flip="none" rotWithShape="1">
              <a:gsLst>
                <a:gs pos="0">
                  <a:srgbClr val="66CCFF">
                    <a:tint val="66000"/>
                    <a:satMod val="160000"/>
                  </a:srgbClr>
                </a:gs>
                <a:gs pos="50000">
                  <a:srgbClr val="66CCFF">
                    <a:tint val="44500"/>
                    <a:satMod val="160000"/>
                  </a:srgbClr>
                </a:gs>
                <a:gs pos="100000">
                  <a:srgbClr val="66CCFF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Before deleting 5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9C43D25E-CADB-4972-953D-EA1C978E801D}"/>
              </a:ext>
            </a:extLst>
          </p:cNvPr>
          <p:cNvGrpSpPr/>
          <p:nvPr/>
        </p:nvGrpSpPr>
        <p:grpSpPr>
          <a:xfrm>
            <a:off x="1114426" y="3326570"/>
            <a:ext cx="6272841" cy="1520721"/>
            <a:chOff x="658362" y="361768"/>
            <a:chExt cx="6272841" cy="1520721"/>
          </a:xfrm>
        </p:grpSpPr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83DE9CEE-4F93-4CE6-A5EB-181B9898097F}"/>
                </a:ext>
              </a:extLst>
            </p:cNvPr>
            <p:cNvGrpSpPr/>
            <p:nvPr/>
          </p:nvGrpSpPr>
          <p:grpSpPr>
            <a:xfrm>
              <a:off x="3600451" y="381751"/>
              <a:ext cx="800100" cy="308812"/>
              <a:chOff x="4562476" y="2258176"/>
              <a:chExt cx="800100" cy="308812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62EA7275-3683-4FC4-A992-E76FD2F2848F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DCEB0B0D-C296-438F-B1B3-F4D3A485FD8B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670CE7F5-108B-404B-8601-7EE6A96FD38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7EA879BB-F5E4-45FD-8122-DD0B130A350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DAD60A11-1A41-477F-9162-F7DEA2B7B4B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182898F7-0737-493F-803B-296EFA9FE14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2990998A-88E7-485E-A7E6-23E4DFE13009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44EB7CD8-D919-466D-A8C5-982FB0DD271D}"/>
                </a:ext>
              </a:extLst>
            </p:cNvPr>
            <p:cNvGrpSpPr/>
            <p:nvPr/>
          </p:nvGrpSpPr>
          <p:grpSpPr>
            <a:xfrm>
              <a:off x="2428876" y="972301"/>
              <a:ext cx="800100" cy="308812"/>
              <a:chOff x="4562476" y="2258176"/>
              <a:chExt cx="800100" cy="308812"/>
            </a:xfrm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58D8F6A4-A609-458D-8DD4-1A4BB5E14117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57357339-453F-453B-9E80-7BF1C0AF3B43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5FE842C8-247F-4BD2-A1C0-EB39125DB8A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94C2DB00-1C11-47B0-824F-42A99ED4062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6D3F6EFA-C404-4E1A-BEFC-1098E05A972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75625B23-3292-4FB3-89A2-6ECB4A7B5B2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4EAA6F1A-8C6B-4432-A480-D03E7D59D329}"/>
                  </a:ext>
                </a:extLst>
              </p:cNvPr>
              <p:cNvSpPr txBox="1"/>
              <p:nvPr/>
            </p:nvSpPr>
            <p:spPr>
              <a:xfrm>
                <a:off x="4958501" y="225817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DB61FF1-4792-4E4B-9EA8-118F169A0B38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EFA7F5D0-56E3-47D5-A4A2-166188299708}"/>
                </a:ext>
              </a:extLst>
            </p:cNvPr>
            <p:cNvGrpSpPr/>
            <p:nvPr/>
          </p:nvGrpSpPr>
          <p:grpSpPr>
            <a:xfrm>
              <a:off x="4791076" y="972301"/>
              <a:ext cx="800100" cy="308812"/>
              <a:chOff x="4562476" y="2258176"/>
              <a:chExt cx="800100" cy="308812"/>
            </a:xfrm>
          </p:grpSpPr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051BBD4C-9E71-46D8-AD86-F9D0A0E78CBC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CF83D96F-29A2-4260-834C-F57A2EEFD451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521306BD-7C87-4F58-AF7A-AF38FB0DD5F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A50FC2CF-25CB-489A-A7CD-4A617A27D97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AA0D361C-1A5B-4EC9-AAEE-F9D02B82556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3F0EE9E8-54C3-4343-8B67-A2D0358D959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BAA79F1-A7A5-488B-92DF-73AF773ED48E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11EE4FA1-0158-405F-96A4-9794C81910CD}"/>
                </a:ext>
              </a:extLst>
            </p:cNvPr>
            <p:cNvGrpSpPr/>
            <p:nvPr/>
          </p:nvGrpSpPr>
          <p:grpSpPr>
            <a:xfrm>
              <a:off x="714376" y="1515226"/>
              <a:ext cx="800100" cy="308812"/>
              <a:chOff x="4562476" y="2258176"/>
              <a:chExt cx="800100" cy="308812"/>
            </a:xfrm>
          </p:grpSpPr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72B4B5B1-7360-4444-9129-EA629F74E6F2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5F7A2D34-126C-4048-B8AC-6464D3852EA6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4ED8832C-BD87-4B3D-8BC3-89982FD2E44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CEC2A99E-985D-45D3-B61A-8163CED8DAC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361B681C-678D-402B-880E-DCF246DA480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CBE50A40-FE2F-4399-9597-4E9F1E0F9B6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BB19E414-518D-48A5-A6EE-CC35BA326D54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6F3D642A-4476-41AE-878F-C7ABA5415189}"/>
                </a:ext>
              </a:extLst>
            </p:cNvPr>
            <p:cNvGrpSpPr/>
            <p:nvPr/>
          </p:nvGrpSpPr>
          <p:grpSpPr>
            <a:xfrm>
              <a:off x="1944545" y="1553481"/>
              <a:ext cx="800100" cy="307777"/>
              <a:chOff x="4562476" y="2297466"/>
              <a:chExt cx="800100" cy="307777"/>
            </a:xfrm>
          </p:grpSpPr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047E8AD5-39E3-46CD-9963-579453DBF2E9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03B484BC-B82B-4632-8041-D313021F2D9B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4B1A09A0-C580-4D42-B818-D9CA13B7E23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8554D6C6-0F2F-48D5-A29C-9E7886EABC7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4E6A2098-2A9C-4DF1-8DC9-88DCC2EAAAC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79EE9467-E500-4F26-BFF9-48B50E79A4D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9B6EBE7D-A18A-400A-85C9-3E0BCE9FA7E3}"/>
                  </a:ext>
                </a:extLst>
              </p:cNvPr>
              <p:cNvSpPr txBox="1"/>
              <p:nvPr/>
            </p:nvSpPr>
            <p:spPr>
              <a:xfrm>
                <a:off x="4592039" y="229746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25D5A370-EE6B-41BC-8AF0-655C9CD7A526}"/>
                </a:ext>
              </a:extLst>
            </p:cNvPr>
            <p:cNvGrpSpPr/>
            <p:nvPr/>
          </p:nvGrpSpPr>
          <p:grpSpPr>
            <a:xfrm>
              <a:off x="3216048" y="1513156"/>
              <a:ext cx="800100" cy="308812"/>
              <a:chOff x="4562476" y="2258176"/>
              <a:chExt cx="800100" cy="308812"/>
            </a:xfrm>
          </p:grpSpPr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376CF05D-D718-48A4-8071-BB17589098C7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72E1275D-F133-494A-BCFD-943272695EB0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4F08A623-A4C3-491C-A9D1-635B22C6199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7782FAED-1458-4F42-ADBF-7D6F15FBA77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67EBC33D-6CFB-4438-8369-429901CADF9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74B4CD03-910C-4FC7-999E-03CB1AFD9A8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6833085-F59F-49D3-99AA-724788427E38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95EF1C4A-787F-4AC5-B44B-E4B4EEECB14A}"/>
                </a:ext>
              </a:extLst>
            </p:cNvPr>
            <p:cNvGrpSpPr/>
            <p:nvPr/>
          </p:nvGrpSpPr>
          <p:grpSpPr>
            <a:xfrm>
              <a:off x="4580457" y="1573677"/>
              <a:ext cx="800100" cy="308812"/>
              <a:chOff x="4562476" y="2258176"/>
              <a:chExt cx="800100" cy="308812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246EF5D5-B8BF-46F3-9A9C-750C7B79643D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6E17E864-50D8-4991-A04D-576DBC7B100D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3C7ABF34-D924-4C80-93DA-80F9C969620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AD3F33F5-9F13-4509-9F69-1C2ECD701D2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B3401981-C884-440D-869B-D408431324F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1B787007-E0F8-4161-B358-2625EE2D0AE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DD1D8976-5F94-4151-AE1E-7B78B2E4581E}"/>
                  </a:ext>
                </a:extLst>
              </p:cNvPr>
              <p:cNvSpPr txBox="1"/>
              <p:nvPr/>
            </p:nvSpPr>
            <p:spPr>
              <a:xfrm>
                <a:off x="495850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06660450-F472-4F79-9EA8-6D708FF9608B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1CEF6FA2-3AEE-4372-8026-53D34AB98729}"/>
                </a:ext>
              </a:extLst>
            </p:cNvPr>
            <p:cNvGrpSpPr/>
            <p:nvPr/>
          </p:nvGrpSpPr>
          <p:grpSpPr>
            <a:xfrm>
              <a:off x="6127553" y="1543416"/>
              <a:ext cx="803650" cy="308812"/>
              <a:chOff x="4558926" y="2258176"/>
              <a:chExt cx="803650" cy="308812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8C166582-54A2-4525-84B7-B8607F98EC45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4B2D0AE1-2A3A-4210-B19D-79B3492F2107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8E3EDE0B-7019-449D-9657-C13451F8719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A5FBC827-BBE5-43CF-8861-1A1891A28A0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971B9163-466B-4B5B-9B10-F3BEC5DB237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133B279B-9524-4DFE-825B-1BF11497889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15700FC2-0E5E-4124-A4C1-6F0ADF14C1C8}"/>
                  </a:ext>
                </a:extLst>
              </p:cNvPr>
              <p:cNvSpPr txBox="1"/>
              <p:nvPr/>
            </p:nvSpPr>
            <p:spPr>
              <a:xfrm>
                <a:off x="4558926" y="2258176"/>
                <a:ext cx="364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12</a:t>
                </a:r>
              </a:p>
            </p:txBody>
          </p:sp>
        </p:grp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116DA5AA-DA4F-46B2-9457-755034A9F85F}"/>
                </a:ext>
              </a:extLst>
            </p:cNvPr>
            <p:cNvCxnSpPr>
              <a:endCxn id="331" idx="0"/>
            </p:cNvCxnSpPr>
            <p:nvPr/>
          </p:nvCxnSpPr>
          <p:spPr bwMode="auto">
            <a:xfrm flipH="1">
              <a:off x="2828926" y="689528"/>
              <a:ext cx="771525" cy="34329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63AF81E3-728C-4BC7-AF21-F1ACC006947F}"/>
                </a:ext>
              </a:extLst>
            </p:cNvPr>
            <p:cNvCxnSpPr>
              <a:stCxn id="338" idx="2"/>
            </p:cNvCxnSpPr>
            <p:nvPr/>
          </p:nvCxnSpPr>
          <p:spPr bwMode="auto">
            <a:xfrm>
              <a:off x="4000501" y="690563"/>
              <a:ext cx="808058" cy="34225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F2C400EE-723A-4B37-B37C-601B1AB80745}"/>
                </a:ext>
              </a:extLst>
            </p:cNvPr>
            <p:cNvCxnSpPr>
              <a:endCxn id="316" idx="0"/>
            </p:cNvCxnSpPr>
            <p:nvPr/>
          </p:nvCxnSpPr>
          <p:spPr bwMode="auto">
            <a:xfrm flipH="1">
              <a:off x="1114426" y="1280078"/>
              <a:ext cx="1332821" cy="295669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F68C7C5D-0950-4ED7-BCCF-9DE8A827B353}"/>
                </a:ext>
              </a:extLst>
            </p:cNvPr>
            <p:cNvCxnSpPr>
              <a:stCxn id="331" idx="2"/>
              <a:endCxn id="309" idx="0"/>
            </p:cNvCxnSpPr>
            <p:nvPr/>
          </p:nvCxnSpPr>
          <p:spPr bwMode="auto">
            <a:xfrm flipH="1">
              <a:off x="2344595" y="1281113"/>
              <a:ext cx="484331" cy="293599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FA6DF49A-1B48-4C70-8AD4-D72750D79994}"/>
                </a:ext>
              </a:extLst>
            </p:cNvPr>
            <p:cNvCxnSpPr>
              <a:cxnSpLocks/>
              <a:endCxn id="301" idx="0"/>
            </p:cNvCxnSpPr>
            <p:nvPr/>
          </p:nvCxnSpPr>
          <p:spPr bwMode="auto">
            <a:xfrm>
              <a:off x="3231546" y="1280078"/>
              <a:ext cx="384552" cy="293599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6B788186-3FFB-4E95-A485-53894943B85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01105" y="1280078"/>
              <a:ext cx="203145" cy="34329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EE231D56-447D-44F3-9DEE-D69A31DB0C3D}"/>
                </a:ext>
              </a:extLst>
            </p:cNvPr>
            <p:cNvCxnSpPr>
              <a:stCxn id="323" idx="2"/>
            </p:cNvCxnSpPr>
            <p:nvPr/>
          </p:nvCxnSpPr>
          <p:spPr bwMode="auto">
            <a:xfrm>
              <a:off x="5191126" y="1281113"/>
              <a:ext cx="966158" cy="32282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22FC7247-AD2D-4981-89F5-0270F6FF6169}"/>
                </a:ext>
              </a:extLst>
            </p:cNvPr>
            <p:cNvSpPr txBox="1"/>
            <p:nvPr/>
          </p:nvSpPr>
          <p:spPr>
            <a:xfrm>
              <a:off x="658362" y="361768"/>
              <a:ext cx="1719381" cy="369332"/>
            </a:xfrm>
            <a:prstGeom prst="rect">
              <a:avLst/>
            </a:prstGeom>
            <a:gradFill flip="none" rotWithShape="1">
              <a:gsLst>
                <a:gs pos="0">
                  <a:srgbClr val="66CCFF">
                    <a:tint val="66000"/>
                    <a:satMod val="160000"/>
                  </a:srgbClr>
                </a:gs>
                <a:gs pos="50000">
                  <a:srgbClr val="66CCFF">
                    <a:tint val="44500"/>
                    <a:satMod val="160000"/>
                  </a:srgbClr>
                </a:gs>
                <a:gs pos="100000">
                  <a:srgbClr val="66CCFF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After deleting 5</a:t>
              </a:r>
            </a:p>
          </p:txBody>
        </p: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E20B892-FB1C-4B4C-B84A-E98C89025A28}"/>
              </a:ext>
            </a:extLst>
          </p:cNvPr>
          <p:cNvCxnSpPr>
            <a:cxnSpLocks/>
          </p:cNvCxnSpPr>
          <p:nvPr/>
        </p:nvCxnSpPr>
        <p:spPr bwMode="auto">
          <a:xfrm flipV="1">
            <a:off x="485775" y="2286156"/>
            <a:ext cx="8115300" cy="3537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4100344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EC32-F0F0-4073-9077-6B27411F6076}" type="slidenum">
              <a:rPr lang="en-US"/>
              <a:pPr/>
              <a:t>53</a:t>
            </a:fld>
            <a:endParaRPr lang="en-US"/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9C43D25E-CADB-4972-953D-EA1C978E801D}"/>
              </a:ext>
            </a:extLst>
          </p:cNvPr>
          <p:cNvGrpSpPr/>
          <p:nvPr/>
        </p:nvGrpSpPr>
        <p:grpSpPr>
          <a:xfrm>
            <a:off x="950395" y="780317"/>
            <a:ext cx="6394669" cy="1520721"/>
            <a:chOff x="536534" y="361768"/>
            <a:chExt cx="6394669" cy="1520721"/>
          </a:xfrm>
        </p:grpSpPr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83DE9CEE-4F93-4CE6-A5EB-181B9898097F}"/>
                </a:ext>
              </a:extLst>
            </p:cNvPr>
            <p:cNvGrpSpPr/>
            <p:nvPr/>
          </p:nvGrpSpPr>
          <p:grpSpPr>
            <a:xfrm>
              <a:off x="3600451" y="381751"/>
              <a:ext cx="800100" cy="308812"/>
              <a:chOff x="4562476" y="2258176"/>
              <a:chExt cx="800100" cy="308812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62EA7275-3683-4FC4-A992-E76FD2F2848F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DCEB0B0D-C296-438F-B1B3-F4D3A485FD8B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670CE7F5-108B-404B-8601-7EE6A96FD38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7EA879BB-F5E4-45FD-8122-DD0B130A350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DAD60A11-1A41-477F-9162-F7DEA2B7B4B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182898F7-0737-493F-803B-296EFA9FE14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2990998A-88E7-485E-A7E6-23E4DFE13009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44EB7CD8-D919-466D-A8C5-982FB0DD271D}"/>
                </a:ext>
              </a:extLst>
            </p:cNvPr>
            <p:cNvGrpSpPr/>
            <p:nvPr/>
          </p:nvGrpSpPr>
          <p:grpSpPr>
            <a:xfrm>
              <a:off x="2428876" y="972301"/>
              <a:ext cx="800100" cy="308812"/>
              <a:chOff x="4562476" y="2258176"/>
              <a:chExt cx="800100" cy="308812"/>
            </a:xfrm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58D8F6A4-A609-458D-8DD4-1A4BB5E14117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57357339-453F-453B-9E80-7BF1C0AF3B43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5FE842C8-247F-4BD2-A1C0-EB39125DB8A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94C2DB00-1C11-47B0-824F-42A99ED4062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6D3F6EFA-C404-4E1A-BEFC-1098E05A972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75625B23-3292-4FB3-89A2-6ECB4A7B5B2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4EAA6F1A-8C6B-4432-A480-D03E7D59D329}"/>
                  </a:ext>
                </a:extLst>
              </p:cNvPr>
              <p:cNvSpPr txBox="1"/>
              <p:nvPr/>
            </p:nvSpPr>
            <p:spPr>
              <a:xfrm>
                <a:off x="4958501" y="225817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DB61FF1-4792-4E4B-9EA8-118F169A0B38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EFA7F5D0-56E3-47D5-A4A2-166188299708}"/>
                </a:ext>
              </a:extLst>
            </p:cNvPr>
            <p:cNvGrpSpPr/>
            <p:nvPr/>
          </p:nvGrpSpPr>
          <p:grpSpPr>
            <a:xfrm>
              <a:off x="4791076" y="972301"/>
              <a:ext cx="800100" cy="308812"/>
              <a:chOff x="4562476" y="2258176"/>
              <a:chExt cx="800100" cy="308812"/>
            </a:xfrm>
          </p:grpSpPr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051BBD4C-9E71-46D8-AD86-F9D0A0E78CBC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CF83D96F-29A2-4260-834C-F57A2EEFD451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521306BD-7C87-4F58-AF7A-AF38FB0DD5F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A50FC2CF-25CB-489A-A7CD-4A617A27D97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AA0D361C-1A5B-4EC9-AAEE-F9D02B82556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3F0EE9E8-54C3-4343-8B67-A2D0358D959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BAA79F1-A7A5-488B-92DF-73AF773ED48E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11EE4FA1-0158-405F-96A4-9794C81910CD}"/>
                </a:ext>
              </a:extLst>
            </p:cNvPr>
            <p:cNvGrpSpPr/>
            <p:nvPr/>
          </p:nvGrpSpPr>
          <p:grpSpPr>
            <a:xfrm>
              <a:off x="714376" y="1515226"/>
              <a:ext cx="800100" cy="308812"/>
              <a:chOff x="4562476" y="2258176"/>
              <a:chExt cx="800100" cy="308812"/>
            </a:xfrm>
          </p:grpSpPr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72B4B5B1-7360-4444-9129-EA629F74E6F2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5F7A2D34-126C-4048-B8AC-6464D3852EA6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4ED8832C-BD87-4B3D-8BC3-89982FD2E44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CEC2A99E-985D-45D3-B61A-8163CED8DAC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361B681C-678D-402B-880E-DCF246DA480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CBE50A40-FE2F-4399-9597-4E9F1E0F9B6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BB19E414-518D-48A5-A6EE-CC35BA326D54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6F3D642A-4476-41AE-878F-C7ABA5415189}"/>
                </a:ext>
              </a:extLst>
            </p:cNvPr>
            <p:cNvGrpSpPr/>
            <p:nvPr/>
          </p:nvGrpSpPr>
          <p:grpSpPr>
            <a:xfrm>
              <a:off x="1944545" y="1553481"/>
              <a:ext cx="800100" cy="307777"/>
              <a:chOff x="4562476" y="2297466"/>
              <a:chExt cx="800100" cy="307777"/>
            </a:xfrm>
          </p:grpSpPr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047E8AD5-39E3-46CD-9963-579453DBF2E9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03B484BC-B82B-4632-8041-D313021F2D9B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4B1A09A0-C580-4D42-B818-D9CA13B7E23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8554D6C6-0F2F-48D5-A29C-9E7886EABC7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4E6A2098-2A9C-4DF1-8DC9-88DCC2EAAAC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79EE9467-E500-4F26-BFF9-48B50E79A4D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9B6EBE7D-A18A-400A-85C9-3E0BCE9FA7E3}"/>
                  </a:ext>
                </a:extLst>
              </p:cNvPr>
              <p:cNvSpPr txBox="1"/>
              <p:nvPr/>
            </p:nvSpPr>
            <p:spPr>
              <a:xfrm>
                <a:off x="4592039" y="229746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25D5A370-EE6B-41BC-8AF0-655C9CD7A526}"/>
                </a:ext>
              </a:extLst>
            </p:cNvPr>
            <p:cNvGrpSpPr/>
            <p:nvPr/>
          </p:nvGrpSpPr>
          <p:grpSpPr>
            <a:xfrm>
              <a:off x="3216048" y="1513156"/>
              <a:ext cx="800100" cy="308812"/>
              <a:chOff x="4562476" y="2258176"/>
              <a:chExt cx="800100" cy="308812"/>
            </a:xfrm>
          </p:grpSpPr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376CF05D-D718-48A4-8071-BB17589098C7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72E1275D-F133-494A-BCFD-943272695EB0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4F08A623-A4C3-491C-A9D1-635B22C6199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7782FAED-1458-4F42-ADBF-7D6F15FBA77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67EBC33D-6CFB-4438-8369-429901CADF9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74B4CD03-910C-4FC7-999E-03CB1AFD9A8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6833085-F59F-49D3-99AA-724788427E38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95EF1C4A-787F-4AC5-B44B-E4B4EEECB14A}"/>
                </a:ext>
              </a:extLst>
            </p:cNvPr>
            <p:cNvGrpSpPr/>
            <p:nvPr/>
          </p:nvGrpSpPr>
          <p:grpSpPr>
            <a:xfrm>
              <a:off x="4580457" y="1573677"/>
              <a:ext cx="800100" cy="308812"/>
              <a:chOff x="4562476" y="2258176"/>
              <a:chExt cx="800100" cy="308812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246EF5D5-B8BF-46F3-9A9C-750C7B79643D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6E17E864-50D8-4991-A04D-576DBC7B100D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3C7ABF34-D924-4C80-93DA-80F9C969620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AD3F33F5-9F13-4509-9F69-1C2ECD701D2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B3401981-C884-440D-869B-D408431324F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1B787007-E0F8-4161-B358-2625EE2D0AE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DD1D8976-5F94-4151-AE1E-7B78B2E4581E}"/>
                  </a:ext>
                </a:extLst>
              </p:cNvPr>
              <p:cNvSpPr txBox="1"/>
              <p:nvPr/>
            </p:nvSpPr>
            <p:spPr>
              <a:xfrm>
                <a:off x="495850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06660450-F472-4F79-9EA8-6D708FF9608B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1CEF6FA2-3AEE-4372-8026-53D34AB98729}"/>
                </a:ext>
              </a:extLst>
            </p:cNvPr>
            <p:cNvGrpSpPr/>
            <p:nvPr/>
          </p:nvGrpSpPr>
          <p:grpSpPr>
            <a:xfrm>
              <a:off x="6127553" y="1543416"/>
              <a:ext cx="803650" cy="308812"/>
              <a:chOff x="4558926" y="2258176"/>
              <a:chExt cx="803650" cy="308812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8C166582-54A2-4525-84B7-B8607F98EC45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4B2D0AE1-2A3A-4210-B19D-79B3492F2107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8E3EDE0B-7019-449D-9657-C13451F8719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A5FBC827-BBE5-43CF-8861-1A1891A28A0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971B9163-466B-4B5B-9B10-F3BEC5DB237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133B279B-9524-4DFE-825B-1BF11497889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15700FC2-0E5E-4124-A4C1-6F0ADF14C1C8}"/>
                  </a:ext>
                </a:extLst>
              </p:cNvPr>
              <p:cNvSpPr txBox="1"/>
              <p:nvPr/>
            </p:nvSpPr>
            <p:spPr>
              <a:xfrm>
                <a:off x="4558926" y="2258176"/>
                <a:ext cx="364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12</a:t>
                </a:r>
              </a:p>
            </p:txBody>
          </p:sp>
        </p:grp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116DA5AA-DA4F-46B2-9457-755034A9F85F}"/>
                </a:ext>
              </a:extLst>
            </p:cNvPr>
            <p:cNvCxnSpPr>
              <a:endCxn id="331" idx="0"/>
            </p:cNvCxnSpPr>
            <p:nvPr/>
          </p:nvCxnSpPr>
          <p:spPr bwMode="auto">
            <a:xfrm flipH="1">
              <a:off x="2828926" y="689528"/>
              <a:ext cx="771525" cy="34329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63AF81E3-728C-4BC7-AF21-F1ACC006947F}"/>
                </a:ext>
              </a:extLst>
            </p:cNvPr>
            <p:cNvCxnSpPr>
              <a:stCxn id="338" idx="2"/>
            </p:cNvCxnSpPr>
            <p:nvPr/>
          </p:nvCxnSpPr>
          <p:spPr bwMode="auto">
            <a:xfrm>
              <a:off x="4000501" y="690563"/>
              <a:ext cx="808058" cy="34225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F2C400EE-723A-4B37-B37C-601B1AB80745}"/>
                </a:ext>
              </a:extLst>
            </p:cNvPr>
            <p:cNvCxnSpPr>
              <a:endCxn id="316" idx="0"/>
            </p:cNvCxnSpPr>
            <p:nvPr/>
          </p:nvCxnSpPr>
          <p:spPr bwMode="auto">
            <a:xfrm flipH="1">
              <a:off x="1114426" y="1280078"/>
              <a:ext cx="1332821" cy="295669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F68C7C5D-0950-4ED7-BCCF-9DE8A827B353}"/>
                </a:ext>
              </a:extLst>
            </p:cNvPr>
            <p:cNvCxnSpPr>
              <a:stCxn id="331" idx="2"/>
              <a:endCxn id="309" idx="0"/>
            </p:cNvCxnSpPr>
            <p:nvPr/>
          </p:nvCxnSpPr>
          <p:spPr bwMode="auto">
            <a:xfrm flipH="1">
              <a:off x="2344595" y="1281113"/>
              <a:ext cx="484331" cy="293599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FA6DF49A-1B48-4C70-8AD4-D72750D79994}"/>
                </a:ext>
              </a:extLst>
            </p:cNvPr>
            <p:cNvCxnSpPr>
              <a:cxnSpLocks/>
              <a:endCxn id="301" idx="0"/>
            </p:cNvCxnSpPr>
            <p:nvPr/>
          </p:nvCxnSpPr>
          <p:spPr bwMode="auto">
            <a:xfrm>
              <a:off x="3231546" y="1280078"/>
              <a:ext cx="384552" cy="293599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6B788186-3FFB-4E95-A485-53894943B85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01105" y="1280078"/>
              <a:ext cx="203145" cy="34329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EE231D56-447D-44F3-9DEE-D69A31DB0C3D}"/>
                </a:ext>
              </a:extLst>
            </p:cNvPr>
            <p:cNvCxnSpPr>
              <a:stCxn id="323" idx="2"/>
            </p:cNvCxnSpPr>
            <p:nvPr/>
          </p:nvCxnSpPr>
          <p:spPr bwMode="auto">
            <a:xfrm>
              <a:off x="5191126" y="1281113"/>
              <a:ext cx="966158" cy="32282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22FC7247-AD2D-4981-89F5-0270F6FF6169}"/>
                </a:ext>
              </a:extLst>
            </p:cNvPr>
            <p:cNvSpPr txBox="1"/>
            <p:nvPr/>
          </p:nvSpPr>
          <p:spPr>
            <a:xfrm>
              <a:off x="536534" y="361768"/>
              <a:ext cx="1963038" cy="369332"/>
            </a:xfrm>
            <a:prstGeom prst="rect">
              <a:avLst/>
            </a:prstGeom>
            <a:gradFill flip="none" rotWithShape="1">
              <a:gsLst>
                <a:gs pos="0">
                  <a:srgbClr val="66CCFF">
                    <a:tint val="66000"/>
                    <a:satMod val="160000"/>
                  </a:srgbClr>
                </a:gs>
                <a:gs pos="50000">
                  <a:srgbClr val="66CCFF">
                    <a:tint val="44500"/>
                    <a:satMod val="160000"/>
                  </a:srgbClr>
                </a:gs>
                <a:gs pos="100000">
                  <a:srgbClr val="66CCFF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Before deleting 12</a:t>
              </a:r>
            </a:p>
          </p:txBody>
        </p: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E20B892-FB1C-4B4C-B84A-E98C89025A28}"/>
              </a:ext>
            </a:extLst>
          </p:cNvPr>
          <p:cNvCxnSpPr>
            <a:cxnSpLocks/>
          </p:cNvCxnSpPr>
          <p:nvPr/>
        </p:nvCxnSpPr>
        <p:spPr bwMode="auto">
          <a:xfrm flipV="1">
            <a:off x="471708" y="2919202"/>
            <a:ext cx="8115300" cy="3537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909432C-ED35-40BE-B172-489D7B0D5F24}"/>
              </a:ext>
            </a:extLst>
          </p:cNvPr>
          <p:cNvGrpSpPr/>
          <p:nvPr/>
        </p:nvGrpSpPr>
        <p:grpSpPr>
          <a:xfrm>
            <a:off x="1059648" y="3572737"/>
            <a:ext cx="6330549" cy="1520721"/>
            <a:chOff x="600654" y="361768"/>
            <a:chExt cx="6330549" cy="1520721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91469BA7-C8C0-4122-8E98-5F457E7CA777}"/>
                </a:ext>
              </a:extLst>
            </p:cNvPr>
            <p:cNvGrpSpPr/>
            <p:nvPr/>
          </p:nvGrpSpPr>
          <p:grpSpPr>
            <a:xfrm>
              <a:off x="3600451" y="381751"/>
              <a:ext cx="800100" cy="308812"/>
              <a:chOff x="4562476" y="2258176"/>
              <a:chExt cx="800100" cy="308812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3B26811B-73B7-44DB-A09D-B08A4F2000C2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099F0C01-23FD-4EB4-B792-6E6423D65892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D5699327-861B-40CE-A8D8-632952627E6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AE2840CD-EC9C-474F-8884-FB3967A9BF1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F214A9CA-14D8-411C-93AF-7976E5CBE4C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282ADA84-0A56-4D31-89C8-4CD210ABBDA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319D8A6A-CC32-4531-8B35-A6B54BCE8098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9C81AE8E-795F-4E96-B60F-CE8B5BD8EC1E}"/>
                </a:ext>
              </a:extLst>
            </p:cNvPr>
            <p:cNvGrpSpPr/>
            <p:nvPr/>
          </p:nvGrpSpPr>
          <p:grpSpPr>
            <a:xfrm>
              <a:off x="2428876" y="972301"/>
              <a:ext cx="800100" cy="308812"/>
              <a:chOff x="4562476" y="2258176"/>
              <a:chExt cx="800100" cy="308812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8A0F8D63-A040-4DC2-A4A6-B89F9376505F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39E8E52D-0057-4174-9778-2CEA5C9A4B5E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99EB61B6-B632-4BFC-B07D-97A5CC3A4E5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B3A7918-DE0F-4C1D-BE02-B9D2FFD0596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812606D7-26F2-42FA-A42E-1AAFCD25AC1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6FABC4D6-7E1B-4A75-AE23-79A1A456E41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60FD42E4-54DB-4E04-8035-7E60B0C91078}"/>
                  </a:ext>
                </a:extLst>
              </p:cNvPr>
              <p:cNvSpPr txBox="1"/>
              <p:nvPr/>
            </p:nvSpPr>
            <p:spPr>
              <a:xfrm>
                <a:off x="4958501" y="225817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54232E5B-9B30-4050-BA6D-73C93F2686A3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690CB1BC-7CAE-4366-8F04-E7AEF0CF2DD9}"/>
                </a:ext>
              </a:extLst>
            </p:cNvPr>
            <p:cNvGrpSpPr/>
            <p:nvPr/>
          </p:nvGrpSpPr>
          <p:grpSpPr>
            <a:xfrm>
              <a:off x="4791076" y="972301"/>
              <a:ext cx="800100" cy="308812"/>
              <a:chOff x="4562476" y="2258176"/>
              <a:chExt cx="800100" cy="308812"/>
            </a:xfrm>
          </p:grpSpPr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C204926C-D69B-4255-B847-C27A09A631B9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FD1D1B5A-B3F6-4433-8151-17D0E866A57A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D4341161-9861-43C7-93D3-D3E124EBCD7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6D19F6E0-B9C6-4FE8-A733-C5BC9140332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F1A1C179-1CF3-4039-BAF8-49443BB68AE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69A779E3-5C7F-4934-B9DA-C77728B0E28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144847F0-60A6-4002-BEEB-769E3651E39D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76751A8-2908-4548-A977-4568B3904F0C}"/>
                </a:ext>
              </a:extLst>
            </p:cNvPr>
            <p:cNvGrpSpPr/>
            <p:nvPr/>
          </p:nvGrpSpPr>
          <p:grpSpPr>
            <a:xfrm>
              <a:off x="714376" y="1515226"/>
              <a:ext cx="800100" cy="308812"/>
              <a:chOff x="4562476" y="2258176"/>
              <a:chExt cx="800100" cy="308812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3318D3ED-9462-4C19-8BF3-2AF8F7087DD7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01B639CB-D158-43A4-898B-5B6364BD803A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BD79A7E2-386A-486F-8B56-A0CB5FCF0EA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51385F7E-4473-4B87-8864-491B6C1D3FD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D4070FE8-1840-4304-98CF-B29317358B3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DA2ED9B7-8F0C-4249-862A-B1A2759FAF1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BA5126FC-E392-4F53-B64E-9164AEF9E60E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7E1095EB-AC3E-4B20-9566-7CA8D5C93BC4}"/>
                </a:ext>
              </a:extLst>
            </p:cNvPr>
            <p:cNvGrpSpPr/>
            <p:nvPr/>
          </p:nvGrpSpPr>
          <p:grpSpPr>
            <a:xfrm>
              <a:off x="1944545" y="1553481"/>
              <a:ext cx="800100" cy="307777"/>
              <a:chOff x="4562476" y="2297466"/>
              <a:chExt cx="800100" cy="307777"/>
            </a:xfrm>
          </p:grpSpPr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4DC15697-3A74-4D1A-A27D-A3628F2B9C2B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712DFD17-5902-462D-A8E9-AEFEF0FF1690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6924F8F9-30AE-46E0-825E-6ACDF748868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EF7D9DEF-57CE-4F77-B4D9-4A9AF497D06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67FA929C-0AB1-4FCF-8A4B-57EAED6B7AB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97A5D11E-6065-431A-B04C-21E136088C8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A82CD7EB-9453-4AC7-930B-EC02D4F7B78E}"/>
                  </a:ext>
                </a:extLst>
              </p:cNvPr>
              <p:cNvSpPr txBox="1"/>
              <p:nvPr/>
            </p:nvSpPr>
            <p:spPr>
              <a:xfrm>
                <a:off x="4592039" y="229746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72E490C-7B8F-43B5-B61A-EE625ACCC219}"/>
                </a:ext>
              </a:extLst>
            </p:cNvPr>
            <p:cNvGrpSpPr/>
            <p:nvPr/>
          </p:nvGrpSpPr>
          <p:grpSpPr>
            <a:xfrm>
              <a:off x="3216048" y="1513156"/>
              <a:ext cx="800100" cy="308812"/>
              <a:chOff x="4562476" y="2258176"/>
              <a:chExt cx="800100" cy="308812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1239EFC-60B6-4ED8-A048-294C2CEAC5BB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C449AC6D-AD77-428E-8FC3-8578D5476F75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6CDFE4FF-4B1C-418F-BA1E-FF83A4808B8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F457E48D-E33F-4A7B-8560-D0777FE986A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5C9CC6DB-334B-4183-AB83-0D54303BBB8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33C574D0-65F4-4751-AF01-66302D434C7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0D42A27-16C9-49BE-86A9-93D5549E85D1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1CCD753-795B-4BE6-BC5C-59BCB080FA38}"/>
                </a:ext>
              </a:extLst>
            </p:cNvPr>
            <p:cNvGrpSpPr/>
            <p:nvPr/>
          </p:nvGrpSpPr>
          <p:grpSpPr>
            <a:xfrm>
              <a:off x="4580457" y="1573677"/>
              <a:ext cx="800100" cy="308812"/>
              <a:chOff x="4562476" y="2258176"/>
              <a:chExt cx="800100" cy="308812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B3D9E0E2-D5B2-4650-833E-2DFF5194BC23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5113BE7E-C1CD-4BBA-9891-D4820BEE7826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C934D073-5173-4867-85B4-7AED5B0B15F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20627C1C-EA58-448A-85B3-1228D9966DA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A67E19B0-6981-4391-B305-911CA414793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B5F7655C-B27C-43D4-BDE8-D722C13D476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3443F5D-9A4F-4352-945C-7B3CD678F921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31771714-DF5F-4DCC-81B6-08E31E246BFE}"/>
                </a:ext>
              </a:extLst>
            </p:cNvPr>
            <p:cNvGrpSpPr/>
            <p:nvPr/>
          </p:nvGrpSpPr>
          <p:grpSpPr>
            <a:xfrm>
              <a:off x="6131103" y="1543416"/>
              <a:ext cx="800100" cy="308812"/>
              <a:chOff x="4562476" y="2258176"/>
              <a:chExt cx="800100" cy="308812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D5C05A9C-F1DE-42DD-8B79-0CFE60C159D5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083D520D-8A0F-4F0C-921B-725AECEF3FD5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65A4FCE0-7276-4591-B746-EB827FFD4C4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D597B28B-FF08-4D05-8CF2-9B1A1C46C53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9F5EA518-B341-40D7-9306-FCE59CBCB31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664E956-86F7-4595-BD3C-809A4EAA36F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2C07021-B754-41AD-A3CE-F1B805A3C6FF}"/>
                  </a:ext>
                </a:extLst>
              </p:cNvPr>
              <p:cNvSpPr txBox="1"/>
              <p:nvPr/>
            </p:nvSpPr>
            <p:spPr>
              <a:xfrm>
                <a:off x="4603809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</p:grp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F0D1D156-F060-4526-8C1A-21C12692D66D}"/>
                </a:ext>
              </a:extLst>
            </p:cNvPr>
            <p:cNvCxnSpPr>
              <a:endCxn id="356" idx="0"/>
            </p:cNvCxnSpPr>
            <p:nvPr/>
          </p:nvCxnSpPr>
          <p:spPr bwMode="auto">
            <a:xfrm flipH="1">
              <a:off x="2828926" y="689528"/>
              <a:ext cx="771525" cy="34329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6528014-258E-4349-AB90-03B5C96E7886}"/>
                </a:ext>
              </a:extLst>
            </p:cNvPr>
            <p:cNvCxnSpPr>
              <a:stCxn id="363" idx="2"/>
            </p:cNvCxnSpPr>
            <p:nvPr/>
          </p:nvCxnSpPr>
          <p:spPr bwMode="auto">
            <a:xfrm>
              <a:off x="4000501" y="690563"/>
              <a:ext cx="808058" cy="34225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10CFAD3F-C5DC-4D4C-90D1-2260CF1BAB7A}"/>
                </a:ext>
              </a:extLst>
            </p:cNvPr>
            <p:cNvCxnSpPr>
              <a:endCxn id="266" idx="0"/>
            </p:cNvCxnSpPr>
            <p:nvPr/>
          </p:nvCxnSpPr>
          <p:spPr bwMode="auto">
            <a:xfrm flipH="1">
              <a:off x="1114426" y="1280078"/>
              <a:ext cx="1332821" cy="295669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8EE894F7-D266-422B-812E-DA918A7753B0}"/>
                </a:ext>
              </a:extLst>
            </p:cNvPr>
            <p:cNvCxnSpPr>
              <a:stCxn id="356" idx="2"/>
              <a:endCxn id="259" idx="0"/>
            </p:cNvCxnSpPr>
            <p:nvPr/>
          </p:nvCxnSpPr>
          <p:spPr bwMode="auto">
            <a:xfrm flipH="1">
              <a:off x="2344595" y="1281113"/>
              <a:ext cx="484331" cy="293599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7571A5D-147C-4526-B393-F56255FFB929}"/>
                </a:ext>
              </a:extLst>
            </p:cNvPr>
            <p:cNvCxnSpPr>
              <a:cxnSpLocks/>
              <a:endCxn id="252" idx="0"/>
            </p:cNvCxnSpPr>
            <p:nvPr/>
          </p:nvCxnSpPr>
          <p:spPr bwMode="auto">
            <a:xfrm>
              <a:off x="3231546" y="1280078"/>
              <a:ext cx="384552" cy="293599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4CC74F22-13FB-49CF-94C3-12440D3AB47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01105" y="1280078"/>
              <a:ext cx="203145" cy="34329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FE027F8B-96A5-41BE-9891-3E0563E98408}"/>
                </a:ext>
              </a:extLst>
            </p:cNvPr>
            <p:cNvCxnSpPr>
              <a:stCxn id="348" idx="2"/>
            </p:cNvCxnSpPr>
            <p:nvPr/>
          </p:nvCxnSpPr>
          <p:spPr bwMode="auto">
            <a:xfrm>
              <a:off x="5191126" y="1281113"/>
              <a:ext cx="966158" cy="32282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11D2CBF-CCDA-4359-BD32-5ACD0B140D5B}"/>
                </a:ext>
              </a:extLst>
            </p:cNvPr>
            <p:cNvSpPr txBox="1"/>
            <p:nvPr/>
          </p:nvSpPr>
          <p:spPr>
            <a:xfrm>
              <a:off x="600654" y="361768"/>
              <a:ext cx="1834797" cy="369332"/>
            </a:xfrm>
            <a:prstGeom prst="rect">
              <a:avLst/>
            </a:prstGeom>
            <a:gradFill flip="none" rotWithShape="1">
              <a:gsLst>
                <a:gs pos="0">
                  <a:srgbClr val="66CCFF">
                    <a:tint val="66000"/>
                    <a:satMod val="160000"/>
                  </a:srgbClr>
                </a:gs>
                <a:gs pos="50000">
                  <a:srgbClr val="66CCFF">
                    <a:tint val="44500"/>
                    <a:satMod val="160000"/>
                  </a:srgbClr>
                </a:gs>
                <a:gs pos="100000">
                  <a:srgbClr val="66CCFF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After deleting 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819083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EC32-F0F0-4073-9077-6B27411F6076}" type="slidenum">
              <a:rPr lang="en-US"/>
              <a:pPr/>
              <a:t>54</a:t>
            </a:fld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E20B892-FB1C-4B4C-B84A-E98C89025A28}"/>
              </a:ext>
            </a:extLst>
          </p:cNvPr>
          <p:cNvCxnSpPr>
            <a:cxnSpLocks/>
          </p:cNvCxnSpPr>
          <p:nvPr/>
        </p:nvCxnSpPr>
        <p:spPr bwMode="auto">
          <a:xfrm flipV="1">
            <a:off x="471708" y="2919202"/>
            <a:ext cx="8115300" cy="3537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909432C-ED35-40BE-B172-489D7B0D5F24}"/>
              </a:ext>
            </a:extLst>
          </p:cNvPr>
          <p:cNvGrpSpPr/>
          <p:nvPr/>
        </p:nvGrpSpPr>
        <p:grpSpPr>
          <a:xfrm>
            <a:off x="982897" y="590386"/>
            <a:ext cx="6336962" cy="1520721"/>
            <a:chOff x="594241" y="361768"/>
            <a:chExt cx="6336962" cy="1520721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91469BA7-C8C0-4122-8E98-5F457E7CA777}"/>
                </a:ext>
              </a:extLst>
            </p:cNvPr>
            <p:cNvGrpSpPr/>
            <p:nvPr/>
          </p:nvGrpSpPr>
          <p:grpSpPr>
            <a:xfrm>
              <a:off x="3600451" y="381751"/>
              <a:ext cx="800100" cy="308812"/>
              <a:chOff x="4562476" y="2258176"/>
              <a:chExt cx="800100" cy="308812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3B26811B-73B7-44DB-A09D-B08A4F2000C2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099F0C01-23FD-4EB4-B792-6E6423D65892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D5699327-861B-40CE-A8D8-632952627E6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AE2840CD-EC9C-474F-8884-FB3967A9BF1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F214A9CA-14D8-411C-93AF-7976E5CBE4C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282ADA84-0A56-4D31-89C8-4CD210ABBDA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319D8A6A-CC32-4531-8B35-A6B54BCE8098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9C81AE8E-795F-4E96-B60F-CE8B5BD8EC1E}"/>
                </a:ext>
              </a:extLst>
            </p:cNvPr>
            <p:cNvGrpSpPr/>
            <p:nvPr/>
          </p:nvGrpSpPr>
          <p:grpSpPr>
            <a:xfrm>
              <a:off x="2428876" y="972301"/>
              <a:ext cx="800100" cy="308812"/>
              <a:chOff x="4562476" y="2258176"/>
              <a:chExt cx="800100" cy="308812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8A0F8D63-A040-4DC2-A4A6-B89F9376505F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39E8E52D-0057-4174-9778-2CEA5C9A4B5E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99EB61B6-B632-4BFC-B07D-97A5CC3A4E5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B3A7918-DE0F-4C1D-BE02-B9D2FFD0596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812606D7-26F2-42FA-A42E-1AAFCD25AC1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6FABC4D6-7E1B-4A75-AE23-79A1A456E41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60FD42E4-54DB-4E04-8035-7E60B0C91078}"/>
                  </a:ext>
                </a:extLst>
              </p:cNvPr>
              <p:cNvSpPr txBox="1"/>
              <p:nvPr/>
            </p:nvSpPr>
            <p:spPr>
              <a:xfrm>
                <a:off x="4958501" y="225817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54232E5B-9B30-4050-BA6D-73C93F2686A3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690CB1BC-7CAE-4366-8F04-E7AEF0CF2DD9}"/>
                </a:ext>
              </a:extLst>
            </p:cNvPr>
            <p:cNvGrpSpPr/>
            <p:nvPr/>
          </p:nvGrpSpPr>
          <p:grpSpPr>
            <a:xfrm>
              <a:off x="4791076" y="972301"/>
              <a:ext cx="800100" cy="308812"/>
              <a:chOff x="4562476" y="2258176"/>
              <a:chExt cx="800100" cy="308812"/>
            </a:xfrm>
          </p:grpSpPr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C204926C-D69B-4255-B847-C27A09A631B9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FD1D1B5A-B3F6-4433-8151-17D0E866A57A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D4341161-9861-43C7-93D3-D3E124EBCD7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6D19F6E0-B9C6-4FE8-A733-C5BC9140332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F1A1C179-1CF3-4039-BAF8-49443BB68AE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69A779E3-5C7F-4934-B9DA-C77728B0E28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144847F0-60A6-4002-BEEB-769E3651E39D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76751A8-2908-4548-A977-4568B3904F0C}"/>
                </a:ext>
              </a:extLst>
            </p:cNvPr>
            <p:cNvGrpSpPr/>
            <p:nvPr/>
          </p:nvGrpSpPr>
          <p:grpSpPr>
            <a:xfrm>
              <a:off x="714376" y="1515226"/>
              <a:ext cx="800100" cy="308812"/>
              <a:chOff x="4562476" y="2258176"/>
              <a:chExt cx="800100" cy="308812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3318D3ED-9462-4C19-8BF3-2AF8F7087DD7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01B639CB-D158-43A4-898B-5B6364BD803A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BD79A7E2-386A-486F-8B56-A0CB5FCF0EA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51385F7E-4473-4B87-8864-491B6C1D3FD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D4070FE8-1840-4304-98CF-B29317358B3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DA2ED9B7-8F0C-4249-862A-B1A2759FAF1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BA5126FC-E392-4F53-B64E-9164AEF9E60E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7E1095EB-AC3E-4B20-9566-7CA8D5C93BC4}"/>
                </a:ext>
              </a:extLst>
            </p:cNvPr>
            <p:cNvGrpSpPr/>
            <p:nvPr/>
          </p:nvGrpSpPr>
          <p:grpSpPr>
            <a:xfrm>
              <a:off x="1944545" y="1553481"/>
              <a:ext cx="800100" cy="307777"/>
              <a:chOff x="4562476" y="2297466"/>
              <a:chExt cx="800100" cy="307777"/>
            </a:xfrm>
          </p:grpSpPr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4DC15697-3A74-4D1A-A27D-A3628F2B9C2B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712DFD17-5902-462D-A8E9-AEFEF0FF1690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6924F8F9-30AE-46E0-825E-6ACDF748868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EF7D9DEF-57CE-4F77-B4D9-4A9AF497D06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67FA929C-0AB1-4FCF-8A4B-57EAED6B7AB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97A5D11E-6065-431A-B04C-21E136088C8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A82CD7EB-9453-4AC7-930B-EC02D4F7B78E}"/>
                  </a:ext>
                </a:extLst>
              </p:cNvPr>
              <p:cNvSpPr txBox="1"/>
              <p:nvPr/>
            </p:nvSpPr>
            <p:spPr>
              <a:xfrm>
                <a:off x="4592039" y="229746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72E490C-7B8F-43B5-B61A-EE625ACCC219}"/>
                </a:ext>
              </a:extLst>
            </p:cNvPr>
            <p:cNvGrpSpPr/>
            <p:nvPr/>
          </p:nvGrpSpPr>
          <p:grpSpPr>
            <a:xfrm>
              <a:off x="3216048" y="1513156"/>
              <a:ext cx="800100" cy="308812"/>
              <a:chOff x="4562476" y="2258176"/>
              <a:chExt cx="800100" cy="308812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1239EFC-60B6-4ED8-A048-294C2CEAC5BB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C449AC6D-AD77-428E-8FC3-8578D5476F75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6CDFE4FF-4B1C-418F-BA1E-FF83A4808B8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F457E48D-E33F-4A7B-8560-D0777FE986A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5C9CC6DB-334B-4183-AB83-0D54303BBB8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33C574D0-65F4-4751-AF01-66302D434C7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0D42A27-16C9-49BE-86A9-93D5549E85D1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1CCD753-795B-4BE6-BC5C-59BCB080FA38}"/>
                </a:ext>
              </a:extLst>
            </p:cNvPr>
            <p:cNvGrpSpPr/>
            <p:nvPr/>
          </p:nvGrpSpPr>
          <p:grpSpPr>
            <a:xfrm>
              <a:off x="4580457" y="1573677"/>
              <a:ext cx="800100" cy="308812"/>
              <a:chOff x="4562476" y="2258176"/>
              <a:chExt cx="800100" cy="308812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B3D9E0E2-D5B2-4650-833E-2DFF5194BC23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5113BE7E-C1CD-4BBA-9891-D4820BEE7826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C934D073-5173-4867-85B4-7AED5B0B15F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20627C1C-EA58-448A-85B3-1228D9966DA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A67E19B0-6981-4391-B305-911CA414793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B5F7655C-B27C-43D4-BDE8-D722C13D476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3443F5D-9A4F-4352-945C-7B3CD678F921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31771714-DF5F-4DCC-81B6-08E31E246BFE}"/>
                </a:ext>
              </a:extLst>
            </p:cNvPr>
            <p:cNvGrpSpPr/>
            <p:nvPr/>
          </p:nvGrpSpPr>
          <p:grpSpPr>
            <a:xfrm>
              <a:off x="6131103" y="1543416"/>
              <a:ext cx="800100" cy="308812"/>
              <a:chOff x="4562476" y="2258176"/>
              <a:chExt cx="800100" cy="308812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D5C05A9C-F1DE-42DD-8B79-0CFE60C159D5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083D520D-8A0F-4F0C-921B-725AECEF3FD5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65A4FCE0-7276-4591-B746-EB827FFD4C4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D597B28B-FF08-4D05-8CF2-9B1A1C46C53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9F5EA518-B341-40D7-9306-FCE59CBCB31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664E956-86F7-4595-BD3C-809A4EAA36F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2C07021-B754-41AD-A3CE-F1B805A3C6FF}"/>
                  </a:ext>
                </a:extLst>
              </p:cNvPr>
              <p:cNvSpPr txBox="1"/>
              <p:nvPr/>
            </p:nvSpPr>
            <p:spPr>
              <a:xfrm>
                <a:off x="4603809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</p:grp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F0D1D156-F060-4526-8C1A-21C12692D66D}"/>
                </a:ext>
              </a:extLst>
            </p:cNvPr>
            <p:cNvCxnSpPr>
              <a:endCxn id="356" idx="0"/>
            </p:cNvCxnSpPr>
            <p:nvPr/>
          </p:nvCxnSpPr>
          <p:spPr bwMode="auto">
            <a:xfrm flipH="1">
              <a:off x="2828926" y="689528"/>
              <a:ext cx="771525" cy="34329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6528014-258E-4349-AB90-03B5C96E7886}"/>
                </a:ext>
              </a:extLst>
            </p:cNvPr>
            <p:cNvCxnSpPr>
              <a:stCxn id="363" idx="2"/>
            </p:cNvCxnSpPr>
            <p:nvPr/>
          </p:nvCxnSpPr>
          <p:spPr bwMode="auto">
            <a:xfrm>
              <a:off x="4000501" y="690563"/>
              <a:ext cx="808058" cy="34225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10CFAD3F-C5DC-4D4C-90D1-2260CF1BAB7A}"/>
                </a:ext>
              </a:extLst>
            </p:cNvPr>
            <p:cNvCxnSpPr>
              <a:endCxn id="266" idx="0"/>
            </p:cNvCxnSpPr>
            <p:nvPr/>
          </p:nvCxnSpPr>
          <p:spPr bwMode="auto">
            <a:xfrm flipH="1">
              <a:off x="1114426" y="1280078"/>
              <a:ext cx="1332821" cy="295669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8EE894F7-D266-422B-812E-DA918A7753B0}"/>
                </a:ext>
              </a:extLst>
            </p:cNvPr>
            <p:cNvCxnSpPr>
              <a:stCxn id="356" idx="2"/>
              <a:endCxn id="259" idx="0"/>
            </p:cNvCxnSpPr>
            <p:nvPr/>
          </p:nvCxnSpPr>
          <p:spPr bwMode="auto">
            <a:xfrm flipH="1">
              <a:off x="2344595" y="1281113"/>
              <a:ext cx="484331" cy="293599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7571A5D-147C-4526-B393-F56255FFB929}"/>
                </a:ext>
              </a:extLst>
            </p:cNvPr>
            <p:cNvCxnSpPr>
              <a:cxnSpLocks/>
              <a:endCxn id="252" idx="0"/>
            </p:cNvCxnSpPr>
            <p:nvPr/>
          </p:nvCxnSpPr>
          <p:spPr bwMode="auto">
            <a:xfrm>
              <a:off x="3231546" y="1280078"/>
              <a:ext cx="384552" cy="293599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4CC74F22-13FB-49CF-94C3-12440D3AB47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01105" y="1280078"/>
              <a:ext cx="203145" cy="34329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FE027F8B-96A5-41BE-9891-3E0563E98408}"/>
                </a:ext>
              </a:extLst>
            </p:cNvPr>
            <p:cNvCxnSpPr>
              <a:stCxn id="348" idx="2"/>
            </p:cNvCxnSpPr>
            <p:nvPr/>
          </p:nvCxnSpPr>
          <p:spPr bwMode="auto">
            <a:xfrm>
              <a:off x="5191126" y="1281113"/>
              <a:ext cx="966158" cy="32282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11D2CBF-CCDA-4359-BD32-5ACD0B140D5B}"/>
                </a:ext>
              </a:extLst>
            </p:cNvPr>
            <p:cNvSpPr txBox="1"/>
            <p:nvPr/>
          </p:nvSpPr>
          <p:spPr>
            <a:xfrm>
              <a:off x="594241" y="361768"/>
              <a:ext cx="1847621" cy="369332"/>
            </a:xfrm>
            <a:prstGeom prst="rect">
              <a:avLst/>
            </a:prstGeom>
            <a:gradFill flip="none" rotWithShape="1">
              <a:gsLst>
                <a:gs pos="0">
                  <a:srgbClr val="66CCFF">
                    <a:tint val="66000"/>
                    <a:satMod val="160000"/>
                  </a:srgbClr>
                </a:gs>
                <a:gs pos="50000">
                  <a:srgbClr val="66CCFF">
                    <a:tint val="44500"/>
                    <a:satMod val="160000"/>
                  </a:srgbClr>
                </a:gs>
                <a:gs pos="100000">
                  <a:srgbClr val="66CCFF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Before deleting 9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E9C50B2-FB96-4870-B8CC-C6D20BA79CE6}"/>
              </a:ext>
            </a:extLst>
          </p:cNvPr>
          <p:cNvGrpSpPr/>
          <p:nvPr/>
        </p:nvGrpSpPr>
        <p:grpSpPr>
          <a:xfrm>
            <a:off x="1231678" y="3521758"/>
            <a:ext cx="6466161" cy="1518506"/>
            <a:chOff x="465042" y="363983"/>
            <a:chExt cx="6466161" cy="1518506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6B238045-7E68-472C-8250-80331BFF9803}"/>
                </a:ext>
              </a:extLst>
            </p:cNvPr>
            <p:cNvGrpSpPr/>
            <p:nvPr/>
          </p:nvGrpSpPr>
          <p:grpSpPr>
            <a:xfrm>
              <a:off x="3600451" y="381751"/>
              <a:ext cx="800100" cy="308812"/>
              <a:chOff x="4562476" y="2258176"/>
              <a:chExt cx="800100" cy="308812"/>
            </a:xfrm>
          </p:grpSpPr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D2710701-7378-48CC-9DC3-C824DD7C40C1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3DF497A8-9EFF-4001-982F-202EB9F16543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16E287EE-E070-49C0-A79B-0153C8A8F25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FC925972-59B6-4C61-95F5-65AC274A10E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20BA6708-EE2F-4C83-B424-51DFE077FD3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CBC0E44F-B0DF-495A-968C-4013A210A3E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6C07D706-C5F8-438C-BE44-B0797861D609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354C4468-746B-405A-B744-C1B4A9064DC0}"/>
                </a:ext>
              </a:extLst>
            </p:cNvPr>
            <p:cNvGrpSpPr/>
            <p:nvPr/>
          </p:nvGrpSpPr>
          <p:grpSpPr>
            <a:xfrm>
              <a:off x="2428876" y="972301"/>
              <a:ext cx="800100" cy="308812"/>
              <a:chOff x="4562476" y="2258176"/>
              <a:chExt cx="800100" cy="308812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51D57661-49F6-4473-BA2D-3069DCC8E2AF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191F74F2-D7B7-43D3-BBE2-115277846745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D8931C5B-8F96-49AD-8B9E-FCA8BE0BE09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A78EB574-2D13-4F63-807C-8380C561E66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8C4E6B72-6127-46D9-9846-C8EB51C07C4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AAB21047-4E08-4152-B51F-24D5ABB7BA5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8769F9BC-C113-4600-A16B-2E965A142B3D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F6990B1C-215C-49E1-9D41-39100559FD1A}"/>
                </a:ext>
              </a:extLst>
            </p:cNvPr>
            <p:cNvGrpSpPr/>
            <p:nvPr/>
          </p:nvGrpSpPr>
          <p:grpSpPr>
            <a:xfrm>
              <a:off x="4791076" y="972301"/>
              <a:ext cx="800100" cy="308812"/>
              <a:chOff x="4562476" y="2258176"/>
              <a:chExt cx="800100" cy="308812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509067E8-8730-4BF2-820A-E12011CDD7BF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E40524CF-FA1A-4132-A397-04E4B828FE29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1A2A5E3A-86E1-47B9-A513-E42EC402165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D19C9ED4-1152-4E84-858F-955AF95BA32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05D8B78C-BC6E-4DE8-A8AB-3D3BF697B50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8C33D06E-4B11-46E2-8353-3A663EDCE09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AFD2C555-4126-4FD8-AFFD-B891B76DE835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080B198-96D1-42C3-9D9E-9CF237E07EAE}"/>
                </a:ext>
              </a:extLst>
            </p:cNvPr>
            <p:cNvGrpSpPr/>
            <p:nvPr/>
          </p:nvGrpSpPr>
          <p:grpSpPr>
            <a:xfrm>
              <a:off x="714376" y="1515226"/>
              <a:ext cx="800100" cy="308812"/>
              <a:chOff x="4562476" y="2258176"/>
              <a:chExt cx="800100" cy="308812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E382D4D3-6817-41D3-ABFB-26A92280C054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FC5D3527-6502-410E-AEB0-A5CDB0775B2B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C9732941-2DEA-4888-875E-3964E60ADB5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2B13C6A1-A7CB-449E-B708-F02A8B8A7C0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55AF444C-E2D8-4587-BEB3-535CDE35337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EB3A3AF5-FC94-46AD-9A25-7A8350B0D82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CE03A4D-1B7C-4A75-A36D-CC52F693100E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04884E8-CC2C-4D75-A5C4-A4A8ED8C2A38}"/>
                </a:ext>
              </a:extLst>
            </p:cNvPr>
            <p:cNvGrpSpPr/>
            <p:nvPr/>
          </p:nvGrpSpPr>
          <p:grpSpPr>
            <a:xfrm>
              <a:off x="1944545" y="1553481"/>
              <a:ext cx="800100" cy="307777"/>
              <a:chOff x="4562476" y="2297466"/>
              <a:chExt cx="800100" cy="307777"/>
            </a:xfrm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76415AF7-9453-4AA2-8EE0-6DF10534A660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3C764FF5-A420-4B18-97D6-6D8DA044B109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A6288240-4AE7-483E-9FFD-3302025FCEF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65FD5A7E-3ED0-4193-B42B-00E0BC12211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E03DFF58-F159-4512-BFC6-0AC245D402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48E5C81A-E512-4468-A3F4-BC6007A36E6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71AFA4F4-B744-4345-BDA4-768DB87A4CC3}"/>
                  </a:ext>
                </a:extLst>
              </p:cNvPr>
              <p:cNvSpPr txBox="1"/>
              <p:nvPr/>
            </p:nvSpPr>
            <p:spPr>
              <a:xfrm>
                <a:off x="4592039" y="229746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D7FFE354-69C9-41C3-996D-661148172E2F}"/>
                </a:ext>
              </a:extLst>
            </p:cNvPr>
            <p:cNvGrpSpPr/>
            <p:nvPr/>
          </p:nvGrpSpPr>
          <p:grpSpPr>
            <a:xfrm>
              <a:off x="4580457" y="1573677"/>
              <a:ext cx="800100" cy="308812"/>
              <a:chOff x="4562476" y="2258176"/>
              <a:chExt cx="800100" cy="308812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2E767509-2A53-4E1A-8AA3-18AD2C86982B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555D37E7-74FC-4DC8-B10E-F0EC48FF09F1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9A25B53D-72BC-4523-9250-52806A53675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A8586327-F897-4F67-99E4-43644979B4C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7BB1C918-4DB8-4383-82A1-1DB8B9FBAE3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2E8FD80-AD2A-4EE4-A704-62974B31F0D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51CDF0F-06F1-4EC7-8146-2BB0AB789E98}"/>
                  </a:ext>
                </a:extLst>
              </p:cNvPr>
              <p:cNvSpPr txBox="1"/>
              <p:nvPr/>
            </p:nvSpPr>
            <p:spPr>
              <a:xfrm>
                <a:off x="4603809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A6F04604-0398-40B5-8DDF-C11156C0EB58}"/>
                </a:ext>
              </a:extLst>
            </p:cNvPr>
            <p:cNvGrpSpPr/>
            <p:nvPr/>
          </p:nvGrpSpPr>
          <p:grpSpPr>
            <a:xfrm>
              <a:off x="6131103" y="1543416"/>
              <a:ext cx="800100" cy="308812"/>
              <a:chOff x="4562476" y="2258176"/>
              <a:chExt cx="800100" cy="308812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D0934BBF-4A1B-408E-8C5E-7BBD6BF3F73F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6F72D498-E433-4EF1-B013-D90766CDC83D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DE15EF23-4E2B-4F26-9C60-7F54F331937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B93519CC-8CF9-4FCC-A993-901F501EA57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37AE6E2-0DB6-41F6-8547-FC0464D59F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B9266196-C43A-40DC-8FC5-17E03B315D6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C255BE39-9A43-4D36-BE6F-CFC053F1994E}"/>
                  </a:ext>
                </a:extLst>
              </p:cNvPr>
              <p:cNvSpPr txBox="1"/>
              <p:nvPr/>
            </p:nvSpPr>
            <p:spPr>
              <a:xfrm>
                <a:off x="4603809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</p:grp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83EBFE7-AB86-4269-9F34-492B852F4DF0}"/>
                </a:ext>
              </a:extLst>
            </p:cNvPr>
            <p:cNvCxnSpPr>
              <a:endCxn id="242" idx="0"/>
            </p:cNvCxnSpPr>
            <p:nvPr/>
          </p:nvCxnSpPr>
          <p:spPr bwMode="auto">
            <a:xfrm flipH="1">
              <a:off x="2828926" y="689528"/>
              <a:ext cx="771525" cy="34329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E72911DD-6487-47A4-9624-E60D111263C3}"/>
                </a:ext>
              </a:extLst>
            </p:cNvPr>
            <p:cNvCxnSpPr>
              <a:stCxn id="371" idx="2"/>
            </p:cNvCxnSpPr>
            <p:nvPr/>
          </p:nvCxnSpPr>
          <p:spPr bwMode="auto">
            <a:xfrm>
              <a:off x="4000501" y="690563"/>
              <a:ext cx="808058" cy="34225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02110F5-6DDF-4AAD-9884-1B99B71CCF28}"/>
                </a:ext>
              </a:extLst>
            </p:cNvPr>
            <p:cNvCxnSpPr>
              <a:endCxn id="226" idx="0"/>
            </p:cNvCxnSpPr>
            <p:nvPr/>
          </p:nvCxnSpPr>
          <p:spPr bwMode="auto">
            <a:xfrm flipH="1">
              <a:off x="1114426" y="1280078"/>
              <a:ext cx="1332821" cy="295669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9894D2D5-3DA7-4FBC-BF82-AC6210DE8231}"/>
                </a:ext>
              </a:extLst>
            </p:cNvPr>
            <p:cNvCxnSpPr>
              <a:stCxn id="242" idx="2"/>
              <a:endCxn id="218" idx="0"/>
            </p:cNvCxnSpPr>
            <p:nvPr/>
          </p:nvCxnSpPr>
          <p:spPr bwMode="auto">
            <a:xfrm flipH="1">
              <a:off x="2344595" y="1281113"/>
              <a:ext cx="484331" cy="293599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4D1558F8-28C9-468E-A4E6-89DE209E041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01105" y="1280078"/>
              <a:ext cx="203145" cy="34329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A9E056DF-9CD9-439A-A3D4-8ED60FDF5C0C}"/>
                </a:ext>
              </a:extLst>
            </p:cNvPr>
            <p:cNvCxnSpPr>
              <a:stCxn id="233" idx="2"/>
            </p:cNvCxnSpPr>
            <p:nvPr/>
          </p:nvCxnSpPr>
          <p:spPr bwMode="auto">
            <a:xfrm>
              <a:off x="5191126" y="1281113"/>
              <a:ext cx="966158" cy="32282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551A6F3-3040-4FB5-9399-EDE6E5328D39}"/>
                </a:ext>
              </a:extLst>
            </p:cNvPr>
            <p:cNvSpPr txBox="1"/>
            <p:nvPr/>
          </p:nvSpPr>
          <p:spPr>
            <a:xfrm>
              <a:off x="465042" y="363983"/>
              <a:ext cx="1719381" cy="369332"/>
            </a:xfrm>
            <a:prstGeom prst="rect">
              <a:avLst/>
            </a:prstGeom>
            <a:gradFill flip="none" rotWithShape="1">
              <a:gsLst>
                <a:gs pos="0">
                  <a:srgbClr val="66CCFF">
                    <a:tint val="66000"/>
                    <a:satMod val="160000"/>
                  </a:srgbClr>
                </a:gs>
                <a:gs pos="50000">
                  <a:srgbClr val="66CCFF">
                    <a:tint val="44500"/>
                    <a:satMod val="160000"/>
                  </a:srgbClr>
                </a:gs>
                <a:gs pos="100000">
                  <a:srgbClr val="66CCFF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After deleting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07834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EC32-F0F0-4073-9077-6B27411F6076}" type="slidenum">
              <a:rPr lang="en-US"/>
              <a:pPr/>
              <a:t>55</a:t>
            </a:fld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E20B892-FB1C-4B4C-B84A-E98C89025A28}"/>
              </a:ext>
            </a:extLst>
          </p:cNvPr>
          <p:cNvCxnSpPr>
            <a:cxnSpLocks/>
          </p:cNvCxnSpPr>
          <p:nvPr/>
        </p:nvCxnSpPr>
        <p:spPr bwMode="auto">
          <a:xfrm flipV="1">
            <a:off x="471708" y="2919202"/>
            <a:ext cx="8115300" cy="3537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E9C50B2-FB96-4870-B8CC-C6D20BA79CE6}"/>
              </a:ext>
            </a:extLst>
          </p:cNvPr>
          <p:cNvGrpSpPr/>
          <p:nvPr/>
        </p:nvGrpSpPr>
        <p:grpSpPr>
          <a:xfrm>
            <a:off x="984678" y="525340"/>
            <a:ext cx="6530281" cy="1518506"/>
            <a:chOff x="400922" y="363983"/>
            <a:chExt cx="6530281" cy="1518506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6B238045-7E68-472C-8250-80331BFF9803}"/>
                </a:ext>
              </a:extLst>
            </p:cNvPr>
            <p:cNvGrpSpPr/>
            <p:nvPr/>
          </p:nvGrpSpPr>
          <p:grpSpPr>
            <a:xfrm>
              <a:off x="3600451" y="381751"/>
              <a:ext cx="800100" cy="308812"/>
              <a:chOff x="4562476" y="2258176"/>
              <a:chExt cx="800100" cy="308812"/>
            </a:xfrm>
          </p:grpSpPr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D2710701-7378-48CC-9DC3-C824DD7C40C1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3DF497A8-9EFF-4001-982F-202EB9F16543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16E287EE-E070-49C0-A79B-0153C8A8F25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FC925972-59B6-4C61-95F5-65AC274A10E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20BA6708-EE2F-4C83-B424-51DFE077FD3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CBC0E44F-B0DF-495A-968C-4013A210A3E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6C07D706-C5F8-438C-BE44-B0797861D609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354C4468-746B-405A-B744-C1B4A9064DC0}"/>
                </a:ext>
              </a:extLst>
            </p:cNvPr>
            <p:cNvGrpSpPr/>
            <p:nvPr/>
          </p:nvGrpSpPr>
          <p:grpSpPr>
            <a:xfrm>
              <a:off x="2428876" y="972301"/>
              <a:ext cx="800100" cy="308812"/>
              <a:chOff x="4562476" y="2258176"/>
              <a:chExt cx="800100" cy="308812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51D57661-49F6-4473-BA2D-3069DCC8E2AF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191F74F2-D7B7-43D3-BBE2-115277846745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D8931C5B-8F96-49AD-8B9E-FCA8BE0BE09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A78EB574-2D13-4F63-807C-8380C561E66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8C4E6B72-6127-46D9-9846-C8EB51C07C4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AAB21047-4E08-4152-B51F-24D5ABB7BA5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8769F9BC-C113-4600-A16B-2E965A142B3D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F6990B1C-215C-49E1-9D41-39100559FD1A}"/>
                </a:ext>
              </a:extLst>
            </p:cNvPr>
            <p:cNvGrpSpPr/>
            <p:nvPr/>
          </p:nvGrpSpPr>
          <p:grpSpPr>
            <a:xfrm>
              <a:off x="4791076" y="972301"/>
              <a:ext cx="800100" cy="308812"/>
              <a:chOff x="4562476" y="2258176"/>
              <a:chExt cx="800100" cy="308812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509067E8-8730-4BF2-820A-E12011CDD7BF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E40524CF-FA1A-4132-A397-04E4B828FE29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1A2A5E3A-86E1-47B9-A513-E42EC402165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D19C9ED4-1152-4E84-858F-955AF95BA32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05D8B78C-BC6E-4DE8-A8AB-3D3BF697B50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8C33D06E-4B11-46E2-8353-3A663EDCE09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AFD2C555-4126-4FD8-AFFD-B891B76DE835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080B198-96D1-42C3-9D9E-9CF237E07EAE}"/>
                </a:ext>
              </a:extLst>
            </p:cNvPr>
            <p:cNvGrpSpPr/>
            <p:nvPr/>
          </p:nvGrpSpPr>
          <p:grpSpPr>
            <a:xfrm>
              <a:off x="714376" y="1515226"/>
              <a:ext cx="800100" cy="308812"/>
              <a:chOff x="4562476" y="2258176"/>
              <a:chExt cx="800100" cy="308812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E382D4D3-6817-41D3-ABFB-26A92280C054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FC5D3527-6502-410E-AEB0-A5CDB0775B2B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C9732941-2DEA-4888-875E-3964E60ADB5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2B13C6A1-A7CB-449E-B708-F02A8B8A7C0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55AF444C-E2D8-4587-BEB3-535CDE35337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EB3A3AF5-FC94-46AD-9A25-7A8350B0D82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CE03A4D-1B7C-4A75-A36D-CC52F693100E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04884E8-CC2C-4D75-A5C4-A4A8ED8C2A38}"/>
                </a:ext>
              </a:extLst>
            </p:cNvPr>
            <p:cNvGrpSpPr/>
            <p:nvPr/>
          </p:nvGrpSpPr>
          <p:grpSpPr>
            <a:xfrm>
              <a:off x="1944545" y="1553481"/>
              <a:ext cx="800100" cy="307777"/>
              <a:chOff x="4562476" y="2297466"/>
              <a:chExt cx="800100" cy="307777"/>
            </a:xfrm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76415AF7-9453-4AA2-8EE0-6DF10534A660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3C764FF5-A420-4B18-97D6-6D8DA044B109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A6288240-4AE7-483E-9FFD-3302025FCEF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65FD5A7E-3ED0-4193-B42B-00E0BC12211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E03DFF58-F159-4512-BFC6-0AC245D402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48E5C81A-E512-4468-A3F4-BC6007A36E6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71AFA4F4-B744-4345-BDA4-768DB87A4CC3}"/>
                  </a:ext>
                </a:extLst>
              </p:cNvPr>
              <p:cNvSpPr txBox="1"/>
              <p:nvPr/>
            </p:nvSpPr>
            <p:spPr>
              <a:xfrm>
                <a:off x="4592039" y="229746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D7FFE354-69C9-41C3-996D-661148172E2F}"/>
                </a:ext>
              </a:extLst>
            </p:cNvPr>
            <p:cNvGrpSpPr/>
            <p:nvPr/>
          </p:nvGrpSpPr>
          <p:grpSpPr>
            <a:xfrm>
              <a:off x="4580457" y="1573677"/>
              <a:ext cx="800100" cy="308812"/>
              <a:chOff x="4562476" y="2258176"/>
              <a:chExt cx="800100" cy="308812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2E767509-2A53-4E1A-8AA3-18AD2C86982B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555D37E7-74FC-4DC8-B10E-F0EC48FF09F1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9A25B53D-72BC-4523-9250-52806A53675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A8586327-F897-4F67-99E4-43644979B4C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7BB1C918-4DB8-4383-82A1-1DB8B9FBAE3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2E8FD80-AD2A-4EE4-A704-62974B31F0D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51CDF0F-06F1-4EC7-8146-2BB0AB789E98}"/>
                  </a:ext>
                </a:extLst>
              </p:cNvPr>
              <p:cNvSpPr txBox="1"/>
              <p:nvPr/>
            </p:nvSpPr>
            <p:spPr>
              <a:xfrm>
                <a:off x="4603809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A6F04604-0398-40B5-8DDF-C11156C0EB58}"/>
                </a:ext>
              </a:extLst>
            </p:cNvPr>
            <p:cNvGrpSpPr/>
            <p:nvPr/>
          </p:nvGrpSpPr>
          <p:grpSpPr>
            <a:xfrm>
              <a:off x="6131103" y="1543416"/>
              <a:ext cx="800100" cy="308812"/>
              <a:chOff x="4562476" y="2258176"/>
              <a:chExt cx="800100" cy="308812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D0934BBF-4A1B-408E-8C5E-7BBD6BF3F73F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6F72D498-E433-4EF1-B013-D90766CDC83D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DE15EF23-4E2B-4F26-9C60-7F54F331937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B93519CC-8CF9-4FCC-A993-901F501EA57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37AE6E2-0DB6-41F6-8547-FC0464D59F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B9266196-C43A-40DC-8FC5-17E03B315D6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C255BE39-9A43-4D36-BE6F-CFC053F1994E}"/>
                  </a:ext>
                </a:extLst>
              </p:cNvPr>
              <p:cNvSpPr txBox="1"/>
              <p:nvPr/>
            </p:nvSpPr>
            <p:spPr>
              <a:xfrm>
                <a:off x="4603809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</p:grp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83EBFE7-AB86-4269-9F34-492B852F4DF0}"/>
                </a:ext>
              </a:extLst>
            </p:cNvPr>
            <p:cNvCxnSpPr>
              <a:endCxn id="242" idx="0"/>
            </p:cNvCxnSpPr>
            <p:nvPr/>
          </p:nvCxnSpPr>
          <p:spPr bwMode="auto">
            <a:xfrm flipH="1">
              <a:off x="2828926" y="689528"/>
              <a:ext cx="771525" cy="34329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E72911DD-6487-47A4-9624-E60D111263C3}"/>
                </a:ext>
              </a:extLst>
            </p:cNvPr>
            <p:cNvCxnSpPr>
              <a:stCxn id="371" idx="2"/>
            </p:cNvCxnSpPr>
            <p:nvPr/>
          </p:nvCxnSpPr>
          <p:spPr bwMode="auto">
            <a:xfrm>
              <a:off x="4000501" y="690563"/>
              <a:ext cx="808058" cy="34225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02110F5-6DDF-4AAD-9884-1B99B71CCF28}"/>
                </a:ext>
              </a:extLst>
            </p:cNvPr>
            <p:cNvCxnSpPr>
              <a:endCxn id="226" idx="0"/>
            </p:cNvCxnSpPr>
            <p:nvPr/>
          </p:nvCxnSpPr>
          <p:spPr bwMode="auto">
            <a:xfrm flipH="1">
              <a:off x="1114426" y="1280078"/>
              <a:ext cx="1332821" cy="295669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9894D2D5-3DA7-4FBC-BF82-AC6210DE8231}"/>
                </a:ext>
              </a:extLst>
            </p:cNvPr>
            <p:cNvCxnSpPr>
              <a:stCxn id="242" idx="2"/>
              <a:endCxn id="218" idx="0"/>
            </p:cNvCxnSpPr>
            <p:nvPr/>
          </p:nvCxnSpPr>
          <p:spPr bwMode="auto">
            <a:xfrm flipH="1">
              <a:off x="2344595" y="1281113"/>
              <a:ext cx="484331" cy="293599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4D1558F8-28C9-468E-A4E6-89DE209E041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01105" y="1280078"/>
              <a:ext cx="203145" cy="34329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A9E056DF-9CD9-439A-A3D4-8ED60FDF5C0C}"/>
                </a:ext>
              </a:extLst>
            </p:cNvPr>
            <p:cNvCxnSpPr>
              <a:stCxn id="233" idx="2"/>
            </p:cNvCxnSpPr>
            <p:nvPr/>
          </p:nvCxnSpPr>
          <p:spPr bwMode="auto">
            <a:xfrm>
              <a:off x="5191126" y="1281113"/>
              <a:ext cx="966158" cy="32282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551A6F3-3040-4FB5-9399-EDE6E5328D39}"/>
                </a:ext>
              </a:extLst>
            </p:cNvPr>
            <p:cNvSpPr txBox="1"/>
            <p:nvPr/>
          </p:nvSpPr>
          <p:spPr>
            <a:xfrm>
              <a:off x="400922" y="363983"/>
              <a:ext cx="1847621" cy="369332"/>
            </a:xfrm>
            <a:prstGeom prst="rect">
              <a:avLst/>
            </a:prstGeom>
            <a:gradFill flip="none" rotWithShape="1">
              <a:gsLst>
                <a:gs pos="0">
                  <a:srgbClr val="66CCFF">
                    <a:tint val="66000"/>
                    <a:satMod val="160000"/>
                  </a:srgbClr>
                </a:gs>
                <a:gs pos="50000">
                  <a:srgbClr val="66CCFF">
                    <a:tint val="44500"/>
                    <a:satMod val="160000"/>
                  </a:srgbClr>
                </a:gs>
                <a:gs pos="100000">
                  <a:srgbClr val="66CCFF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Before deleting 8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9129DA-1949-4F29-B104-D343A153586C}"/>
              </a:ext>
            </a:extLst>
          </p:cNvPr>
          <p:cNvGrpSpPr/>
          <p:nvPr/>
        </p:nvGrpSpPr>
        <p:grpSpPr>
          <a:xfrm>
            <a:off x="1134368" y="3803369"/>
            <a:ext cx="6182345" cy="1451374"/>
            <a:chOff x="1166092" y="3757293"/>
            <a:chExt cx="6182345" cy="1451374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835E6D9-F11C-40FC-B619-2080F4CECD48}"/>
                </a:ext>
              </a:extLst>
            </p:cNvPr>
            <p:cNvGrpSpPr/>
            <p:nvPr/>
          </p:nvGrpSpPr>
          <p:grpSpPr>
            <a:xfrm>
              <a:off x="4474583" y="4341953"/>
              <a:ext cx="800100" cy="308812"/>
              <a:chOff x="4562475" y="2258176"/>
              <a:chExt cx="800100" cy="308812"/>
            </a:xfrm>
          </p:grpSpPr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CAFF3395-C0C9-4185-9C7B-8219C1FEF0B6}"/>
                  </a:ext>
                </a:extLst>
              </p:cNvPr>
              <p:cNvGrpSpPr/>
              <p:nvPr/>
            </p:nvGrpSpPr>
            <p:grpSpPr>
              <a:xfrm>
                <a:off x="4562475" y="2318697"/>
                <a:ext cx="800100" cy="248291"/>
                <a:chOff x="4562474" y="2318697"/>
                <a:chExt cx="866321" cy="272103"/>
              </a:xfrm>
            </p:grpSpPr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A4F3915C-933F-410F-A6D8-A2FDD1A3A12F}"/>
                    </a:ext>
                  </a:extLst>
                </p:cNvPr>
                <p:cNvSpPr/>
                <p:nvPr/>
              </p:nvSpPr>
              <p:spPr bwMode="auto">
                <a:xfrm>
                  <a:off x="4562474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37FE343C-7E94-4BF6-92FB-D58EE5C66D9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AC980150-9792-4267-9C2B-73F0E18228D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6B28DA3-A512-4429-BEDC-F6B7D3F1513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20A910AC-42E2-4318-8E44-D690BB9BB36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37C2051-8A7F-4433-B2CE-F66DC8CA3D3E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CF57FEEF-81CE-46B4-8F68-52D9B6C80BD3}"/>
                </a:ext>
              </a:extLst>
            </p:cNvPr>
            <p:cNvGrpSpPr/>
            <p:nvPr/>
          </p:nvGrpSpPr>
          <p:grpSpPr>
            <a:xfrm>
              <a:off x="2098232" y="4861600"/>
              <a:ext cx="800100" cy="308812"/>
              <a:chOff x="4562476" y="2258176"/>
              <a:chExt cx="800100" cy="308812"/>
            </a:xfrm>
          </p:grpSpPr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77FFA220-632C-449E-9DB6-AD785012A671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25139C82-5EE8-46CF-9805-C1C27BDF4783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FC35B4C9-23F5-45C8-A90A-0ED7EE4C9AA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98744850-BFF1-4941-8832-CF6429BE236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DE9994D4-CDC5-43EA-8B0E-05AFAE8DE22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B2E84938-C7FB-4C4C-B838-4DEE9CA1F0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7694FC8E-A1D5-4A90-B4EF-C2D6EB6111ED}"/>
                  </a:ext>
                </a:extLst>
              </p:cNvPr>
              <p:cNvSpPr txBox="1"/>
              <p:nvPr/>
            </p:nvSpPr>
            <p:spPr>
              <a:xfrm>
                <a:off x="4603810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93C924E5-9A80-4792-B5EC-5E60DF05350E}"/>
                </a:ext>
              </a:extLst>
            </p:cNvPr>
            <p:cNvGrpSpPr/>
            <p:nvPr/>
          </p:nvGrpSpPr>
          <p:grpSpPr>
            <a:xfrm>
              <a:off x="4474583" y="4900890"/>
              <a:ext cx="800100" cy="307777"/>
              <a:chOff x="4562476" y="2297466"/>
              <a:chExt cx="800100" cy="307777"/>
            </a:xfrm>
          </p:grpSpPr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60A131DA-C687-4E5B-AB7A-B09662DF2870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E68A46E4-0B24-4C96-9F9B-F5BF4AF54721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A9AC6D7E-3459-4CB2-AC18-A98783D9C56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39A18C31-F573-43CC-9820-A3FBB315C23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2C7A9ACA-E89F-4CA4-AC26-CDF2C63544E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44D124A0-D538-47D8-94BC-DC7BBCE00E5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809206B8-55BE-41C6-A098-D57014C5344B}"/>
                  </a:ext>
                </a:extLst>
              </p:cNvPr>
              <p:cNvSpPr txBox="1"/>
              <p:nvPr/>
            </p:nvSpPr>
            <p:spPr>
              <a:xfrm>
                <a:off x="4592039" y="229746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E1651CD-49A7-4190-A2DB-F735B852BD13}"/>
                </a:ext>
              </a:extLst>
            </p:cNvPr>
            <p:cNvGrpSpPr/>
            <p:nvPr/>
          </p:nvGrpSpPr>
          <p:grpSpPr>
            <a:xfrm>
              <a:off x="6548337" y="4861877"/>
              <a:ext cx="800100" cy="308812"/>
              <a:chOff x="4562476" y="2258176"/>
              <a:chExt cx="800100" cy="308812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1A8F9873-F32B-456C-9FCA-2D2E978BD648}"/>
                  </a:ext>
                </a:extLst>
              </p:cNvPr>
              <p:cNvGrpSpPr/>
              <p:nvPr/>
            </p:nvGrpSpPr>
            <p:grpSpPr>
              <a:xfrm>
                <a:off x="4562476" y="2318697"/>
                <a:ext cx="800100" cy="248291"/>
                <a:chOff x="4562475" y="2318697"/>
                <a:chExt cx="866321" cy="272103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6604E3F6-7A98-4428-8A77-3FE5F827B8C5}"/>
                    </a:ext>
                  </a:extLst>
                </p:cNvPr>
                <p:cNvSpPr/>
                <p:nvPr/>
              </p:nvSpPr>
              <p:spPr bwMode="auto">
                <a:xfrm>
                  <a:off x="4562475" y="2318697"/>
                  <a:ext cx="866321" cy="272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3EFABDAE-7F59-4AD4-B4E0-39A75D87637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67061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69B08049-E0E9-4E4B-80C0-A4C1CB318E3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9884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0CA420AD-1520-4AAE-920B-0A8F86872A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0823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E294FEB5-D075-4C65-8165-F150B6C1A02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07592" y="2318697"/>
                  <a:ext cx="0" cy="272103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36AEB3C-66DC-4C3F-B29B-DF86982ECD26}"/>
                  </a:ext>
                </a:extLst>
              </p:cNvPr>
              <p:cNvSpPr txBox="1"/>
              <p:nvPr/>
            </p:nvSpPr>
            <p:spPr>
              <a:xfrm>
                <a:off x="4603809" y="2258176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63426781-9322-4AC1-8D85-4534564A7B51}"/>
                </a:ext>
              </a:extLst>
            </p:cNvPr>
            <p:cNvCxnSpPr>
              <a:cxnSpLocks/>
              <a:endCxn id="285" idx="0"/>
            </p:cNvCxnSpPr>
            <p:nvPr/>
          </p:nvCxnSpPr>
          <p:spPr bwMode="auto">
            <a:xfrm flipH="1">
              <a:off x="2498282" y="4632660"/>
              <a:ext cx="1955279" cy="289461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0F1F4E8A-7FBD-4F0F-8DD3-6F6DB9E5C6BE}"/>
                </a:ext>
              </a:extLst>
            </p:cNvPr>
            <p:cNvCxnSpPr>
              <a:stCxn id="299" idx="2"/>
              <a:endCxn id="278" idx="0"/>
            </p:cNvCxnSpPr>
            <p:nvPr/>
          </p:nvCxnSpPr>
          <p:spPr bwMode="auto">
            <a:xfrm>
              <a:off x="4874633" y="4650765"/>
              <a:ext cx="0" cy="271356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92A35E2D-7EBE-4F8A-BCFC-B18FC7A1E5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41904" y="4646165"/>
              <a:ext cx="1321376" cy="275956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A53BECE-C21C-40CA-8936-AEC5F1B91BB3}"/>
                </a:ext>
              </a:extLst>
            </p:cNvPr>
            <p:cNvSpPr txBox="1"/>
            <p:nvPr/>
          </p:nvSpPr>
          <p:spPr>
            <a:xfrm>
              <a:off x="1166092" y="3757293"/>
              <a:ext cx="1719381" cy="369332"/>
            </a:xfrm>
            <a:prstGeom prst="rect">
              <a:avLst/>
            </a:prstGeom>
            <a:gradFill flip="none" rotWithShape="1">
              <a:gsLst>
                <a:gs pos="0">
                  <a:srgbClr val="66CCFF">
                    <a:tint val="66000"/>
                    <a:satMod val="160000"/>
                  </a:srgbClr>
                </a:gs>
                <a:gs pos="50000">
                  <a:srgbClr val="66CCFF">
                    <a:tint val="44500"/>
                    <a:satMod val="160000"/>
                  </a:srgbClr>
                </a:gs>
                <a:gs pos="100000">
                  <a:srgbClr val="66CCFF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After deleting 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4DC8747F-1C80-481E-BA45-AF2655E1D2FF}"/>
                </a:ext>
              </a:extLst>
            </p:cNvPr>
            <p:cNvSpPr txBox="1"/>
            <p:nvPr/>
          </p:nvSpPr>
          <p:spPr>
            <a:xfrm>
              <a:off x="4874633" y="4349196"/>
              <a:ext cx="2744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7851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16901-E3E3-4AD8-8AE1-C7182186B4F5}" type="slidenum">
              <a:rPr lang="en-US"/>
              <a:pPr/>
              <a:t>6</a:t>
            </a:fld>
            <a:endParaRPr lang="en-US"/>
          </a:p>
        </p:txBody>
      </p:sp>
      <p:sp>
        <p:nvSpPr>
          <p:cNvPr id="792578" name="Text Box 2"/>
          <p:cNvSpPr txBox="1">
            <a:spLocks noChangeArrowheads="1"/>
          </p:cNvSpPr>
          <p:nvPr/>
        </p:nvSpPr>
        <p:spPr bwMode="auto">
          <a:xfrm>
            <a:off x="174625" y="212725"/>
            <a:ext cx="7964488" cy="603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>
                <a:solidFill>
                  <a:schemeClr val="bg1"/>
                </a:solidFill>
              </a:rPr>
              <a:t>Insertion into B Tree: Case 3: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Suppose you want to insert a key into a full node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Because the node is full, the node is split and the middle key is moved to the parent node as we explained in case 2.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What if the parent has no more room?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If parent has no more room, we need to split the parent node, create two nodes and move the middle key up the tree into the parent of the parent.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If parent of the parent does not exist, we create one 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If parent of the parent has room , we insert the middle key there</a:t>
            </a: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If parent of the parent is also full, we repeat the same process again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0CB13-C618-4973-80C8-86C9CD226E59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725086" name="Group 94"/>
          <p:cNvGrpSpPr>
            <a:grpSpLocks/>
          </p:cNvGrpSpPr>
          <p:nvPr/>
        </p:nvGrpSpPr>
        <p:grpSpPr bwMode="auto">
          <a:xfrm>
            <a:off x="366713" y="0"/>
            <a:ext cx="8229600" cy="1627188"/>
            <a:chOff x="396" y="162"/>
            <a:chExt cx="5184" cy="1025"/>
          </a:xfrm>
        </p:grpSpPr>
        <p:sp>
          <p:nvSpPr>
            <p:cNvPr id="725011" name="Line 19"/>
            <p:cNvSpPr>
              <a:spLocks noChangeShapeType="1"/>
            </p:cNvSpPr>
            <p:nvPr/>
          </p:nvSpPr>
          <p:spPr bwMode="auto">
            <a:xfrm flipH="1">
              <a:off x="580" y="393"/>
              <a:ext cx="1972" cy="537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25012" name="Line 20"/>
            <p:cNvSpPr>
              <a:spLocks noChangeShapeType="1"/>
            </p:cNvSpPr>
            <p:nvPr/>
          </p:nvSpPr>
          <p:spPr bwMode="auto">
            <a:xfrm flipH="1">
              <a:off x="1669" y="389"/>
              <a:ext cx="1121" cy="544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725029" name="Group 37"/>
            <p:cNvGrpSpPr>
              <a:grpSpLocks/>
            </p:cNvGrpSpPr>
            <p:nvPr/>
          </p:nvGrpSpPr>
          <p:grpSpPr bwMode="auto">
            <a:xfrm>
              <a:off x="2540" y="938"/>
              <a:ext cx="916" cy="236"/>
              <a:chOff x="1705" y="2235"/>
              <a:chExt cx="1391" cy="320"/>
            </a:xfrm>
          </p:grpSpPr>
          <p:sp>
            <p:nvSpPr>
              <p:cNvPr id="725030" name="Rectangle 38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31" name="Rectangle 39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32" name="Rectangle 40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33" name="Rectangle 41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25034" name="Group 42"/>
            <p:cNvGrpSpPr>
              <a:grpSpLocks/>
            </p:cNvGrpSpPr>
            <p:nvPr/>
          </p:nvGrpSpPr>
          <p:grpSpPr bwMode="auto">
            <a:xfrm>
              <a:off x="1447" y="942"/>
              <a:ext cx="916" cy="236"/>
              <a:chOff x="1705" y="2235"/>
              <a:chExt cx="1391" cy="320"/>
            </a:xfrm>
          </p:grpSpPr>
          <p:sp>
            <p:nvSpPr>
              <p:cNvPr id="725035" name="Rectangle 43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36" name="Rectangle 44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37" name="Rectangle 45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38" name="Rectangle 46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25039" name="Group 47"/>
            <p:cNvGrpSpPr>
              <a:grpSpLocks/>
            </p:cNvGrpSpPr>
            <p:nvPr/>
          </p:nvGrpSpPr>
          <p:grpSpPr bwMode="auto">
            <a:xfrm>
              <a:off x="396" y="943"/>
              <a:ext cx="916" cy="236"/>
              <a:chOff x="1705" y="2235"/>
              <a:chExt cx="1391" cy="320"/>
            </a:xfrm>
          </p:grpSpPr>
          <p:sp>
            <p:nvSpPr>
              <p:cNvPr id="725040" name="Rectangle 48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41" name="Rectangle 49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42" name="Rectangle 50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43" name="Rectangle 51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25044" name="Group 52"/>
            <p:cNvGrpSpPr>
              <a:grpSpLocks/>
            </p:cNvGrpSpPr>
            <p:nvPr/>
          </p:nvGrpSpPr>
          <p:grpSpPr bwMode="auto">
            <a:xfrm>
              <a:off x="4643" y="947"/>
              <a:ext cx="916" cy="236"/>
              <a:chOff x="1705" y="2235"/>
              <a:chExt cx="1391" cy="320"/>
            </a:xfrm>
          </p:grpSpPr>
          <p:sp>
            <p:nvSpPr>
              <p:cNvPr id="725045" name="Rectangle 53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46" name="Rectangle 54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47" name="Rectangle 55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48" name="Rectangle 56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25049" name="Group 57"/>
            <p:cNvGrpSpPr>
              <a:grpSpLocks/>
            </p:cNvGrpSpPr>
            <p:nvPr/>
          </p:nvGrpSpPr>
          <p:grpSpPr bwMode="auto">
            <a:xfrm>
              <a:off x="3605" y="943"/>
              <a:ext cx="916" cy="236"/>
              <a:chOff x="1705" y="2235"/>
              <a:chExt cx="1391" cy="320"/>
            </a:xfrm>
          </p:grpSpPr>
          <p:sp>
            <p:nvSpPr>
              <p:cNvPr id="725050" name="Rectangle 58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51" name="Rectangle 59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52" name="Rectangle 60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53" name="Rectangle 61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25054" name="Group 62"/>
            <p:cNvGrpSpPr>
              <a:grpSpLocks/>
            </p:cNvGrpSpPr>
            <p:nvPr/>
          </p:nvGrpSpPr>
          <p:grpSpPr bwMode="auto">
            <a:xfrm>
              <a:off x="2545" y="165"/>
              <a:ext cx="916" cy="236"/>
              <a:chOff x="1705" y="2235"/>
              <a:chExt cx="1391" cy="320"/>
            </a:xfrm>
          </p:grpSpPr>
          <p:sp>
            <p:nvSpPr>
              <p:cNvPr id="725055" name="Rectangle 63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56" name="Rectangle 64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57" name="Rectangle 65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58" name="Rectangle 66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25059" name="Text Box 67"/>
            <p:cNvSpPr txBox="1">
              <a:spLocks noChangeArrowheads="1"/>
            </p:cNvSpPr>
            <p:nvPr/>
          </p:nvSpPr>
          <p:spPr bwMode="auto">
            <a:xfrm>
              <a:off x="2567" y="16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725060" name="Text Box 68"/>
            <p:cNvSpPr txBox="1">
              <a:spLocks noChangeArrowheads="1"/>
            </p:cNvSpPr>
            <p:nvPr/>
          </p:nvSpPr>
          <p:spPr bwMode="auto">
            <a:xfrm>
              <a:off x="2764" y="16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12</a:t>
              </a:r>
            </a:p>
          </p:txBody>
        </p:sp>
        <p:sp>
          <p:nvSpPr>
            <p:cNvPr id="725061" name="Text Box 69"/>
            <p:cNvSpPr txBox="1">
              <a:spLocks noChangeArrowheads="1"/>
            </p:cNvSpPr>
            <p:nvPr/>
          </p:nvSpPr>
          <p:spPr bwMode="auto">
            <a:xfrm>
              <a:off x="3002" y="167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725062" name="Text Box 70"/>
            <p:cNvSpPr txBox="1">
              <a:spLocks noChangeArrowheads="1"/>
            </p:cNvSpPr>
            <p:nvPr/>
          </p:nvSpPr>
          <p:spPr bwMode="auto">
            <a:xfrm>
              <a:off x="3221" y="16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30</a:t>
              </a:r>
            </a:p>
          </p:txBody>
        </p:sp>
        <p:sp>
          <p:nvSpPr>
            <p:cNvPr id="725063" name="Text Box 71"/>
            <p:cNvSpPr txBox="1">
              <a:spLocks noChangeArrowheads="1"/>
            </p:cNvSpPr>
            <p:nvPr/>
          </p:nvSpPr>
          <p:spPr bwMode="auto">
            <a:xfrm>
              <a:off x="405" y="94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25064" name="Text Box 72"/>
            <p:cNvSpPr txBox="1">
              <a:spLocks noChangeArrowheads="1"/>
            </p:cNvSpPr>
            <p:nvPr/>
          </p:nvSpPr>
          <p:spPr bwMode="auto">
            <a:xfrm>
              <a:off x="661" y="94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725065" name="Text Box 73"/>
            <p:cNvSpPr txBox="1">
              <a:spLocks noChangeArrowheads="1"/>
            </p:cNvSpPr>
            <p:nvPr/>
          </p:nvSpPr>
          <p:spPr bwMode="auto">
            <a:xfrm>
              <a:off x="880" y="94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25066" name="Text Box 74"/>
            <p:cNvSpPr txBox="1">
              <a:spLocks noChangeArrowheads="1"/>
            </p:cNvSpPr>
            <p:nvPr/>
          </p:nvSpPr>
          <p:spPr bwMode="auto">
            <a:xfrm>
              <a:off x="1109" y="94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725067" name="Text Box 75"/>
            <p:cNvSpPr txBox="1">
              <a:spLocks noChangeArrowheads="1"/>
            </p:cNvSpPr>
            <p:nvPr/>
          </p:nvSpPr>
          <p:spPr bwMode="auto">
            <a:xfrm>
              <a:off x="1474" y="94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725068" name="Text Box 76"/>
            <p:cNvSpPr txBox="1">
              <a:spLocks noChangeArrowheads="1"/>
            </p:cNvSpPr>
            <p:nvPr/>
          </p:nvSpPr>
          <p:spPr bwMode="auto">
            <a:xfrm>
              <a:off x="1693" y="94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725069" name="Text Box 77"/>
            <p:cNvSpPr txBox="1">
              <a:spLocks noChangeArrowheads="1"/>
            </p:cNvSpPr>
            <p:nvPr/>
          </p:nvSpPr>
          <p:spPr bwMode="auto">
            <a:xfrm>
              <a:off x="1886" y="935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725070" name="Text Box 78"/>
            <p:cNvSpPr txBox="1">
              <a:spLocks noChangeArrowheads="1"/>
            </p:cNvSpPr>
            <p:nvPr/>
          </p:nvSpPr>
          <p:spPr bwMode="auto">
            <a:xfrm>
              <a:off x="2115" y="935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sp>
          <p:nvSpPr>
            <p:cNvPr id="725071" name="Text Box 79"/>
            <p:cNvSpPr txBox="1">
              <a:spLocks noChangeArrowheads="1"/>
            </p:cNvSpPr>
            <p:nvPr/>
          </p:nvSpPr>
          <p:spPr bwMode="auto">
            <a:xfrm>
              <a:off x="2518" y="95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14</a:t>
              </a:r>
            </a:p>
          </p:txBody>
        </p:sp>
        <p:sp>
          <p:nvSpPr>
            <p:cNvPr id="725072" name="Text Box 80"/>
            <p:cNvSpPr txBox="1">
              <a:spLocks noChangeArrowheads="1"/>
            </p:cNvSpPr>
            <p:nvPr/>
          </p:nvSpPr>
          <p:spPr bwMode="auto">
            <a:xfrm>
              <a:off x="2746" y="95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15</a:t>
              </a:r>
            </a:p>
          </p:txBody>
        </p:sp>
        <p:sp>
          <p:nvSpPr>
            <p:cNvPr id="725073" name="Text Box 81"/>
            <p:cNvSpPr txBox="1">
              <a:spLocks noChangeArrowheads="1"/>
            </p:cNvSpPr>
            <p:nvPr/>
          </p:nvSpPr>
          <p:spPr bwMode="auto">
            <a:xfrm>
              <a:off x="2969" y="95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18</a:t>
              </a:r>
            </a:p>
          </p:txBody>
        </p:sp>
        <p:sp>
          <p:nvSpPr>
            <p:cNvPr id="725074" name="Text Box 82"/>
            <p:cNvSpPr txBox="1">
              <a:spLocks noChangeArrowheads="1"/>
            </p:cNvSpPr>
            <p:nvPr/>
          </p:nvSpPr>
          <p:spPr bwMode="auto">
            <a:xfrm>
              <a:off x="3198" y="9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19</a:t>
              </a:r>
            </a:p>
          </p:txBody>
        </p:sp>
        <p:sp>
          <p:nvSpPr>
            <p:cNvPr id="725075" name="Text Box 83"/>
            <p:cNvSpPr txBox="1">
              <a:spLocks noChangeArrowheads="1"/>
            </p:cNvSpPr>
            <p:nvPr/>
          </p:nvSpPr>
          <p:spPr bwMode="auto">
            <a:xfrm>
              <a:off x="3592" y="9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21</a:t>
              </a:r>
            </a:p>
          </p:txBody>
        </p:sp>
        <p:sp>
          <p:nvSpPr>
            <p:cNvPr id="725076" name="Text Box 84"/>
            <p:cNvSpPr txBox="1">
              <a:spLocks noChangeArrowheads="1"/>
            </p:cNvSpPr>
            <p:nvPr/>
          </p:nvSpPr>
          <p:spPr bwMode="auto">
            <a:xfrm>
              <a:off x="3820" y="9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23</a:t>
              </a:r>
            </a:p>
          </p:txBody>
        </p:sp>
        <p:sp>
          <p:nvSpPr>
            <p:cNvPr id="725077" name="Text Box 85"/>
            <p:cNvSpPr txBox="1">
              <a:spLocks noChangeArrowheads="1"/>
            </p:cNvSpPr>
            <p:nvPr/>
          </p:nvSpPr>
          <p:spPr bwMode="auto">
            <a:xfrm>
              <a:off x="4049" y="93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25</a:t>
              </a:r>
            </a:p>
          </p:txBody>
        </p:sp>
        <p:sp>
          <p:nvSpPr>
            <p:cNvPr id="725078" name="Text Box 86"/>
            <p:cNvSpPr txBox="1">
              <a:spLocks noChangeArrowheads="1"/>
            </p:cNvSpPr>
            <p:nvPr/>
          </p:nvSpPr>
          <p:spPr bwMode="auto">
            <a:xfrm>
              <a:off x="4268" y="9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28</a:t>
              </a:r>
            </a:p>
          </p:txBody>
        </p:sp>
        <p:sp>
          <p:nvSpPr>
            <p:cNvPr id="725079" name="Text Box 87"/>
            <p:cNvSpPr txBox="1">
              <a:spLocks noChangeArrowheads="1"/>
            </p:cNvSpPr>
            <p:nvPr/>
          </p:nvSpPr>
          <p:spPr bwMode="auto">
            <a:xfrm>
              <a:off x="4597" y="9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31</a:t>
              </a:r>
            </a:p>
          </p:txBody>
        </p:sp>
        <p:sp>
          <p:nvSpPr>
            <p:cNvPr id="725080" name="Text Box 88"/>
            <p:cNvSpPr txBox="1">
              <a:spLocks noChangeArrowheads="1"/>
            </p:cNvSpPr>
            <p:nvPr/>
          </p:nvSpPr>
          <p:spPr bwMode="auto">
            <a:xfrm>
              <a:off x="4853" y="9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33</a:t>
              </a:r>
            </a:p>
          </p:txBody>
        </p:sp>
        <p:sp>
          <p:nvSpPr>
            <p:cNvPr id="725081" name="Text Box 89"/>
            <p:cNvSpPr txBox="1">
              <a:spLocks noChangeArrowheads="1"/>
            </p:cNvSpPr>
            <p:nvPr/>
          </p:nvSpPr>
          <p:spPr bwMode="auto">
            <a:xfrm>
              <a:off x="5100" y="9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34</a:t>
              </a:r>
            </a:p>
          </p:txBody>
        </p:sp>
        <p:sp>
          <p:nvSpPr>
            <p:cNvPr id="725082" name="Text Box 90"/>
            <p:cNvSpPr txBox="1">
              <a:spLocks noChangeArrowheads="1"/>
            </p:cNvSpPr>
            <p:nvPr/>
          </p:nvSpPr>
          <p:spPr bwMode="auto">
            <a:xfrm>
              <a:off x="5320" y="9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35</a:t>
              </a:r>
            </a:p>
          </p:txBody>
        </p:sp>
        <p:sp>
          <p:nvSpPr>
            <p:cNvPr id="725083" name="Line 91"/>
            <p:cNvSpPr>
              <a:spLocks noChangeShapeType="1"/>
            </p:cNvSpPr>
            <p:nvPr/>
          </p:nvSpPr>
          <p:spPr bwMode="auto">
            <a:xfrm flipH="1">
              <a:off x="2624" y="403"/>
              <a:ext cx="381" cy="535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25084" name="Line 92"/>
            <p:cNvSpPr>
              <a:spLocks noChangeShapeType="1"/>
            </p:cNvSpPr>
            <p:nvPr/>
          </p:nvSpPr>
          <p:spPr bwMode="auto">
            <a:xfrm>
              <a:off x="3239" y="407"/>
              <a:ext cx="497" cy="507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25085" name="Line 93"/>
            <p:cNvSpPr>
              <a:spLocks noChangeShapeType="1"/>
            </p:cNvSpPr>
            <p:nvPr/>
          </p:nvSpPr>
          <p:spPr bwMode="auto">
            <a:xfrm>
              <a:off x="3452" y="403"/>
              <a:ext cx="1394" cy="562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25147" name="Line 155"/>
          <p:cNvSpPr>
            <a:spLocks noChangeShapeType="1"/>
          </p:cNvSpPr>
          <p:nvPr/>
        </p:nvSpPr>
        <p:spPr bwMode="auto">
          <a:xfrm flipV="1">
            <a:off x="0" y="1800225"/>
            <a:ext cx="9144000" cy="142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25088" name="Line 96"/>
          <p:cNvSpPr>
            <a:spLocks noChangeShapeType="1"/>
          </p:cNvSpPr>
          <p:nvPr/>
        </p:nvSpPr>
        <p:spPr bwMode="auto">
          <a:xfrm flipH="1">
            <a:off x="696913" y="2373313"/>
            <a:ext cx="3130550" cy="85248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25089" name="Line 97"/>
          <p:cNvSpPr>
            <a:spLocks noChangeShapeType="1"/>
          </p:cNvSpPr>
          <p:nvPr/>
        </p:nvSpPr>
        <p:spPr bwMode="auto">
          <a:xfrm flipH="1">
            <a:off x="2425700" y="2366963"/>
            <a:ext cx="1779588" cy="8636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25115" name="Group 123"/>
          <p:cNvGrpSpPr>
            <a:grpSpLocks/>
          </p:cNvGrpSpPr>
          <p:nvPr/>
        </p:nvGrpSpPr>
        <p:grpSpPr bwMode="auto">
          <a:xfrm>
            <a:off x="3816350" y="2011363"/>
            <a:ext cx="1454150" cy="374650"/>
            <a:chOff x="1705" y="2235"/>
            <a:chExt cx="1391" cy="320"/>
          </a:xfrm>
        </p:grpSpPr>
        <p:sp>
          <p:nvSpPr>
            <p:cNvPr id="725116" name="Rectangle 124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5117" name="Rectangle 125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5118" name="Rectangle 126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5119" name="Rectangle 127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990000"/>
                </a:gs>
              </a:gsLst>
              <a:lin ang="18900000" scaled="1"/>
            </a:gradFill>
            <a:ln w="3175" algn="ctr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25120" name="Text Box 128"/>
          <p:cNvSpPr txBox="1">
            <a:spLocks noChangeArrowheads="1"/>
          </p:cNvSpPr>
          <p:nvPr/>
        </p:nvSpPr>
        <p:spPr bwMode="auto">
          <a:xfrm>
            <a:off x="3851275" y="2006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725121" name="Text Box 129"/>
          <p:cNvSpPr txBox="1">
            <a:spLocks noChangeArrowheads="1"/>
          </p:cNvSpPr>
          <p:nvPr/>
        </p:nvSpPr>
        <p:spPr bwMode="auto">
          <a:xfrm>
            <a:off x="4164013" y="20129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725122" name="Text Box 130"/>
          <p:cNvSpPr txBox="1">
            <a:spLocks noChangeArrowheads="1"/>
          </p:cNvSpPr>
          <p:nvPr/>
        </p:nvSpPr>
        <p:spPr bwMode="auto">
          <a:xfrm>
            <a:off x="4541838" y="20145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725123" name="Text Box 131"/>
          <p:cNvSpPr txBox="1">
            <a:spLocks noChangeArrowheads="1"/>
          </p:cNvSpPr>
          <p:nvPr/>
        </p:nvSpPr>
        <p:spPr bwMode="auto">
          <a:xfrm>
            <a:off x="4889500" y="20129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grpSp>
        <p:nvGrpSpPr>
          <p:cNvPr id="725162" name="Group 170"/>
          <p:cNvGrpSpPr>
            <a:grpSpLocks/>
          </p:cNvGrpSpPr>
          <p:nvPr/>
        </p:nvGrpSpPr>
        <p:grpSpPr bwMode="auto">
          <a:xfrm>
            <a:off x="0" y="3276600"/>
            <a:ext cx="1377950" cy="374650"/>
            <a:chOff x="0" y="2064"/>
            <a:chExt cx="905" cy="236"/>
          </a:xfrm>
        </p:grpSpPr>
        <p:grpSp>
          <p:nvGrpSpPr>
            <p:cNvPr id="725100" name="Group 108"/>
            <p:cNvGrpSpPr>
              <a:grpSpLocks/>
            </p:cNvGrpSpPr>
            <p:nvPr/>
          </p:nvGrpSpPr>
          <p:grpSpPr bwMode="auto">
            <a:xfrm>
              <a:off x="0" y="2064"/>
              <a:ext cx="861" cy="236"/>
              <a:chOff x="1705" y="2235"/>
              <a:chExt cx="1391" cy="320"/>
            </a:xfrm>
          </p:grpSpPr>
          <p:sp>
            <p:nvSpPr>
              <p:cNvPr id="725101" name="Rectangle 109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102" name="Rectangle 110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103" name="Rectangle 111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104" name="Rectangle 112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25124" name="Text Box 132"/>
            <p:cNvSpPr txBox="1">
              <a:spLocks noChangeArrowheads="1"/>
            </p:cNvSpPr>
            <p:nvPr/>
          </p:nvSpPr>
          <p:spPr bwMode="auto">
            <a:xfrm>
              <a:off x="5" y="20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25125" name="Text Box 133"/>
            <p:cNvSpPr txBox="1">
              <a:spLocks noChangeArrowheads="1"/>
            </p:cNvSpPr>
            <p:nvPr/>
          </p:nvSpPr>
          <p:spPr bwMode="auto">
            <a:xfrm>
              <a:off x="261" y="20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725126" name="Text Box 134"/>
            <p:cNvSpPr txBox="1">
              <a:spLocks noChangeArrowheads="1"/>
            </p:cNvSpPr>
            <p:nvPr/>
          </p:nvSpPr>
          <p:spPr bwMode="auto">
            <a:xfrm>
              <a:off x="481" y="20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25127" name="Text Box 135"/>
            <p:cNvSpPr txBox="1">
              <a:spLocks noChangeArrowheads="1"/>
            </p:cNvSpPr>
            <p:nvPr/>
          </p:nvSpPr>
          <p:spPr bwMode="auto">
            <a:xfrm>
              <a:off x="709" y="206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</p:grpSp>
      <p:grpSp>
        <p:nvGrpSpPr>
          <p:cNvPr id="725159" name="Group 167"/>
          <p:cNvGrpSpPr>
            <a:grpSpLocks/>
          </p:cNvGrpSpPr>
          <p:nvPr/>
        </p:nvGrpSpPr>
        <p:grpSpPr bwMode="auto">
          <a:xfrm>
            <a:off x="1552575" y="3263900"/>
            <a:ext cx="1411288" cy="385763"/>
            <a:chOff x="978" y="2056"/>
            <a:chExt cx="935" cy="243"/>
          </a:xfrm>
        </p:grpSpPr>
        <p:grpSp>
          <p:nvGrpSpPr>
            <p:cNvPr id="725095" name="Group 103"/>
            <p:cNvGrpSpPr>
              <a:grpSpLocks/>
            </p:cNvGrpSpPr>
            <p:nvPr/>
          </p:nvGrpSpPr>
          <p:grpSpPr bwMode="auto">
            <a:xfrm>
              <a:off x="978" y="2063"/>
              <a:ext cx="916" cy="236"/>
              <a:chOff x="1705" y="2235"/>
              <a:chExt cx="1391" cy="320"/>
            </a:xfrm>
          </p:grpSpPr>
          <p:sp>
            <p:nvSpPr>
              <p:cNvPr id="725096" name="Rectangle 104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97" name="Rectangle 105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98" name="Rectangle 106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99" name="Rectangle 107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25128" name="Text Box 136"/>
            <p:cNvSpPr txBox="1">
              <a:spLocks noChangeArrowheads="1"/>
            </p:cNvSpPr>
            <p:nvPr/>
          </p:nvSpPr>
          <p:spPr bwMode="auto">
            <a:xfrm>
              <a:off x="1000" y="2065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725129" name="Text Box 137"/>
            <p:cNvSpPr txBox="1">
              <a:spLocks noChangeArrowheads="1"/>
            </p:cNvSpPr>
            <p:nvPr/>
          </p:nvSpPr>
          <p:spPr bwMode="auto">
            <a:xfrm>
              <a:off x="1220" y="2065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725130" name="Text Box 138"/>
            <p:cNvSpPr txBox="1">
              <a:spLocks noChangeArrowheads="1"/>
            </p:cNvSpPr>
            <p:nvPr/>
          </p:nvSpPr>
          <p:spPr bwMode="auto">
            <a:xfrm>
              <a:off x="1410" y="2056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725131" name="Text Box 139"/>
            <p:cNvSpPr txBox="1">
              <a:spLocks noChangeArrowheads="1"/>
            </p:cNvSpPr>
            <p:nvPr/>
          </p:nvSpPr>
          <p:spPr bwMode="auto">
            <a:xfrm>
              <a:off x="1640" y="2056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725160" name="Group 168"/>
          <p:cNvGrpSpPr>
            <a:grpSpLocks/>
          </p:cNvGrpSpPr>
          <p:nvPr/>
        </p:nvGrpSpPr>
        <p:grpSpPr bwMode="auto">
          <a:xfrm>
            <a:off x="3098800" y="3282950"/>
            <a:ext cx="1427163" cy="395288"/>
            <a:chOff x="1952" y="2068"/>
            <a:chExt cx="944" cy="249"/>
          </a:xfrm>
        </p:grpSpPr>
        <p:grpSp>
          <p:nvGrpSpPr>
            <p:cNvPr id="725090" name="Group 98"/>
            <p:cNvGrpSpPr>
              <a:grpSpLocks/>
            </p:cNvGrpSpPr>
            <p:nvPr/>
          </p:nvGrpSpPr>
          <p:grpSpPr bwMode="auto">
            <a:xfrm>
              <a:off x="1980" y="2068"/>
              <a:ext cx="916" cy="236"/>
              <a:chOff x="1705" y="2235"/>
              <a:chExt cx="1391" cy="320"/>
            </a:xfrm>
          </p:grpSpPr>
          <p:sp>
            <p:nvSpPr>
              <p:cNvPr id="725091" name="Rectangle 99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92" name="Rectangle 100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93" name="Rectangle 101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094" name="Rectangle 102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25132" name="Text Box 140"/>
            <p:cNvSpPr txBox="1">
              <a:spLocks noChangeArrowheads="1"/>
            </p:cNvSpPr>
            <p:nvPr/>
          </p:nvSpPr>
          <p:spPr bwMode="auto">
            <a:xfrm>
              <a:off x="1952" y="2083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13</a:t>
              </a:r>
            </a:p>
          </p:txBody>
        </p:sp>
        <p:sp>
          <p:nvSpPr>
            <p:cNvPr id="725133" name="Text Box 141"/>
            <p:cNvSpPr txBox="1">
              <a:spLocks noChangeArrowheads="1"/>
            </p:cNvSpPr>
            <p:nvPr/>
          </p:nvSpPr>
          <p:spPr bwMode="auto">
            <a:xfrm>
              <a:off x="2181" y="2083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14</a:t>
              </a:r>
            </a:p>
          </p:txBody>
        </p:sp>
        <p:sp>
          <p:nvSpPr>
            <p:cNvPr id="725134" name="Text Box 142"/>
            <p:cNvSpPr txBox="1">
              <a:spLocks noChangeArrowheads="1"/>
            </p:cNvSpPr>
            <p:nvPr/>
          </p:nvSpPr>
          <p:spPr bwMode="auto">
            <a:xfrm>
              <a:off x="2403" y="2086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15</a:t>
              </a:r>
            </a:p>
          </p:txBody>
        </p:sp>
        <p:sp>
          <p:nvSpPr>
            <p:cNvPr id="725135" name="Text Box 143"/>
            <p:cNvSpPr txBox="1">
              <a:spLocks noChangeArrowheads="1"/>
            </p:cNvSpPr>
            <p:nvPr/>
          </p:nvSpPr>
          <p:spPr bwMode="auto">
            <a:xfrm>
              <a:off x="2708" y="2078"/>
              <a:ext cx="1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25148" name="Group 156"/>
          <p:cNvGrpSpPr>
            <a:grpSpLocks/>
          </p:cNvGrpSpPr>
          <p:nvPr/>
        </p:nvGrpSpPr>
        <p:grpSpPr bwMode="auto">
          <a:xfrm>
            <a:off x="6205538" y="3297238"/>
            <a:ext cx="1476375" cy="374650"/>
            <a:chOff x="3909" y="2077"/>
            <a:chExt cx="1003" cy="236"/>
          </a:xfrm>
        </p:grpSpPr>
        <p:grpSp>
          <p:nvGrpSpPr>
            <p:cNvPr id="725105" name="Group 113"/>
            <p:cNvGrpSpPr>
              <a:grpSpLocks/>
            </p:cNvGrpSpPr>
            <p:nvPr/>
          </p:nvGrpSpPr>
          <p:grpSpPr bwMode="auto">
            <a:xfrm>
              <a:off x="3964" y="2077"/>
              <a:ext cx="916" cy="236"/>
              <a:chOff x="1705" y="2235"/>
              <a:chExt cx="1391" cy="320"/>
            </a:xfrm>
          </p:grpSpPr>
          <p:sp>
            <p:nvSpPr>
              <p:cNvPr id="725106" name="Rectangle 114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107" name="Rectangle 115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108" name="Rectangle 116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109" name="Rectangle 117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25140" name="Text Box 148"/>
            <p:cNvSpPr txBox="1">
              <a:spLocks noChangeArrowheads="1"/>
            </p:cNvSpPr>
            <p:nvPr/>
          </p:nvSpPr>
          <p:spPr bwMode="auto">
            <a:xfrm>
              <a:off x="3909" y="2078"/>
              <a:ext cx="2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21</a:t>
              </a:r>
            </a:p>
          </p:txBody>
        </p:sp>
        <p:sp>
          <p:nvSpPr>
            <p:cNvPr id="725141" name="Text Box 149"/>
            <p:cNvSpPr txBox="1">
              <a:spLocks noChangeArrowheads="1"/>
            </p:cNvSpPr>
            <p:nvPr/>
          </p:nvSpPr>
          <p:spPr bwMode="auto">
            <a:xfrm>
              <a:off x="4165" y="2078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23</a:t>
              </a:r>
            </a:p>
          </p:txBody>
        </p:sp>
        <p:sp>
          <p:nvSpPr>
            <p:cNvPr id="725142" name="Text Box 150"/>
            <p:cNvSpPr txBox="1">
              <a:spLocks noChangeArrowheads="1"/>
            </p:cNvSpPr>
            <p:nvPr/>
          </p:nvSpPr>
          <p:spPr bwMode="auto">
            <a:xfrm>
              <a:off x="4412" y="2078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25</a:t>
              </a:r>
            </a:p>
          </p:txBody>
        </p:sp>
        <p:sp>
          <p:nvSpPr>
            <p:cNvPr id="725143" name="Text Box 151"/>
            <p:cNvSpPr txBox="1">
              <a:spLocks noChangeArrowheads="1"/>
            </p:cNvSpPr>
            <p:nvPr/>
          </p:nvSpPr>
          <p:spPr bwMode="auto">
            <a:xfrm>
              <a:off x="4632" y="2078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28</a:t>
              </a:r>
            </a:p>
          </p:txBody>
        </p:sp>
      </p:grpSp>
      <p:sp>
        <p:nvSpPr>
          <p:cNvPr id="725144" name="Line 152"/>
          <p:cNvSpPr>
            <a:spLocks noChangeShapeType="1"/>
          </p:cNvSpPr>
          <p:nvPr/>
        </p:nvSpPr>
        <p:spPr bwMode="auto">
          <a:xfrm flipH="1">
            <a:off x="3578225" y="2389188"/>
            <a:ext cx="968375" cy="8636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25145" name="Line 153"/>
          <p:cNvSpPr>
            <a:spLocks noChangeShapeType="1"/>
          </p:cNvSpPr>
          <p:nvPr/>
        </p:nvSpPr>
        <p:spPr bwMode="auto">
          <a:xfrm>
            <a:off x="4918075" y="2395538"/>
            <a:ext cx="1936750" cy="89217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25146" name="Line 154"/>
          <p:cNvSpPr>
            <a:spLocks noChangeShapeType="1"/>
          </p:cNvSpPr>
          <p:nvPr/>
        </p:nvSpPr>
        <p:spPr bwMode="auto">
          <a:xfrm>
            <a:off x="5256213" y="2389188"/>
            <a:ext cx="2822575" cy="89217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25149" name="Group 157"/>
          <p:cNvGrpSpPr>
            <a:grpSpLocks/>
          </p:cNvGrpSpPr>
          <p:nvPr/>
        </p:nvGrpSpPr>
        <p:grpSpPr bwMode="auto">
          <a:xfrm>
            <a:off x="7778750" y="3290888"/>
            <a:ext cx="1395413" cy="374650"/>
            <a:chOff x="3896" y="2077"/>
            <a:chExt cx="1027" cy="236"/>
          </a:xfrm>
        </p:grpSpPr>
        <p:grpSp>
          <p:nvGrpSpPr>
            <p:cNvPr id="725150" name="Group 158"/>
            <p:cNvGrpSpPr>
              <a:grpSpLocks/>
            </p:cNvGrpSpPr>
            <p:nvPr/>
          </p:nvGrpSpPr>
          <p:grpSpPr bwMode="auto">
            <a:xfrm>
              <a:off x="3964" y="2077"/>
              <a:ext cx="916" cy="236"/>
              <a:chOff x="1705" y="2235"/>
              <a:chExt cx="1391" cy="320"/>
            </a:xfrm>
          </p:grpSpPr>
          <p:sp>
            <p:nvSpPr>
              <p:cNvPr id="725151" name="Rectangle 159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152" name="Rectangle 160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153" name="Rectangle 161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154" name="Rectangle 162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25155" name="Text Box 163"/>
            <p:cNvSpPr txBox="1">
              <a:spLocks noChangeArrowheads="1"/>
            </p:cNvSpPr>
            <p:nvPr/>
          </p:nvSpPr>
          <p:spPr bwMode="auto">
            <a:xfrm>
              <a:off x="3896" y="2078"/>
              <a:ext cx="3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31</a:t>
              </a:r>
            </a:p>
          </p:txBody>
        </p:sp>
        <p:sp>
          <p:nvSpPr>
            <p:cNvPr id="725156" name="Text Box 164"/>
            <p:cNvSpPr txBox="1">
              <a:spLocks noChangeArrowheads="1"/>
            </p:cNvSpPr>
            <p:nvPr/>
          </p:nvSpPr>
          <p:spPr bwMode="auto">
            <a:xfrm>
              <a:off x="4153" y="2078"/>
              <a:ext cx="3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33</a:t>
              </a:r>
            </a:p>
          </p:txBody>
        </p:sp>
        <p:sp>
          <p:nvSpPr>
            <p:cNvPr id="725157" name="Text Box 165"/>
            <p:cNvSpPr txBox="1">
              <a:spLocks noChangeArrowheads="1"/>
            </p:cNvSpPr>
            <p:nvPr/>
          </p:nvSpPr>
          <p:spPr bwMode="auto">
            <a:xfrm>
              <a:off x="4399" y="2078"/>
              <a:ext cx="3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34</a:t>
              </a:r>
            </a:p>
          </p:txBody>
        </p:sp>
        <p:sp>
          <p:nvSpPr>
            <p:cNvPr id="725158" name="Text Box 166"/>
            <p:cNvSpPr txBox="1">
              <a:spLocks noChangeArrowheads="1"/>
            </p:cNvSpPr>
            <p:nvPr/>
          </p:nvSpPr>
          <p:spPr bwMode="auto">
            <a:xfrm>
              <a:off x="4619" y="2078"/>
              <a:ext cx="3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35</a:t>
              </a:r>
            </a:p>
          </p:txBody>
        </p:sp>
      </p:grpSp>
      <p:sp>
        <p:nvSpPr>
          <p:cNvPr id="725163" name="Oval 171"/>
          <p:cNvSpPr>
            <a:spLocks noChangeArrowheads="1"/>
          </p:cNvSpPr>
          <p:nvPr/>
        </p:nvSpPr>
        <p:spPr bwMode="auto">
          <a:xfrm>
            <a:off x="3817938" y="3251200"/>
            <a:ext cx="390525" cy="420688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25164" name="Group 172"/>
          <p:cNvGrpSpPr>
            <a:grpSpLocks/>
          </p:cNvGrpSpPr>
          <p:nvPr/>
        </p:nvGrpSpPr>
        <p:grpSpPr bwMode="auto">
          <a:xfrm>
            <a:off x="4703763" y="3297238"/>
            <a:ext cx="1393825" cy="415925"/>
            <a:chOff x="1705" y="2235"/>
            <a:chExt cx="1391" cy="320"/>
          </a:xfrm>
        </p:grpSpPr>
        <p:sp>
          <p:nvSpPr>
            <p:cNvPr id="725165" name="Rectangle 173"/>
            <p:cNvSpPr>
              <a:spLocks noChangeArrowheads="1"/>
            </p:cNvSpPr>
            <p:nvPr/>
          </p:nvSpPr>
          <p:spPr bwMode="auto">
            <a:xfrm>
              <a:off x="1705" y="2239"/>
              <a:ext cx="349" cy="311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tx1"/>
                </a:gs>
                <a:gs pos="100000">
                  <a:schemeClr val="accent2"/>
                </a:gs>
              </a:gsLst>
              <a:lin ang="189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5166" name="Rectangle 174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tx1"/>
                </a:gs>
                <a:gs pos="100000">
                  <a:schemeClr val="accent2"/>
                </a:gs>
              </a:gsLst>
              <a:lin ang="189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5167" name="Rectangle 175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tx1"/>
                </a:gs>
                <a:gs pos="100000">
                  <a:schemeClr val="accent2"/>
                </a:gs>
              </a:gsLst>
              <a:lin ang="189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5168" name="Rectangle 176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tx1"/>
                </a:gs>
                <a:gs pos="100000">
                  <a:schemeClr val="accent2"/>
                </a:gs>
              </a:gsLst>
              <a:lin ang="189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25169" name="Text Box 177"/>
          <p:cNvSpPr txBox="1">
            <a:spLocks noChangeArrowheads="1"/>
          </p:cNvSpPr>
          <p:nvPr/>
        </p:nvSpPr>
        <p:spPr bwMode="auto">
          <a:xfrm>
            <a:off x="4670425" y="33337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725170" name="Text Box 178"/>
          <p:cNvSpPr txBox="1">
            <a:spLocks noChangeArrowheads="1"/>
          </p:cNvSpPr>
          <p:nvPr/>
        </p:nvSpPr>
        <p:spPr bwMode="auto">
          <a:xfrm>
            <a:off x="5010150" y="33131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19</a:t>
            </a:r>
          </a:p>
        </p:txBody>
      </p:sp>
      <p:sp>
        <p:nvSpPr>
          <p:cNvPr id="725171" name="Freeform 179"/>
          <p:cNvSpPr>
            <a:spLocks/>
          </p:cNvSpPr>
          <p:nvPr/>
        </p:nvSpPr>
        <p:spPr bwMode="auto">
          <a:xfrm>
            <a:off x="4064000" y="2452688"/>
            <a:ext cx="644525" cy="784225"/>
          </a:xfrm>
          <a:custGeom>
            <a:avLst/>
            <a:gdLst>
              <a:gd name="T0" fmla="*/ 0 w 480"/>
              <a:gd name="T1" fmla="*/ 439 h 439"/>
              <a:gd name="T2" fmla="*/ 411 w 480"/>
              <a:gd name="T3" fmla="*/ 320 h 439"/>
              <a:gd name="T4" fmla="*/ 411 w 480"/>
              <a:gd name="T5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439">
                <a:moveTo>
                  <a:pt x="0" y="439"/>
                </a:moveTo>
                <a:cubicBezTo>
                  <a:pt x="171" y="416"/>
                  <a:pt x="342" y="393"/>
                  <a:pt x="411" y="320"/>
                </a:cubicBezTo>
                <a:cubicBezTo>
                  <a:pt x="480" y="247"/>
                  <a:pt x="445" y="123"/>
                  <a:pt x="411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25172" name="Text Box 180"/>
          <p:cNvSpPr txBox="1">
            <a:spLocks noChangeArrowheads="1"/>
          </p:cNvSpPr>
          <p:nvPr/>
        </p:nvSpPr>
        <p:spPr bwMode="auto">
          <a:xfrm>
            <a:off x="4584700" y="2722563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Move</a:t>
            </a:r>
          </a:p>
        </p:txBody>
      </p:sp>
      <p:sp>
        <p:nvSpPr>
          <p:cNvPr id="725175" name="Line 183"/>
          <p:cNvSpPr>
            <a:spLocks noChangeShapeType="1"/>
          </p:cNvSpPr>
          <p:nvPr/>
        </p:nvSpPr>
        <p:spPr bwMode="auto">
          <a:xfrm flipH="1">
            <a:off x="733425" y="5326063"/>
            <a:ext cx="1360488" cy="722312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25176" name="Line 184"/>
          <p:cNvSpPr>
            <a:spLocks noChangeShapeType="1"/>
          </p:cNvSpPr>
          <p:nvPr/>
        </p:nvSpPr>
        <p:spPr bwMode="auto">
          <a:xfrm flipH="1">
            <a:off x="1852613" y="5305425"/>
            <a:ext cx="617537" cy="7620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25250" name="Group 258"/>
          <p:cNvGrpSpPr>
            <a:grpSpLocks/>
          </p:cNvGrpSpPr>
          <p:nvPr/>
        </p:nvGrpSpPr>
        <p:grpSpPr bwMode="auto">
          <a:xfrm>
            <a:off x="2111375" y="4967288"/>
            <a:ext cx="1454150" cy="379412"/>
            <a:chOff x="2427" y="3042"/>
            <a:chExt cx="916" cy="239"/>
          </a:xfrm>
        </p:grpSpPr>
        <p:grpSp>
          <p:nvGrpSpPr>
            <p:cNvPr id="725177" name="Group 185"/>
            <p:cNvGrpSpPr>
              <a:grpSpLocks/>
            </p:cNvGrpSpPr>
            <p:nvPr/>
          </p:nvGrpSpPr>
          <p:grpSpPr bwMode="auto">
            <a:xfrm>
              <a:off x="2427" y="3045"/>
              <a:ext cx="916" cy="236"/>
              <a:chOff x="1705" y="2235"/>
              <a:chExt cx="1391" cy="320"/>
            </a:xfrm>
          </p:grpSpPr>
          <p:sp>
            <p:nvSpPr>
              <p:cNvPr id="725178" name="Rectangle 186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179" name="Rectangle 187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180" name="Rectangle 188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181" name="Rectangle 189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25182" name="Text Box 190"/>
            <p:cNvSpPr txBox="1">
              <a:spLocks noChangeArrowheads="1"/>
            </p:cNvSpPr>
            <p:nvPr/>
          </p:nvSpPr>
          <p:spPr bwMode="auto">
            <a:xfrm>
              <a:off x="2449" y="304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725183" name="Text Box 191"/>
            <p:cNvSpPr txBox="1">
              <a:spLocks noChangeArrowheads="1"/>
            </p:cNvSpPr>
            <p:nvPr/>
          </p:nvSpPr>
          <p:spPr bwMode="auto">
            <a:xfrm>
              <a:off x="2646" y="304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12</a:t>
              </a:r>
            </a:p>
          </p:txBody>
        </p:sp>
        <p:sp>
          <p:nvSpPr>
            <p:cNvPr id="725184" name="Text Box 192"/>
            <p:cNvSpPr txBox="1">
              <a:spLocks noChangeArrowheads="1"/>
            </p:cNvSpPr>
            <p:nvPr/>
          </p:nvSpPr>
          <p:spPr bwMode="auto">
            <a:xfrm>
              <a:off x="2956" y="3047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725185" name="Text Box 193"/>
            <p:cNvSpPr txBox="1">
              <a:spLocks noChangeArrowheads="1"/>
            </p:cNvSpPr>
            <p:nvPr/>
          </p:nvSpPr>
          <p:spPr bwMode="auto">
            <a:xfrm>
              <a:off x="3175" y="3046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25186" name="Group 194"/>
          <p:cNvGrpSpPr>
            <a:grpSpLocks/>
          </p:cNvGrpSpPr>
          <p:nvPr/>
        </p:nvGrpSpPr>
        <p:grpSpPr bwMode="auto">
          <a:xfrm>
            <a:off x="36513" y="6099175"/>
            <a:ext cx="1377950" cy="374650"/>
            <a:chOff x="0" y="2064"/>
            <a:chExt cx="905" cy="236"/>
          </a:xfrm>
        </p:grpSpPr>
        <p:grpSp>
          <p:nvGrpSpPr>
            <p:cNvPr id="725187" name="Group 195"/>
            <p:cNvGrpSpPr>
              <a:grpSpLocks/>
            </p:cNvGrpSpPr>
            <p:nvPr/>
          </p:nvGrpSpPr>
          <p:grpSpPr bwMode="auto">
            <a:xfrm>
              <a:off x="0" y="2064"/>
              <a:ext cx="861" cy="236"/>
              <a:chOff x="1705" y="2235"/>
              <a:chExt cx="1391" cy="320"/>
            </a:xfrm>
          </p:grpSpPr>
          <p:sp>
            <p:nvSpPr>
              <p:cNvPr id="725188" name="Rectangle 196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189" name="Rectangle 197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190" name="Rectangle 198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191" name="Rectangle 199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25192" name="Text Box 200"/>
            <p:cNvSpPr txBox="1">
              <a:spLocks noChangeArrowheads="1"/>
            </p:cNvSpPr>
            <p:nvPr/>
          </p:nvSpPr>
          <p:spPr bwMode="auto">
            <a:xfrm>
              <a:off x="5" y="20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25193" name="Text Box 201"/>
            <p:cNvSpPr txBox="1">
              <a:spLocks noChangeArrowheads="1"/>
            </p:cNvSpPr>
            <p:nvPr/>
          </p:nvSpPr>
          <p:spPr bwMode="auto">
            <a:xfrm>
              <a:off x="261" y="20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725194" name="Text Box 202"/>
            <p:cNvSpPr txBox="1">
              <a:spLocks noChangeArrowheads="1"/>
            </p:cNvSpPr>
            <p:nvPr/>
          </p:nvSpPr>
          <p:spPr bwMode="auto">
            <a:xfrm>
              <a:off x="481" y="20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25195" name="Text Box 203"/>
            <p:cNvSpPr txBox="1">
              <a:spLocks noChangeArrowheads="1"/>
            </p:cNvSpPr>
            <p:nvPr/>
          </p:nvSpPr>
          <p:spPr bwMode="auto">
            <a:xfrm>
              <a:off x="709" y="206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</p:grpSp>
      <p:grpSp>
        <p:nvGrpSpPr>
          <p:cNvPr id="725196" name="Group 204"/>
          <p:cNvGrpSpPr>
            <a:grpSpLocks/>
          </p:cNvGrpSpPr>
          <p:nvPr/>
        </p:nvGrpSpPr>
        <p:grpSpPr bwMode="auto">
          <a:xfrm>
            <a:off x="1589088" y="6086475"/>
            <a:ext cx="1411287" cy="385763"/>
            <a:chOff x="978" y="2056"/>
            <a:chExt cx="935" cy="243"/>
          </a:xfrm>
        </p:grpSpPr>
        <p:grpSp>
          <p:nvGrpSpPr>
            <p:cNvPr id="725197" name="Group 205"/>
            <p:cNvGrpSpPr>
              <a:grpSpLocks/>
            </p:cNvGrpSpPr>
            <p:nvPr/>
          </p:nvGrpSpPr>
          <p:grpSpPr bwMode="auto">
            <a:xfrm>
              <a:off x="978" y="2063"/>
              <a:ext cx="916" cy="236"/>
              <a:chOff x="1705" y="2235"/>
              <a:chExt cx="1391" cy="320"/>
            </a:xfrm>
          </p:grpSpPr>
          <p:sp>
            <p:nvSpPr>
              <p:cNvPr id="725198" name="Rectangle 206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199" name="Rectangle 207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200" name="Rectangle 208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201" name="Rectangle 209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25202" name="Text Box 210"/>
            <p:cNvSpPr txBox="1">
              <a:spLocks noChangeArrowheads="1"/>
            </p:cNvSpPr>
            <p:nvPr/>
          </p:nvSpPr>
          <p:spPr bwMode="auto">
            <a:xfrm>
              <a:off x="1000" y="2065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725203" name="Text Box 211"/>
            <p:cNvSpPr txBox="1">
              <a:spLocks noChangeArrowheads="1"/>
            </p:cNvSpPr>
            <p:nvPr/>
          </p:nvSpPr>
          <p:spPr bwMode="auto">
            <a:xfrm>
              <a:off x="1220" y="2065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725204" name="Text Box 212"/>
            <p:cNvSpPr txBox="1">
              <a:spLocks noChangeArrowheads="1"/>
            </p:cNvSpPr>
            <p:nvPr/>
          </p:nvSpPr>
          <p:spPr bwMode="auto">
            <a:xfrm>
              <a:off x="1410" y="2056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725205" name="Text Box 213"/>
            <p:cNvSpPr txBox="1">
              <a:spLocks noChangeArrowheads="1"/>
            </p:cNvSpPr>
            <p:nvPr/>
          </p:nvSpPr>
          <p:spPr bwMode="auto">
            <a:xfrm>
              <a:off x="1640" y="2056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725206" name="Group 214"/>
          <p:cNvGrpSpPr>
            <a:grpSpLocks/>
          </p:cNvGrpSpPr>
          <p:nvPr/>
        </p:nvGrpSpPr>
        <p:grpSpPr bwMode="auto">
          <a:xfrm>
            <a:off x="3135313" y="6105525"/>
            <a:ext cx="1427162" cy="395288"/>
            <a:chOff x="1952" y="2068"/>
            <a:chExt cx="944" cy="249"/>
          </a:xfrm>
        </p:grpSpPr>
        <p:grpSp>
          <p:nvGrpSpPr>
            <p:cNvPr id="725207" name="Group 215"/>
            <p:cNvGrpSpPr>
              <a:grpSpLocks/>
            </p:cNvGrpSpPr>
            <p:nvPr/>
          </p:nvGrpSpPr>
          <p:grpSpPr bwMode="auto">
            <a:xfrm>
              <a:off x="1980" y="2068"/>
              <a:ext cx="916" cy="236"/>
              <a:chOff x="1705" y="2235"/>
              <a:chExt cx="1391" cy="320"/>
            </a:xfrm>
          </p:grpSpPr>
          <p:sp>
            <p:nvSpPr>
              <p:cNvPr id="725208" name="Rectangle 216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209" name="Rectangle 217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210" name="Rectangle 218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211" name="Rectangle 219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25212" name="Text Box 220"/>
            <p:cNvSpPr txBox="1">
              <a:spLocks noChangeArrowheads="1"/>
            </p:cNvSpPr>
            <p:nvPr/>
          </p:nvSpPr>
          <p:spPr bwMode="auto">
            <a:xfrm>
              <a:off x="1952" y="2083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13</a:t>
              </a:r>
            </a:p>
          </p:txBody>
        </p:sp>
        <p:sp>
          <p:nvSpPr>
            <p:cNvPr id="725213" name="Text Box 221"/>
            <p:cNvSpPr txBox="1">
              <a:spLocks noChangeArrowheads="1"/>
            </p:cNvSpPr>
            <p:nvPr/>
          </p:nvSpPr>
          <p:spPr bwMode="auto">
            <a:xfrm>
              <a:off x="2181" y="2083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14</a:t>
              </a:r>
            </a:p>
          </p:txBody>
        </p:sp>
        <p:sp>
          <p:nvSpPr>
            <p:cNvPr id="725214" name="Text Box 222"/>
            <p:cNvSpPr txBox="1">
              <a:spLocks noChangeArrowheads="1"/>
            </p:cNvSpPr>
            <p:nvPr/>
          </p:nvSpPr>
          <p:spPr bwMode="auto">
            <a:xfrm>
              <a:off x="2479" y="2086"/>
              <a:ext cx="1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725215" name="Text Box 223"/>
            <p:cNvSpPr txBox="1">
              <a:spLocks noChangeArrowheads="1"/>
            </p:cNvSpPr>
            <p:nvPr/>
          </p:nvSpPr>
          <p:spPr bwMode="auto">
            <a:xfrm>
              <a:off x="2708" y="2078"/>
              <a:ext cx="1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25216" name="Group 224"/>
          <p:cNvGrpSpPr>
            <a:grpSpLocks/>
          </p:cNvGrpSpPr>
          <p:nvPr/>
        </p:nvGrpSpPr>
        <p:grpSpPr bwMode="auto">
          <a:xfrm>
            <a:off x="6242050" y="6119813"/>
            <a:ext cx="1476375" cy="374650"/>
            <a:chOff x="3909" y="2077"/>
            <a:chExt cx="1003" cy="236"/>
          </a:xfrm>
        </p:grpSpPr>
        <p:grpSp>
          <p:nvGrpSpPr>
            <p:cNvPr id="725217" name="Group 225"/>
            <p:cNvGrpSpPr>
              <a:grpSpLocks/>
            </p:cNvGrpSpPr>
            <p:nvPr/>
          </p:nvGrpSpPr>
          <p:grpSpPr bwMode="auto">
            <a:xfrm>
              <a:off x="3964" y="2077"/>
              <a:ext cx="916" cy="236"/>
              <a:chOff x="1705" y="2235"/>
              <a:chExt cx="1391" cy="320"/>
            </a:xfrm>
          </p:grpSpPr>
          <p:sp>
            <p:nvSpPr>
              <p:cNvPr id="725218" name="Rectangle 226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219" name="Rectangle 227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220" name="Rectangle 228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221" name="Rectangle 229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25222" name="Text Box 230"/>
            <p:cNvSpPr txBox="1">
              <a:spLocks noChangeArrowheads="1"/>
            </p:cNvSpPr>
            <p:nvPr/>
          </p:nvSpPr>
          <p:spPr bwMode="auto">
            <a:xfrm>
              <a:off x="3909" y="2078"/>
              <a:ext cx="2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21</a:t>
              </a:r>
            </a:p>
          </p:txBody>
        </p:sp>
        <p:sp>
          <p:nvSpPr>
            <p:cNvPr id="725223" name="Text Box 231"/>
            <p:cNvSpPr txBox="1">
              <a:spLocks noChangeArrowheads="1"/>
            </p:cNvSpPr>
            <p:nvPr/>
          </p:nvSpPr>
          <p:spPr bwMode="auto">
            <a:xfrm>
              <a:off x="4165" y="2078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23</a:t>
              </a:r>
            </a:p>
          </p:txBody>
        </p:sp>
        <p:sp>
          <p:nvSpPr>
            <p:cNvPr id="725224" name="Text Box 232"/>
            <p:cNvSpPr txBox="1">
              <a:spLocks noChangeArrowheads="1"/>
            </p:cNvSpPr>
            <p:nvPr/>
          </p:nvSpPr>
          <p:spPr bwMode="auto">
            <a:xfrm>
              <a:off x="4412" y="2078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25</a:t>
              </a:r>
            </a:p>
          </p:txBody>
        </p:sp>
        <p:sp>
          <p:nvSpPr>
            <p:cNvPr id="725225" name="Text Box 233"/>
            <p:cNvSpPr txBox="1">
              <a:spLocks noChangeArrowheads="1"/>
            </p:cNvSpPr>
            <p:nvPr/>
          </p:nvSpPr>
          <p:spPr bwMode="auto">
            <a:xfrm>
              <a:off x="4632" y="2078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28</a:t>
              </a:r>
            </a:p>
          </p:txBody>
        </p:sp>
      </p:grpSp>
      <p:sp>
        <p:nvSpPr>
          <p:cNvPr id="725226" name="Line 234"/>
          <p:cNvSpPr>
            <a:spLocks noChangeShapeType="1"/>
          </p:cNvSpPr>
          <p:nvPr/>
        </p:nvSpPr>
        <p:spPr bwMode="auto">
          <a:xfrm>
            <a:off x="2811463" y="5327650"/>
            <a:ext cx="555625" cy="80645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25227" name="Line 235"/>
          <p:cNvSpPr>
            <a:spLocks noChangeShapeType="1"/>
          </p:cNvSpPr>
          <p:nvPr/>
        </p:nvSpPr>
        <p:spPr bwMode="auto">
          <a:xfrm flipH="1">
            <a:off x="4975225" y="5349875"/>
            <a:ext cx="1009650" cy="776288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25228" name="Line 236"/>
          <p:cNvSpPr>
            <a:spLocks noChangeShapeType="1"/>
          </p:cNvSpPr>
          <p:nvPr/>
        </p:nvSpPr>
        <p:spPr bwMode="auto">
          <a:xfrm>
            <a:off x="6338888" y="5341938"/>
            <a:ext cx="223837" cy="747712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25229" name="Group 237"/>
          <p:cNvGrpSpPr>
            <a:grpSpLocks/>
          </p:cNvGrpSpPr>
          <p:nvPr/>
        </p:nvGrpSpPr>
        <p:grpSpPr bwMode="auto">
          <a:xfrm>
            <a:off x="7815263" y="6113463"/>
            <a:ext cx="1395412" cy="374650"/>
            <a:chOff x="3896" y="2077"/>
            <a:chExt cx="1027" cy="236"/>
          </a:xfrm>
        </p:grpSpPr>
        <p:grpSp>
          <p:nvGrpSpPr>
            <p:cNvPr id="725230" name="Group 238"/>
            <p:cNvGrpSpPr>
              <a:grpSpLocks/>
            </p:cNvGrpSpPr>
            <p:nvPr/>
          </p:nvGrpSpPr>
          <p:grpSpPr bwMode="auto">
            <a:xfrm>
              <a:off x="3964" y="2077"/>
              <a:ext cx="916" cy="236"/>
              <a:chOff x="1705" y="2235"/>
              <a:chExt cx="1391" cy="320"/>
            </a:xfrm>
          </p:grpSpPr>
          <p:sp>
            <p:nvSpPr>
              <p:cNvPr id="725231" name="Rectangle 239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232" name="Rectangle 240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233" name="Rectangle 241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234" name="Rectangle 242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25235" name="Text Box 243"/>
            <p:cNvSpPr txBox="1">
              <a:spLocks noChangeArrowheads="1"/>
            </p:cNvSpPr>
            <p:nvPr/>
          </p:nvSpPr>
          <p:spPr bwMode="auto">
            <a:xfrm>
              <a:off x="3896" y="2078"/>
              <a:ext cx="3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31</a:t>
              </a:r>
            </a:p>
          </p:txBody>
        </p:sp>
        <p:sp>
          <p:nvSpPr>
            <p:cNvPr id="725236" name="Text Box 244"/>
            <p:cNvSpPr txBox="1">
              <a:spLocks noChangeArrowheads="1"/>
            </p:cNvSpPr>
            <p:nvPr/>
          </p:nvSpPr>
          <p:spPr bwMode="auto">
            <a:xfrm>
              <a:off x="4153" y="2078"/>
              <a:ext cx="3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33</a:t>
              </a:r>
            </a:p>
          </p:txBody>
        </p:sp>
        <p:sp>
          <p:nvSpPr>
            <p:cNvPr id="725237" name="Text Box 245"/>
            <p:cNvSpPr txBox="1">
              <a:spLocks noChangeArrowheads="1"/>
            </p:cNvSpPr>
            <p:nvPr/>
          </p:nvSpPr>
          <p:spPr bwMode="auto">
            <a:xfrm>
              <a:off x="4399" y="2078"/>
              <a:ext cx="3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34</a:t>
              </a:r>
            </a:p>
          </p:txBody>
        </p:sp>
        <p:sp>
          <p:nvSpPr>
            <p:cNvPr id="725238" name="Text Box 246"/>
            <p:cNvSpPr txBox="1">
              <a:spLocks noChangeArrowheads="1"/>
            </p:cNvSpPr>
            <p:nvPr/>
          </p:nvSpPr>
          <p:spPr bwMode="auto">
            <a:xfrm>
              <a:off x="4619" y="2078"/>
              <a:ext cx="3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35</a:t>
              </a:r>
            </a:p>
          </p:txBody>
        </p:sp>
      </p:grpSp>
      <p:grpSp>
        <p:nvGrpSpPr>
          <p:cNvPr id="725240" name="Group 248"/>
          <p:cNvGrpSpPr>
            <a:grpSpLocks/>
          </p:cNvGrpSpPr>
          <p:nvPr/>
        </p:nvGrpSpPr>
        <p:grpSpPr bwMode="auto">
          <a:xfrm>
            <a:off x="4740275" y="6116638"/>
            <a:ext cx="1393825" cy="404812"/>
            <a:chOff x="1705" y="2234"/>
            <a:chExt cx="1391" cy="321"/>
          </a:xfrm>
        </p:grpSpPr>
        <p:sp>
          <p:nvSpPr>
            <p:cNvPr id="725241" name="Rectangle 249"/>
            <p:cNvSpPr>
              <a:spLocks noChangeArrowheads="1"/>
            </p:cNvSpPr>
            <p:nvPr/>
          </p:nvSpPr>
          <p:spPr bwMode="auto">
            <a:xfrm>
              <a:off x="1705" y="2234"/>
              <a:ext cx="349" cy="32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tx1"/>
                </a:gs>
                <a:gs pos="100000">
                  <a:schemeClr val="accent2"/>
                </a:gs>
              </a:gsLst>
              <a:lin ang="189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5242" name="Rectangle 250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tx1"/>
                </a:gs>
                <a:gs pos="100000">
                  <a:schemeClr val="accent2"/>
                </a:gs>
              </a:gsLst>
              <a:lin ang="189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5243" name="Rectangle 251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tx1"/>
                </a:gs>
                <a:gs pos="100000">
                  <a:schemeClr val="accent2"/>
                </a:gs>
              </a:gsLst>
              <a:lin ang="189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5244" name="Rectangle 252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tx1"/>
                </a:gs>
                <a:gs pos="100000">
                  <a:schemeClr val="accent2"/>
                </a:gs>
              </a:gsLst>
              <a:lin ang="189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25245" name="Text Box 253"/>
          <p:cNvSpPr txBox="1">
            <a:spLocks noChangeArrowheads="1"/>
          </p:cNvSpPr>
          <p:nvPr/>
        </p:nvSpPr>
        <p:spPr bwMode="auto">
          <a:xfrm>
            <a:off x="4706938" y="61563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725246" name="Text Box 254"/>
          <p:cNvSpPr txBox="1">
            <a:spLocks noChangeArrowheads="1"/>
          </p:cNvSpPr>
          <p:nvPr/>
        </p:nvSpPr>
        <p:spPr bwMode="auto">
          <a:xfrm>
            <a:off x="5046663" y="61356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19</a:t>
            </a:r>
          </a:p>
        </p:txBody>
      </p:sp>
      <p:sp>
        <p:nvSpPr>
          <p:cNvPr id="725249" name="Line 257"/>
          <p:cNvSpPr>
            <a:spLocks noChangeShapeType="1"/>
          </p:cNvSpPr>
          <p:nvPr/>
        </p:nvSpPr>
        <p:spPr bwMode="auto">
          <a:xfrm flipV="1">
            <a:off x="22225" y="3825875"/>
            <a:ext cx="9144000" cy="142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25261" name="Text Box 269"/>
          <p:cNvSpPr txBox="1">
            <a:spLocks noChangeArrowheads="1"/>
          </p:cNvSpPr>
          <p:nvPr/>
        </p:nvSpPr>
        <p:spPr bwMode="auto">
          <a:xfrm>
            <a:off x="300038" y="202565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Insert 13</a:t>
            </a:r>
          </a:p>
        </p:txBody>
      </p:sp>
      <p:grpSp>
        <p:nvGrpSpPr>
          <p:cNvPr id="725262" name="Group 270"/>
          <p:cNvGrpSpPr>
            <a:grpSpLocks/>
          </p:cNvGrpSpPr>
          <p:nvPr/>
        </p:nvGrpSpPr>
        <p:grpSpPr bwMode="auto">
          <a:xfrm>
            <a:off x="3952875" y="4103688"/>
            <a:ext cx="1476375" cy="379412"/>
            <a:chOff x="2413" y="3042"/>
            <a:chExt cx="930" cy="239"/>
          </a:xfrm>
        </p:grpSpPr>
        <p:grpSp>
          <p:nvGrpSpPr>
            <p:cNvPr id="725263" name="Group 271"/>
            <p:cNvGrpSpPr>
              <a:grpSpLocks/>
            </p:cNvGrpSpPr>
            <p:nvPr/>
          </p:nvGrpSpPr>
          <p:grpSpPr bwMode="auto">
            <a:xfrm>
              <a:off x="2427" y="3045"/>
              <a:ext cx="916" cy="236"/>
              <a:chOff x="1705" y="2235"/>
              <a:chExt cx="1391" cy="320"/>
            </a:xfrm>
          </p:grpSpPr>
          <p:sp>
            <p:nvSpPr>
              <p:cNvPr id="725264" name="Rectangle 272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265" name="Rectangle 273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266" name="Rectangle 274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5267" name="Rectangle 275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990000"/>
                  </a:gs>
                </a:gsLst>
                <a:lin ang="18900000" scaled="1"/>
              </a:gradFill>
              <a:ln w="3175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25268" name="Text Box 276"/>
            <p:cNvSpPr txBox="1">
              <a:spLocks noChangeArrowheads="1"/>
            </p:cNvSpPr>
            <p:nvPr/>
          </p:nvSpPr>
          <p:spPr bwMode="auto">
            <a:xfrm>
              <a:off x="2413" y="304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15</a:t>
              </a:r>
            </a:p>
          </p:txBody>
        </p:sp>
        <p:sp>
          <p:nvSpPr>
            <p:cNvPr id="725269" name="Text Box 277"/>
            <p:cNvSpPr txBox="1">
              <a:spLocks noChangeArrowheads="1"/>
            </p:cNvSpPr>
            <p:nvPr/>
          </p:nvSpPr>
          <p:spPr bwMode="auto">
            <a:xfrm>
              <a:off x="2700" y="3046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725270" name="Text Box 278"/>
            <p:cNvSpPr txBox="1">
              <a:spLocks noChangeArrowheads="1"/>
            </p:cNvSpPr>
            <p:nvPr/>
          </p:nvSpPr>
          <p:spPr bwMode="auto">
            <a:xfrm>
              <a:off x="2938" y="3047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725271" name="Text Box 279"/>
            <p:cNvSpPr txBox="1">
              <a:spLocks noChangeArrowheads="1"/>
            </p:cNvSpPr>
            <p:nvPr/>
          </p:nvSpPr>
          <p:spPr bwMode="auto">
            <a:xfrm>
              <a:off x="3157" y="3046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725272" name="Line 280"/>
          <p:cNvSpPr>
            <a:spLocks noChangeShapeType="1"/>
          </p:cNvSpPr>
          <p:nvPr/>
        </p:nvSpPr>
        <p:spPr bwMode="auto">
          <a:xfrm>
            <a:off x="6723063" y="5348288"/>
            <a:ext cx="1312862" cy="74612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25273" name="Line 281"/>
          <p:cNvSpPr>
            <a:spLocks noChangeShapeType="1"/>
          </p:cNvSpPr>
          <p:nvPr/>
        </p:nvSpPr>
        <p:spPr bwMode="auto">
          <a:xfrm flipH="1">
            <a:off x="2622550" y="4478338"/>
            <a:ext cx="1343025" cy="47307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25274" name="Line 282"/>
          <p:cNvSpPr>
            <a:spLocks noChangeShapeType="1"/>
          </p:cNvSpPr>
          <p:nvPr/>
        </p:nvSpPr>
        <p:spPr bwMode="auto">
          <a:xfrm>
            <a:off x="4343400" y="4492625"/>
            <a:ext cx="1863725" cy="471488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25275" name="Group 283"/>
          <p:cNvGrpSpPr>
            <a:grpSpLocks/>
          </p:cNvGrpSpPr>
          <p:nvPr/>
        </p:nvGrpSpPr>
        <p:grpSpPr bwMode="auto">
          <a:xfrm>
            <a:off x="5981700" y="4948238"/>
            <a:ext cx="1393825" cy="404812"/>
            <a:chOff x="1705" y="2234"/>
            <a:chExt cx="1391" cy="321"/>
          </a:xfrm>
        </p:grpSpPr>
        <p:sp>
          <p:nvSpPr>
            <p:cNvPr id="725276" name="Rectangle 284"/>
            <p:cNvSpPr>
              <a:spLocks noChangeArrowheads="1"/>
            </p:cNvSpPr>
            <p:nvPr/>
          </p:nvSpPr>
          <p:spPr bwMode="auto">
            <a:xfrm>
              <a:off x="1705" y="2234"/>
              <a:ext cx="349" cy="32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tx1"/>
                </a:gs>
                <a:gs pos="100000">
                  <a:schemeClr val="accent2"/>
                </a:gs>
              </a:gsLst>
              <a:lin ang="189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5277" name="Rectangle 285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tx1"/>
                </a:gs>
                <a:gs pos="100000">
                  <a:schemeClr val="accent2"/>
                </a:gs>
              </a:gsLst>
              <a:lin ang="189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5278" name="Rectangle 286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tx1"/>
                </a:gs>
                <a:gs pos="100000">
                  <a:schemeClr val="accent2"/>
                </a:gs>
              </a:gsLst>
              <a:lin ang="189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5279" name="Rectangle 287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tx1"/>
                </a:gs>
                <a:gs pos="100000">
                  <a:schemeClr val="accent2"/>
                </a:gs>
              </a:gsLst>
              <a:lin ang="189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25280" name="Text Box 288"/>
          <p:cNvSpPr txBox="1">
            <a:spLocks noChangeArrowheads="1"/>
          </p:cNvSpPr>
          <p:nvPr/>
        </p:nvSpPr>
        <p:spPr bwMode="auto">
          <a:xfrm>
            <a:off x="5962650" y="50038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725281" name="Text Box 289"/>
          <p:cNvSpPr txBox="1">
            <a:spLocks noChangeArrowheads="1"/>
          </p:cNvSpPr>
          <p:nvPr/>
        </p:nvSpPr>
        <p:spPr bwMode="auto">
          <a:xfrm>
            <a:off x="6265863" y="50022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135F8-5C26-4C12-A192-4F603E841CE5}" type="slidenum">
              <a:rPr lang="en-US"/>
              <a:pPr/>
              <a:t>8</a:t>
            </a:fld>
            <a:endParaRPr lang="en-US"/>
          </a:p>
        </p:txBody>
      </p:sp>
      <p:sp>
        <p:nvSpPr>
          <p:cNvPr id="798722" name="Text Box 2"/>
          <p:cNvSpPr txBox="1">
            <a:spLocks noChangeArrowheads="1"/>
          </p:cNvSpPr>
          <p:nvPr/>
        </p:nvSpPr>
        <p:spPr bwMode="auto">
          <a:xfrm>
            <a:off x="468313" y="223838"/>
            <a:ext cx="8188325" cy="604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>
                <a:solidFill>
                  <a:schemeClr val="bg1"/>
                </a:solidFill>
              </a:rPr>
              <a:t>Algorithm for inserting into B-Tree</a:t>
            </a:r>
          </a:p>
          <a:p>
            <a:pPr>
              <a:lnSpc>
                <a:spcPct val="60000"/>
              </a:lnSpc>
              <a:buClr>
                <a:srgbClr val="CC3300"/>
              </a:buClr>
              <a:buFontTx/>
              <a:buChar char="•"/>
            </a:pPr>
            <a:endParaRPr lang="en-US" sz="10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buClr>
                <a:srgbClr val="CC3300"/>
              </a:buClr>
              <a:buFontTx/>
              <a:buChar char="•"/>
            </a:pPr>
            <a:endParaRPr lang="en-US" sz="1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</a:pPr>
            <a:r>
              <a:rPr lang="en-US" sz="2000">
                <a:solidFill>
                  <a:schemeClr val="bg1"/>
                </a:solidFill>
              </a:rPr>
              <a:t>BTreeInsert(K)</a:t>
            </a:r>
          </a:p>
          <a:p>
            <a:pPr>
              <a:lnSpc>
                <a:spcPct val="80000"/>
              </a:lnSpc>
              <a:buClr>
                <a:srgbClr val="CC3300"/>
              </a:buClr>
            </a:pPr>
            <a:r>
              <a:rPr lang="en-US" sz="2000">
                <a:solidFill>
                  <a:schemeClr val="bg1"/>
                </a:solidFill>
              </a:rPr>
              <a:t>Find a leaf node to insert</a:t>
            </a:r>
          </a:p>
          <a:p>
            <a:pPr>
              <a:lnSpc>
                <a:spcPct val="80000"/>
              </a:lnSpc>
              <a:buClr>
                <a:srgbClr val="CC3300"/>
              </a:buClr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CC3300"/>
              </a:buClr>
            </a:pPr>
            <a:r>
              <a:rPr lang="en-US" sz="2000">
                <a:solidFill>
                  <a:schemeClr val="bg1"/>
                </a:solidFill>
              </a:rPr>
              <a:t>While (true)</a:t>
            </a:r>
          </a:p>
          <a:p>
            <a:pPr>
              <a:lnSpc>
                <a:spcPct val="80000"/>
              </a:lnSpc>
              <a:buClr>
                <a:srgbClr val="CC3300"/>
              </a:buClr>
            </a:pPr>
            <a:r>
              <a:rPr lang="en-US" sz="2000">
                <a:solidFill>
                  <a:schemeClr val="bg1"/>
                </a:solidFill>
              </a:rPr>
              <a:t>{</a:t>
            </a:r>
          </a:p>
          <a:p>
            <a:pPr lvl="1">
              <a:lnSpc>
                <a:spcPct val="80000"/>
              </a:lnSpc>
              <a:buClr>
                <a:srgbClr val="CC3300"/>
              </a:buClr>
            </a:pPr>
            <a:r>
              <a:rPr lang="en-US" sz="2000">
                <a:solidFill>
                  <a:schemeClr val="bg1"/>
                </a:solidFill>
              </a:rPr>
              <a:t>Find a proper position in the leaf for K;</a:t>
            </a:r>
          </a:p>
          <a:p>
            <a:pPr lvl="1">
              <a:lnSpc>
                <a:spcPct val="80000"/>
              </a:lnSpc>
              <a:buClr>
                <a:srgbClr val="CC3300"/>
              </a:buClr>
            </a:pPr>
            <a:endParaRPr lang="en-US" sz="20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rgbClr val="CC3300"/>
              </a:buClr>
            </a:pPr>
            <a:r>
              <a:rPr lang="en-US" sz="2000">
                <a:solidFill>
                  <a:schemeClr val="bg1"/>
                </a:solidFill>
              </a:rPr>
              <a:t>If there is space in that node </a:t>
            </a:r>
          </a:p>
          <a:p>
            <a:pPr lvl="2">
              <a:lnSpc>
                <a:spcPct val="80000"/>
              </a:lnSpc>
              <a:buClr>
                <a:srgbClr val="CC3300"/>
              </a:buClr>
            </a:pPr>
            <a:r>
              <a:rPr lang="en-US" sz="2000">
                <a:solidFill>
                  <a:schemeClr val="bg1"/>
                </a:solidFill>
              </a:rPr>
              <a:t>Insert K in proper position</a:t>
            </a:r>
          </a:p>
          <a:p>
            <a:pPr lvl="2">
              <a:lnSpc>
                <a:spcPct val="80000"/>
              </a:lnSpc>
              <a:buClr>
                <a:srgbClr val="CC3300"/>
              </a:buClr>
            </a:pPr>
            <a:r>
              <a:rPr lang="en-US" sz="2000">
                <a:solidFill>
                  <a:schemeClr val="bg1"/>
                </a:solidFill>
              </a:rPr>
              <a:t>Return</a:t>
            </a:r>
          </a:p>
          <a:p>
            <a:pPr lvl="1">
              <a:lnSpc>
                <a:spcPct val="80000"/>
              </a:lnSpc>
              <a:buClr>
                <a:srgbClr val="CC3300"/>
              </a:buClr>
            </a:pPr>
            <a:endParaRPr lang="en-US" sz="20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rgbClr val="CC3300"/>
              </a:buClr>
            </a:pPr>
            <a:r>
              <a:rPr lang="en-US" sz="2000">
                <a:solidFill>
                  <a:schemeClr val="bg1"/>
                </a:solidFill>
              </a:rPr>
              <a:t>Else </a:t>
            </a:r>
          </a:p>
          <a:p>
            <a:pPr lvl="1">
              <a:lnSpc>
                <a:spcPct val="80000"/>
              </a:lnSpc>
              <a:buClr>
                <a:srgbClr val="CC3300"/>
              </a:buClr>
            </a:pPr>
            <a:r>
              <a:rPr lang="en-US" sz="2000">
                <a:solidFill>
                  <a:schemeClr val="bg1"/>
                </a:solidFill>
              </a:rPr>
              <a:t>	split in node in node1 and node2</a:t>
            </a:r>
            <a:endParaRPr lang="en-US" sz="2000">
              <a:solidFill>
                <a:srgbClr val="CC3300"/>
              </a:solidFill>
            </a:endParaRPr>
          </a:p>
          <a:p>
            <a:pPr lvl="2">
              <a:lnSpc>
                <a:spcPct val="80000"/>
              </a:lnSpc>
              <a:buClr>
                <a:srgbClr val="CC3300"/>
              </a:buClr>
            </a:pPr>
            <a:r>
              <a:rPr lang="en-US" sz="2000">
                <a:solidFill>
                  <a:schemeClr val="bg1"/>
                </a:solidFill>
              </a:rPr>
              <a:t>Distribute keys and pointers evenly between node1 and node2</a:t>
            </a:r>
          </a:p>
          <a:p>
            <a:pPr lvl="2">
              <a:lnSpc>
                <a:spcPct val="80000"/>
              </a:lnSpc>
              <a:buClr>
                <a:srgbClr val="CC3300"/>
              </a:buClr>
            </a:pPr>
            <a:r>
              <a:rPr lang="en-US" sz="2000">
                <a:solidFill>
                  <a:schemeClr val="bg1"/>
                </a:solidFill>
              </a:rPr>
              <a:t>K = the last key of node1</a:t>
            </a:r>
          </a:p>
          <a:p>
            <a:pPr lvl="2">
              <a:lnSpc>
                <a:spcPct val="80000"/>
              </a:lnSpc>
              <a:buClr>
                <a:srgbClr val="CC3300"/>
              </a:buClr>
            </a:pPr>
            <a:r>
              <a:rPr lang="en-US" sz="2000">
                <a:solidFill>
                  <a:schemeClr val="bg1"/>
                </a:solidFill>
              </a:rPr>
              <a:t>If node was the root</a:t>
            </a:r>
          </a:p>
          <a:p>
            <a:pPr lvl="3">
              <a:lnSpc>
                <a:spcPct val="80000"/>
              </a:lnSpc>
              <a:buClr>
                <a:srgbClr val="CC3300"/>
              </a:buClr>
            </a:pPr>
            <a:r>
              <a:rPr lang="en-US" sz="2000">
                <a:solidFill>
                  <a:schemeClr val="bg1"/>
                </a:solidFill>
              </a:rPr>
              <a:t>Create a new root as parent of node1 and node2</a:t>
            </a:r>
          </a:p>
          <a:p>
            <a:pPr lvl="3">
              <a:lnSpc>
                <a:spcPct val="80000"/>
              </a:lnSpc>
              <a:buClr>
                <a:srgbClr val="CC3300"/>
              </a:buClr>
            </a:pPr>
            <a:r>
              <a:rPr lang="en-US" sz="2000">
                <a:solidFill>
                  <a:schemeClr val="bg1"/>
                </a:solidFill>
              </a:rPr>
              <a:t>Put K and pointers to node1 and node2 in the root </a:t>
            </a:r>
          </a:p>
          <a:p>
            <a:pPr lvl="3">
              <a:lnSpc>
                <a:spcPct val="80000"/>
              </a:lnSpc>
              <a:buClr>
                <a:srgbClr val="CC3300"/>
              </a:buClr>
            </a:pPr>
            <a:r>
              <a:rPr lang="en-US" sz="2000">
                <a:solidFill>
                  <a:schemeClr val="bg1"/>
                </a:solidFill>
              </a:rPr>
              <a:t>Return</a:t>
            </a:r>
          </a:p>
          <a:p>
            <a:pPr lvl="1">
              <a:lnSpc>
                <a:spcPct val="80000"/>
              </a:lnSpc>
              <a:buClr>
                <a:srgbClr val="CC3300"/>
              </a:buClr>
            </a:pPr>
            <a:r>
              <a:rPr lang="en-US" sz="2000">
                <a:solidFill>
                  <a:schemeClr val="bg1"/>
                </a:solidFill>
              </a:rPr>
              <a:t>	Else </a:t>
            </a:r>
          </a:p>
          <a:p>
            <a:pPr lvl="1">
              <a:lnSpc>
                <a:spcPct val="80000"/>
              </a:lnSpc>
              <a:buClr>
                <a:srgbClr val="CC3300"/>
              </a:buClr>
            </a:pPr>
            <a:r>
              <a:rPr lang="en-US" sz="2000">
                <a:solidFill>
                  <a:schemeClr val="bg1"/>
                </a:solidFill>
              </a:rPr>
              <a:t>	        node = its parent  </a:t>
            </a:r>
            <a:r>
              <a:rPr lang="en-US" sz="2000">
                <a:solidFill>
                  <a:srgbClr val="CC3300"/>
                </a:solidFill>
              </a:rPr>
              <a:t>// now process the parent node if it is full</a:t>
            </a:r>
          </a:p>
          <a:p>
            <a:pPr>
              <a:lnSpc>
                <a:spcPct val="80000"/>
              </a:lnSpc>
              <a:buClr>
                <a:srgbClr val="CC3300"/>
              </a:buClr>
            </a:pPr>
            <a:r>
              <a:rPr lang="en-US" sz="200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13332-E6A1-4229-A650-35DBF23B2F6D}" type="slidenum">
              <a:rPr lang="en-US"/>
              <a:pPr/>
              <a:t>9</a:t>
            </a:fld>
            <a:endParaRPr lang="en-US"/>
          </a:p>
        </p:txBody>
      </p:sp>
      <p:sp>
        <p:nvSpPr>
          <p:cNvPr id="802842" name="Text Box 26"/>
          <p:cNvSpPr txBox="1">
            <a:spLocks noChangeArrowheads="1"/>
          </p:cNvSpPr>
          <p:nvPr/>
        </p:nvSpPr>
        <p:spPr bwMode="auto">
          <a:xfrm>
            <a:off x="712788" y="4008438"/>
            <a:ext cx="224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After inserting 3</a:t>
            </a:r>
          </a:p>
        </p:txBody>
      </p:sp>
      <p:grpSp>
        <p:nvGrpSpPr>
          <p:cNvPr id="802833" name="Group 17"/>
          <p:cNvGrpSpPr>
            <a:grpSpLocks/>
          </p:cNvGrpSpPr>
          <p:nvPr/>
        </p:nvGrpSpPr>
        <p:grpSpPr bwMode="auto">
          <a:xfrm>
            <a:off x="3798888" y="4522788"/>
            <a:ext cx="1454150" cy="374650"/>
            <a:chOff x="1705" y="2235"/>
            <a:chExt cx="1391" cy="320"/>
          </a:xfrm>
        </p:grpSpPr>
        <p:sp>
          <p:nvSpPr>
            <p:cNvPr id="802834" name="Rectangle 18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noFill/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2835" name="Rectangle 19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noFill/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2836" name="Rectangle 20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noFill/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2837" name="Rectangle 21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noFill/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2838" name="Text Box 22"/>
          <p:cNvSpPr txBox="1">
            <a:spLocks noChangeArrowheads="1"/>
          </p:cNvSpPr>
          <p:nvPr/>
        </p:nvSpPr>
        <p:spPr bwMode="auto">
          <a:xfrm>
            <a:off x="3833813" y="45180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802839" name="Text Box 23"/>
          <p:cNvSpPr txBox="1">
            <a:spLocks noChangeArrowheads="1"/>
          </p:cNvSpPr>
          <p:nvPr/>
        </p:nvSpPr>
        <p:spPr bwMode="auto">
          <a:xfrm>
            <a:off x="4260850" y="45243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802840" name="Text Box 24"/>
          <p:cNvSpPr txBox="1">
            <a:spLocks noChangeArrowheads="1"/>
          </p:cNvSpPr>
          <p:nvPr/>
        </p:nvSpPr>
        <p:spPr bwMode="auto">
          <a:xfrm>
            <a:off x="4638675" y="45259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802841" name="Text Box 25"/>
          <p:cNvSpPr txBox="1">
            <a:spLocks noChangeArrowheads="1"/>
          </p:cNvSpPr>
          <p:nvPr/>
        </p:nvSpPr>
        <p:spPr bwMode="auto">
          <a:xfrm>
            <a:off x="4986338" y="45243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802844" name="Group 28"/>
          <p:cNvGrpSpPr>
            <a:grpSpLocks/>
          </p:cNvGrpSpPr>
          <p:nvPr/>
        </p:nvGrpSpPr>
        <p:grpSpPr bwMode="auto">
          <a:xfrm>
            <a:off x="4910138" y="5589588"/>
            <a:ext cx="1454150" cy="374650"/>
            <a:chOff x="1705" y="2235"/>
            <a:chExt cx="1391" cy="320"/>
          </a:xfrm>
        </p:grpSpPr>
        <p:sp>
          <p:nvSpPr>
            <p:cNvPr id="802845" name="Rectangle 29"/>
            <p:cNvSpPr>
              <a:spLocks noChangeArrowheads="1"/>
            </p:cNvSpPr>
            <p:nvPr/>
          </p:nvSpPr>
          <p:spPr bwMode="auto">
            <a:xfrm>
              <a:off x="1705" y="2235"/>
              <a:ext cx="348" cy="320"/>
            </a:xfrm>
            <a:prstGeom prst="rect">
              <a:avLst/>
            </a:prstGeom>
            <a:noFill/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2846" name="Rectangle 30"/>
            <p:cNvSpPr>
              <a:spLocks noChangeArrowheads="1"/>
            </p:cNvSpPr>
            <p:nvPr/>
          </p:nvSpPr>
          <p:spPr bwMode="auto">
            <a:xfrm>
              <a:off x="2053" y="2235"/>
              <a:ext cx="348" cy="320"/>
            </a:xfrm>
            <a:prstGeom prst="rect">
              <a:avLst/>
            </a:prstGeom>
            <a:noFill/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2847" name="Rectangle 31"/>
            <p:cNvSpPr>
              <a:spLocks noChangeArrowheads="1"/>
            </p:cNvSpPr>
            <p:nvPr/>
          </p:nvSpPr>
          <p:spPr bwMode="auto">
            <a:xfrm>
              <a:off x="2401" y="2235"/>
              <a:ext cx="348" cy="320"/>
            </a:xfrm>
            <a:prstGeom prst="rect">
              <a:avLst/>
            </a:prstGeom>
            <a:noFill/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2848" name="Rectangle 32"/>
            <p:cNvSpPr>
              <a:spLocks noChangeArrowheads="1"/>
            </p:cNvSpPr>
            <p:nvPr/>
          </p:nvSpPr>
          <p:spPr bwMode="auto">
            <a:xfrm>
              <a:off x="2748" y="2235"/>
              <a:ext cx="348" cy="320"/>
            </a:xfrm>
            <a:prstGeom prst="rect">
              <a:avLst/>
            </a:prstGeom>
            <a:noFill/>
            <a:ln w="571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2849" name="Text Box 33"/>
          <p:cNvSpPr txBox="1">
            <a:spLocks noChangeArrowheads="1"/>
          </p:cNvSpPr>
          <p:nvPr/>
        </p:nvSpPr>
        <p:spPr bwMode="auto">
          <a:xfrm>
            <a:off x="4887913" y="5584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802850" name="Text Box 34"/>
          <p:cNvSpPr txBox="1">
            <a:spLocks noChangeArrowheads="1"/>
          </p:cNvSpPr>
          <p:nvPr/>
        </p:nvSpPr>
        <p:spPr bwMode="auto">
          <a:xfrm>
            <a:off x="5257800" y="55911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802851" name="Text Box 35"/>
          <p:cNvSpPr txBox="1">
            <a:spLocks noChangeArrowheads="1"/>
          </p:cNvSpPr>
          <p:nvPr/>
        </p:nvSpPr>
        <p:spPr bwMode="auto">
          <a:xfrm>
            <a:off x="5721350" y="5592763"/>
            <a:ext cx="24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02852" name="Text Box 36"/>
          <p:cNvSpPr txBox="1">
            <a:spLocks noChangeArrowheads="1"/>
          </p:cNvSpPr>
          <p:nvPr/>
        </p:nvSpPr>
        <p:spPr bwMode="auto">
          <a:xfrm>
            <a:off x="6069013" y="5591175"/>
            <a:ext cx="24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802853" name="Group 37"/>
          <p:cNvGrpSpPr>
            <a:grpSpLocks/>
          </p:cNvGrpSpPr>
          <p:nvPr/>
        </p:nvGrpSpPr>
        <p:grpSpPr bwMode="auto">
          <a:xfrm>
            <a:off x="2390775" y="5566975"/>
            <a:ext cx="1454150" cy="379412"/>
            <a:chOff x="2325" y="1381"/>
            <a:chExt cx="916" cy="239"/>
          </a:xfrm>
        </p:grpSpPr>
        <p:grpSp>
          <p:nvGrpSpPr>
            <p:cNvPr id="802854" name="Group 38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2855" name="Rectangle 39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2856" name="Rectangle 40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2857" name="Rectangle 41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2858" name="Rectangle 42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2859" name="Text Box 43"/>
            <p:cNvSpPr txBox="1">
              <a:spLocks noChangeArrowheads="1"/>
            </p:cNvSpPr>
            <p:nvPr/>
          </p:nvSpPr>
          <p:spPr bwMode="auto">
            <a:xfrm>
              <a:off x="2347" y="138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802860" name="Text Box 44"/>
            <p:cNvSpPr txBox="1">
              <a:spLocks noChangeArrowheads="1"/>
            </p:cNvSpPr>
            <p:nvPr/>
          </p:nvSpPr>
          <p:spPr bwMode="auto">
            <a:xfrm>
              <a:off x="2580" y="13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802861" name="Text Box 45"/>
            <p:cNvSpPr txBox="1">
              <a:spLocks noChangeArrowheads="1"/>
            </p:cNvSpPr>
            <p:nvPr/>
          </p:nvSpPr>
          <p:spPr bwMode="auto">
            <a:xfrm>
              <a:off x="2836" y="1386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02862" name="Text Box 46"/>
            <p:cNvSpPr txBox="1">
              <a:spLocks noChangeArrowheads="1"/>
            </p:cNvSpPr>
            <p:nvPr/>
          </p:nvSpPr>
          <p:spPr bwMode="auto">
            <a:xfrm>
              <a:off x="3055" y="1385"/>
              <a:ext cx="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02863" name="Line 47"/>
          <p:cNvSpPr>
            <a:spLocks noChangeShapeType="1"/>
          </p:cNvSpPr>
          <p:nvPr/>
        </p:nvSpPr>
        <p:spPr bwMode="auto">
          <a:xfrm flipH="1">
            <a:off x="2555875" y="4903788"/>
            <a:ext cx="1233488" cy="65405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02864" name="Line 48"/>
          <p:cNvSpPr>
            <a:spLocks noChangeShapeType="1"/>
          </p:cNvSpPr>
          <p:nvPr/>
        </p:nvSpPr>
        <p:spPr bwMode="auto">
          <a:xfrm>
            <a:off x="4189413" y="4910138"/>
            <a:ext cx="958850" cy="668337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2865" name="Line 49"/>
          <p:cNvSpPr>
            <a:spLocks noChangeShapeType="1"/>
          </p:cNvSpPr>
          <p:nvPr/>
        </p:nvSpPr>
        <p:spPr bwMode="auto">
          <a:xfrm>
            <a:off x="319088" y="3657600"/>
            <a:ext cx="83756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02901" name="Group 85"/>
          <p:cNvGrpSpPr>
            <a:grpSpLocks/>
          </p:cNvGrpSpPr>
          <p:nvPr/>
        </p:nvGrpSpPr>
        <p:grpSpPr bwMode="auto">
          <a:xfrm>
            <a:off x="3784600" y="2995613"/>
            <a:ext cx="1485900" cy="379412"/>
            <a:chOff x="2325" y="1381"/>
            <a:chExt cx="936" cy="239"/>
          </a:xfrm>
        </p:grpSpPr>
        <p:grpSp>
          <p:nvGrpSpPr>
            <p:cNvPr id="802902" name="Group 86"/>
            <p:cNvGrpSpPr>
              <a:grpSpLocks/>
            </p:cNvGrpSpPr>
            <p:nvPr/>
          </p:nvGrpSpPr>
          <p:grpSpPr bwMode="auto">
            <a:xfrm>
              <a:off x="2325" y="1384"/>
              <a:ext cx="916" cy="236"/>
              <a:chOff x="1705" y="2235"/>
              <a:chExt cx="1391" cy="320"/>
            </a:xfrm>
          </p:grpSpPr>
          <p:sp>
            <p:nvSpPr>
              <p:cNvPr id="802903" name="Rectangle 87"/>
              <p:cNvSpPr>
                <a:spLocks noChangeArrowheads="1"/>
              </p:cNvSpPr>
              <p:nvPr/>
            </p:nvSpPr>
            <p:spPr bwMode="auto">
              <a:xfrm>
                <a:off x="1705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2904" name="Rectangle 88"/>
              <p:cNvSpPr>
                <a:spLocks noChangeArrowheads="1"/>
              </p:cNvSpPr>
              <p:nvPr/>
            </p:nvSpPr>
            <p:spPr bwMode="auto">
              <a:xfrm>
                <a:off x="2053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2905" name="Rectangle 89"/>
              <p:cNvSpPr>
                <a:spLocks noChangeArrowheads="1"/>
              </p:cNvSpPr>
              <p:nvPr/>
            </p:nvSpPr>
            <p:spPr bwMode="auto">
              <a:xfrm>
                <a:off x="2401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2906" name="Rectangle 90"/>
              <p:cNvSpPr>
                <a:spLocks noChangeArrowheads="1"/>
              </p:cNvSpPr>
              <p:nvPr/>
            </p:nvSpPr>
            <p:spPr bwMode="auto">
              <a:xfrm>
                <a:off x="2748" y="2235"/>
                <a:ext cx="348" cy="320"/>
              </a:xfrm>
              <a:prstGeom prst="rect">
                <a:avLst/>
              </a:prstGeom>
              <a:solidFill>
                <a:schemeClr val="tx2"/>
              </a:solidFill>
              <a:ln w="57150" algn="ctr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2907" name="Text Box 91"/>
            <p:cNvSpPr txBox="1">
              <a:spLocks noChangeArrowheads="1"/>
            </p:cNvSpPr>
            <p:nvPr/>
          </p:nvSpPr>
          <p:spPr bwMode="auto">
            <a:xfrm>
              <a:off x="2347" y="138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802908" name="Text Box 92"/>
            <p:cNvSpPr txBox="1">
              <a:spLocks noChangeArrowheads="1"/>
            </p:cNvSpPr>
            <p:nvPr/>
          </p:nvSpPr>
          <p:spPr bwMode="auto">
            <a:xfrm>
              <a:off x="2580" y="13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02909" name="Text Box 93"/>
            <p:cNvSpPr txBox="1">
              <a:spLocks noChangeArrowheads="1"/>
            </p:cNvSpPr>
            <p:nvPr/>
          </p:nvSpPr>
          <p:spPr bwMode="auto">
            <a:xfrm>
              <a:off x="2782" y="138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14</a:t>
              </a:r>
            </a:p>
          </p:txBody>
        </p:sp>
        <p:sp>
          <p:nvSpPr>
            <p:cNvPr id="802910" name="Text Box 94"/>
            <p:cNvSpPr txBox="1">
              <a:spLocks noChangeArrowheads="1"/>
            </p:cNvSpPr>
            <p:nvPr/>
          </p:nvSpPr>
          <p:spPr bwMode="auto">
            <a:xfrm>
              <a:off x="3001" y="1385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15</a:t>
              </a:r>
            </a:p>
          </p:txBody>
        </p:sp>
      </p:grpSp>
      <p:sp>
        <p:nvSpPr>
          <p:cNvPr id="802911" name="Text Box 95"/>
          <p:cNvSpPr txBox="1">
            <a:spLocks noChangeArrowheads="1"/>
          </p:cNvSpPr>
          <p:nvPr/>
        </p:nvSpPr>
        <p:spPr bwMode="auto">
          <a:xfrm>
            <a:off x="509588" y="1847850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After inserting 8, 14, 2, and 15</a:t>
            </a:r>
          </a:p>
        </p:txBody>
      </p:sp>
      <p:sp>
        <p:nvSpPr>
          <p:cNvPr id="802912" name="Line 96"/>
          <p:cNvSpPr>
            <a:spLocks noChangeShapeType="1"/>
          </p:cNvSpPr>
          <p:nvPr/>
        </p:nvSpPr>
        <p:spPr bwMode="auto">
          <a:xfrm>
            <a:off x="385763" y="1662113"/>
            <a:ext cx="83756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2913" name="Text Box 97"/>
          <p:cNvSpPr txBox="1">
            <a:spLocks noChangeArrowheads="1"/>
          </p:cNvSpPr>
          <p:nvPr/>
        </p:nvSpPr>
        <p:spPr bwMode="auto">
          <a:xfrm>
            <a:off x="187325" y="184150"/>
            <a:ext cx="87630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Step by step of insertion into a B-Tree</a:t>
            </a:r>
          </a:p>
          <a:p>
            <a:pPr>
              <a:lnSpc>
                <a:spcPct val="30000"/>
              </a:lnSpc>
              <a:buClr>
                <a:srgbClr val="CC3300"/>
              </a:buClr>
              <a:buFontTx/>
              <a:buChar char="•"/>
            </a:pPr>
            <a:endParaRPr lang="en-US" b="0">
              <a:solidFill>
                <a:schemeClr val="bg1"/>
              </a:solidFill>
            </a:endParaRPr>
          </a:p>
          <a:p>
            <a:pPr>
              <a:buClr>
                <a:srgbClr val="CC3300"/>
              </a:buClr>
              <a:buFontTx/>
              <a:buChar char="•"/>
            </a:pPr>
            <a:r>
              <a:rPr lang="en-US" b="0">
                <a:solidFill>
                  <a:schemeClr val="bg1"/>
                </a:solidFill>
              </a:rPr>
              <a:t>Insert 8, 14, 2, 15, 3, 1, 16, 6, 5, 27, 37, 18, 25, 7, 13, 20, 22, 23, 24 into a tree of order </a:t>
            </a:r>
            <a:r>
              <a:rPr lang="en-US" i="1">
                <a:solidFill>
                  <a:schemeClr val="bg1"/>
                </a:solidFill>
              </a:rPr>
              <a:t>m = 5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adts">
  <a:themeElements>
    <a:clrScheme name="adts 1">
      <a:dk1>
        <a:srgbClr val="000000"/>
      </a:dk1>
      <a:lt1>
        <a:srgbClr val="FFFFFF"/>
      </a:lt1>
      <a:dk2>
        <a:srgbClr val="000000"/>
      </a:dk2>
      <a:lt2>
        <a:srgbClr val="FFFF00"/>
      </a:lt2>
      <a:accent1>
        <a:srgbClr val="FF9933"/>
      </a:accent1>
      <a:accent2>
        <a:srgbClr val="0000FF"/>
      </a:accent2>
      <a:accent3>
        <a:srgbClr val="AAAAAA"/>
      </a:accent3>
      <a:accent4>
        <a:srgbClr val="DADADA"/>
      </a:accent4>
      <a:accent5>
        <a:srgbClr val="FFCAAD"/>
      </a:accent5>
      <a:accent6>
        <a:srgbClr val="0000E7"/>
      </a:accent6>
      <a:hlink>
        <a:srgbClr val="FF33CC"/>
      </a:hlink>
      <a:folHlink>
        <a:srgbClr val="000080"/>
      </a:folHlink>
    </a:clrScheme>
    <a:fontScheme name="adt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dts 1">
        <a:dk1>
          <a:srgbClr val="000000"/>
        </a:dk1>
        <a:lt1>
          <a:srgbClr val="FFFFFF"/>
        </a:lt1>
        <a:dk2>
          <a:srgbClr val="000000"/>
        </a:dk2>
        <a:lt2>
          <a:srgbClr val="FFFF00"/>
        </a:lt2>
        <a:accent1>
          <a:srgbClr val="FF9933"/>
        </a:accent1>
        <a:accent2>
          <a:srgbClr val="0000FF"/>
        </a:accent2>
        <a:accent3>
          <a:srgbClr val="AAAAAA"/>
        </a:accent3>
        <a:accent4>
          <a:srgbClr val="DADADA"/>
        </a:accent4>
        <a:accent5>
          <a:srgbClr val="FFCAAD"/>
        </a:accent5>
        <a:accent6>
          <a:srgbClr val="0000E7"/>
        </a:accent6>
        <a:hlink>
          <a:srgbClr val="FF33CC"/>
        </a:hlink>
        <a:folHlink>
          <a:srgbClr val="0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ts 2">
        <a:dk1>
          <a:srgbClr val="000000"/>
        </a:dk1>
        <a:lt1>
          <a:srgbClr val="CCCCFF"/>
        </a:lt1>
        <a:dk2>
          <a:srgbClr val="660066"/>
        </a:dk2>
        <a:lt2>
          <a:srgbClr val="99CCFF"/>
        </a:lt2>
        <a:accent1>
          <a:srgbClr val="33CCFF"/>
        </a:accent1>
        <a:accent2>
          <a:srgbClr val="6699FF"/>
        </a:accent2>
        <a:accent3>
          <a:srgbClr val="E2E2FF"/>
        </a:accent3>
        <a:accent4>
          <a:srgbClr val="000000"/>
        </a:accent4>
        <a:accent5>
          <a:srgbClr val="ADE2FF"/>
        </a:accent5>
        <a:accent6>
          <a:srgbClr val="5C8AE7"/>
        </a:accent6>
        <a:hlink>
          <a:srgbClr val="6666FF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t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ts 4">
        <a:dk1>
          <a:srgbClr val="000066"/>
        </a:dk1>
        <a:lt1>
          <a:srgbClr val="EAEAEA"/>
        </a:lt1>
        <a:dk2>
          <a:srgbClr val="660066"/>
        </a:dk2>
        <a:lt2>
          <a:srgbClr val="CBCBCB"/>
        </a:lt2>
        <a:accent1>
          <a:srgbClr val="330099"/>
        </a:accent1>
        <a:accent2>
          <a:srgbClr val="FF7C80"/>
        </a:accent2>
        <a:accent3>
          <a:srgbClr val="B8AAB8"/>
        </a:accent3>
        <a:accent4>
          <a:srgbClr val="C8C8C8"/>
        </a:accent4>
        <a:accent5>
          <a:srgbClr val="ADAACA"/>
        </a:accent5>
        <a:accent6>
          <a:srgbClr val="E77073"/>
        </a:accent6>
        <a:hlink>
          <a:srgbClr val="66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ts 5">
        <a:dk1>
          <a:srgbClr val="000080"/>
        </a:dk1>
        <a:lt1>
          <a:srgbClr val="EAEAEA"/>
        </a:lt1>
        <a:dk2>
          <a:srgbClr val="9933FF"/>
        </a:dk2>
        <a:lt2>
          <a:srgbClr val="CBCBCB"/>
        </a:lt2>
        <a:accent1>
          <a:srgbClr val="00CC99"/>
        </a:accent1>
        <a:accent2>
          <a:srgbClr val="00CCFF"/>
        </a:accent2>
        <a:accent3>
          <a:srgbClr val="CAADFF"/>
        </a:accent3>
        <a:accent4>
          <a:srgbClr val="C8C8C8"/>
        </a:accent4>
        <a:accent5>
          <a:srgbClr val="AAE2CA"/>
        </a:accent5>
        <a:accent6>
          <a:srgbClr val="00B9E7"/>
        </a:accent6>
        <a:hlink>
          <a:srgbClr val="6666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ts 6">
        <a:dk1>
          <a:srgbClr val="000000"/>
        </a:dk1>
        <a:lt1>
          <a:srgbClr val="FFFFCC"/>
        </a:lt1>
        <a:dk2>
          <a:srgbClr val="660066"/>
        </a:dk2>
        <a:lt2>
          <a:srgbClr val="FFFFFF"/>
        </a:lt2>
        <a:accent1>
          <a:srgbClr val="99CCFF"/>
        </a:accent1>
        <a:accent2>
          <a:srgbClr val="FFCC99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E7B98A"/>
        </a:accent6>
        <a:hlink>
          <a:srgbClr val="CC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C:\WINDOWS\Profiles\markian\Desktop\markian's 206\Lecture 13\adts.ppt</Template>
  <TotalTime>6578</TotalTime>
  <Words>3036</Words>
  <Application>Microsoft Office PowerPoint</Application>
  <PresentationFormat>On-screen Show (4:3)</PresentationFormat>
  <Paragraphs>1432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Arial Black</vt:lpstr>
      <vt:lpstr>Book Antiqua</vt:lpstr>
      <vt:lpstr>Monotype Sorts</vt:lpstr>
      <vt:lpstr>Times New Roman</vt:lpstr>
      <vt:lpstr>adts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Manitoba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Computer Science</dc:creator>
  <cp:lastModifiedBy>Ahmad Reza Hadaegh</cp:lastModifiedBy>
  <cp:revision>425</cp:revision>
  <cp:lastPrinted>1999-11-10T16:57:43Z</cp:lastPrinted>
  <dcterms:created xsi:type="dcterms:W3CDTF">1997-10-16T16:56:38Z</dcterms:created>
  <dcterms:modified xsi:type="dcterms:W3CDTF">2019-11-18T03:14:00Z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C:\WINDOWS\DESKTOP</vt:lpwstr>
  </property>
</Properties>
</file>