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8" r:id="rId3"/>
    <p:sldId id="269" r:id="rId4"/>
    <p:sldId id="270" r:id="rId5"/>
    <p:sldId id="271" r:id="rId6"/>
    <p:sldId id="275" r:id="rId7"/>
    <p:sldId id="272" r:id="rId8"/>
    <p:sldId id="277" r:id="rId9"/>
    <p:sldId id="278" r:id="rId10"/>
    <p:sldId id="279" r:id="rId11"/>
    <p:sldId id="281" r:id="rId12"/>
    <p:sldId id="280" r:id="rId13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  <a:srgbClr val="CC0000"/>
    <a:srgbClr val="FFFF00"/>
    <a:srgbClr val="66FF66"/>
    <a:srgbClr val="99FF66"/>
    <a:srgbClr val="33CC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132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3338"/>
            <a:ext cx="650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923338"/>
            <a:ext cx="3619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FCBFF942-B648-469F-9CAC-FC150FD328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8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A91405-D257-4F5F-99F1-22EB3358A3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67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50D63-E199-4AA3-AE99-E347AE2C8C11}" type="slidenum">
              <a:rPr lang="en-US"/>
              <a:pPr/>
              <a:t>1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85751-DDB2-4582-87AC-CEAAD56710ED}" type="slidenum">
              <a:rPr lang="en-US"/>
              <a:pPr/>
              <a:t>10</a:t>
            </a:fld>
            <a:endParaRPr 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B107F-18D0-4CD1-8783-703282CFF533}" type="slidenum">
              <a:rPr lang="en-US"/>
              <a:pPr/>
              <a:t>11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2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B107F-18D0-4CD1-8783-703282CFF533}" type="slidenum">
              <a:rPr lang="en-US"/>
              <a:pPr/>
              <a:t>12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D0262-B1FB-4512-9394-FED90CE4C24B}" type="slidenum">
              <a:rPr lang="en-US"/>
              <a:pPr/>
              <a:t>2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7695C-74C0-4B04-8413-AEFFEBEEEF58}" type="slidenum">
              <a:rPr lang="en-US"/>
              <a:pPr/>
              <a:t>3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A5086-6E42-4105-A05E-D898BA1B5758}" type="slidenum">
              <a:rPr lang="en-US"/>
              <a:pPr/>
              <a:t>4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4EA13-F120-4F79-B7B4-C2CACE76189E}" type="slidenum">
              <a:rPr lang="en-US"/>
              <a:pPr/>
              <a:t>5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20AF9-4548-4AEF-BCB7-6675FEE061BF}" type="slidenum">
              <a:rPr lang="en-US"/>
              <a:pPr/>
              <a:t>6</a:t>
            </a:fld>
            <a:endParaRPr lang="en-US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7B7CB-61C7-45F5-A8BE-5D021007B60B}" type="slidenum">
              <a:rPr lang="en-US"/>
              <a:pPr/>
              <a:t>7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8FEBB-09D5-46B9-9609-1973FB3957B4}" type="slidenum">
              <a:rPr lang="en-US"/>
              <a:pPr/>
              <a:t>8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0950-619B-476B-8531-36ADA494D975}" type="slidenum">
              <a:rPr lang="en-US"/>
              <a:pPr/>
              <a:t>9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5F9BBB-C19D-458F-BCEF-DF22E0B4F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BEDF1D-DBAD-4DE6-B484-B425746D22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A98051-50F2-4501-A83E-8D78BECA6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7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26F5F1-4903-4F5D-B201-4246CC41B3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1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FD4F5C-BD08-4220-A19C-36476FC7D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8F291B-3A1A-479D-A6F9-B50B003B2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5054EB-1749-47EA-966D-9414437108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A6473-412F-4EB2-955E-9718E08F56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BFF7F-9204-4ECA-80E1-B5D4B94B02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8C786F-09A0-440C-9942-6C0001A83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A5E58A-DA62-4FEB-B541-E3DBB4AAFA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21" name="Rectangle 45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2" name="Rectangle 46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3" name="Rectangle 47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4" name="Rectangle 48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5" name="Rectangle 49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6" name="Rectangle 50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27" name="Rectangle 51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Dr. Ahmad R. Hadaegh </a:t>
            </a:r>
            <a:endParaRPr lang="en-US"/>
          </a:p>
        </p:txBody>
      </p:sp>
      <p:sp>
        <p:nvSpPr>
          <p:cNvPr id="152628" name="Rectangle 52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629" name="Rectangle 53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0" name="Rectangle 54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1" name="Rectangle 55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2" name="Rectangle 56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3" name="Rectangle 57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4" name="Rectangle 58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5" name="Rectangle 59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/>
          </a:p>
        </p:txBody>
      </p:sp>
      <p:sp>
        <p:nvSpPr>
          <p:cNvPr id="152636" name="Rectangle 60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7" name="Rectangle 61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8" name="Rectangle 62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39" name="Rectangle 63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0" name="Rectangle 64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1" name="Rectangle 65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2" name="Rectangle 66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152643" name="Rectangle 67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4" name="Rectangle 68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5" name="Freeform 69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646" name="Rectangle 70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7" name="Rectangle 71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8" name="Rectangle 72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9" name="Rectangle 73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50" name="Rectangle 7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2F17979C-A67E-473D-85DE-6099E8AC5D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B6D6C-0EAC-4C9F-9AC3-74572EA61B8F}" type="slidenum">
              <a:rPr lang="en-US"/>
              <a:pPr/>
              <a:t>1</a:t>
            </a:fld>
            <a:endParaRPr 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825500" y="1419225"/>
            <a:ext cx="7578725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1" lang="en-US" sz="4800" b="1">
                <a:solidFill>
                  <a:srgbClr val="000000"/>
                </a:solidFill>
              </a:rPr>
              <a:t>Example </a:t>
            </a:r>
          </a:p>
          <a:p>
            <a:pPr algn="ctr"/>
            <a:endParaRPr kumimoji="1" lang="en-US" sz="4800" b="1">
              <a:solidFill>
                <a:srgbClr val="000000"/>
              </a:solidFill>
            </a:endParaRPr>
          </a:p>
          <a:p>
            <a:pPr algn="ctr"/>
            <a:r>
              <a:rPr kumimoji="1" lang="en-US" sz="4800" b="1">
                <a:solidFill>
                  <a:srgbClr val="000000"/>
                </a:solidFill>
              </a:rPr>
              <a:t>Of</a:t>
            </a:r>
          </a:p>
          <a:p>
            <a:pPr algn="ctr"/>
            <a:endParaRPr kumimoji="1" lang="en-US" sz="4800" b="1">
              <a:solidFill>
                <a:srgbClr val="000000"/>
              </a:solidFill>
            </a:endParaRPr>
          </a:p>
          <a:p>
            <a:pPr algn="ctr"/>
            <a:r>
              <a:rPr kumimoji="1" lang="en-US" sz="4800" b="1">
                <a:solidFill>
                  <a:srgbClr val="000000"/>
                </a:solidFill>
              </a:rPr>
              <a:t>ERD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9DD7A-91B8-43FD-9E60-8CB1E9BE251F}" type="slidenum">
              <a:rPr lang="en-US"/>
              <a:pPr/>
              <a:t>10</a:t>
            </a:fld>
            <a:endParaRPr lang="en-US"/>
          </a:p>
        </p:txBody>
      </p:sp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327025" y="219075"/>
            <a:ext cx="8323263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Now we take care of M:N relationships:</a:t>
            </a:r>
          </a:p>
          <a:p>
            <a:pPr>
              <a:lnSpc>
                <a:spcPct val="70000"/>
              </a:lnSpc>
              <a:buClr>
                <a:srgbClr val="CC0000"/>
              </a:buClr>
            </a:pPr>
            <a:endParaRPr lang="en-US"/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AIRPORT</a:t>
            </a:r>
            <a:r>
              <a:rPr lang="en-US" sz="1800" b="1"/>
              <a:t>:</a:t>
            </a:r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AirportCode</a:t>
            </a:r>
            <a:r>
              <a:rPr lang="en-US" sz="1800"/>
              <a:t>, Name, City, State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AIRPLANE-TYPE</a:t>
            </a:r>
            <a:r>
              <a:rPr lang="en-US" sz="1800" b="1"/>
              <a:t>: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TypeName</a:t>
            </a:r>
            <a:r>
              <a:rPr lang="en-US" sz="1800"/>
              <a:t>, MaxSeats, Company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AIRPLANE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AirPlaneId</a:t>
            </a:r>
            <a:r>
              <a:rPr lang="en-US" sz="1800"/>
              <a:t>, TotalNoOfSeats, </a:t>
            </a:r>
            <a:r>
              <a:rPr lang="en-US" sz="1800">
                <a:solidFill>
                  <a:srgbClr val="CC0000"/>
                </a:solidFill>
              </a:rPr>
              <a:t>TypeName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FLIGHT</a:t>
            </a:r>
            <a:endParaRPr lang="en-US" sz="1800"/>
          </a:p>
          <a:p>
            <a:pPr lvl="1">
              <a:lnSpc>
                <a:spcPct val="7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Number</a:t>
            </a:r>
            <a:r>
              <a:rPr lang="en-US" sz="1800"/>
              <a:t>, WeekDays, Airline</a:t>
            </a:r>
          </a:p>
          <a:p>
            <a:pPr>
              <a:lnSpc>
                <a:spcPct val="7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FLIGHT-LEG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r>
              <a:rPr lang="en-US" sz="1800" u="sng"/>
              <a:t>FlightNumber, LegNo, </a:t>
            </a:r>
            <a:r>
              <a:rPr lang="en-US" sz="1800">
                <a:solidFill>
                  <a:srgbClr val="CC0000"/>
                </a:solidFill>
              </a:rPr>
              <a:t>DepAirPortCode</a:t>
            </a:r>
            <a:r>
              <a:rPr lang="en-US" sz="1800"/>
              <a:t>, </a:t>
            </a:r>
            <a:r>
              <a:rPr lang="en-US" sz="1800">
                <a:solidFill>
                  <a:srgbClr val="CC0000"/>
                </a:solidFill>
              </a:rPr>
              <a:t>ScheduledDepTime, ArrAirportCode, ScheduledArrTime</a:t>
            </a:r>
            <a:endParaRPr lang="en-US" sz="1800" u="sng">
              <a:solidFill>
                <a:srgbClr val="CC0000"/>
              </a:solidFill>
            </a:endParaRP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endParaRPr lang="en-US" sz="1800" u="sng">
              <a:solidFill>
                <a:srgbClr val="CC0000"/>
              </a:solidFill>
            </a:endParaRPr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FARES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r>
              <a:rPr lang="en-US" sz="1800" u="sng"/>
              <a:t>FlightNumber, Code</a:t>
            </a:r>
            <a:r>
              <a:rPr lang="en-US" sz="1800"/>
              <a:t>, Amount, Restrictions</a:t>
            </a:r>
          </a:p>
          <a:p>
            <a:pPr>
              <a:lnSpc>
                <a:spcPct val="7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LEG-INSTANCE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r>
              <a:rPr lang="en-US" sz="1800" u="sng"/>
              <a:t>FlightNumber, LegNo, Date, </a:t>
            </a:r>
            <a:r>
              <a:rPr lang="en-US" sz="1800"/>
              <a:t>NoOfAvailSeats, </a:t>
            </a:r>
            <a:r>
              <a:rPr lang="en-US" sz="1800">
                <a:solidFill>
                  <a:srgbClr val="CC0000"/>
                </a:solidFill>
              </a:rPr>
              <a:t>AirPlaneId</a:t>
            </a:r>
            <a:r>
              <a:rPr lang="en-US" sz="1800"/>
              <a:t>, </a:t>
            </a:r>
            <a:r>
              <a:rPr lang="en-US" sz="1800">
                <a:solidFill>
                  <a:srgbClr val="CC0000"/>
                </a:solidFill>
              </a:rPr>
              <a:t>DepAirPortCode</a:t>
            </a:r>
            <a:r>
              <a:rPr lang="en-US" sz="1800"/>
              <a:t>, </a:t>
            </a:r>
            <a:r>
              <a:rPr lang="en-US" sz="1800">
                <a:solidFill>
                  <a:srgbClr val="CC0000"/>
                </a:solidFill>
              </a:rPr>
              <a:t>DepTime, ArrAirportCode, ArrTime</a:t>
            </a:r>
            <a:endParaRPr lang="en-US" sz="1800" u="sng">
              <a:solidFill>
                <a:srgbClr val="CC0000"/>
              </a:solidFill>
            </a:endParaRPr>
          </a:p>
          <a:p>
            <a:pPr>
              <a:lnSpc>
                <a:spcPct val="70000"/>
              </a:lnSpc>
              <a:buClr>
                <a:srgbClr val="CC0000"/>
              </a:buClr>
            </a:pPr>
            <a:endParaRPr lang="en-US" sz="1800" b="1">
              <a:solidFill>
                <a:srgbClr val="0000CC"/>
              </a:solidFill>
            </a:endParaRPr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SEAT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r>
              <a:rPr lang="en-US" sz="1800" u="sng"/>
              <a:t>FlightNumber, LegNo, Date, SeatNo, </a:t>
            </a:r>
            <a:r>
              <a:rPr lang="en-US" sz="1800"/>
              <a:t>CustomerName, CPhone</a:t>
            </a:r>
          </a:p>
          <a:p>
            <a:pPr>
              <a:lnSpc>
                <a:spcPct val="7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7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CAN-LAND</a:t>
            </a:r>
          </a:p>
          <a:p>
            <a:pPr lvl="1">
              <a:lnSpc>
                <a:spcPct val="70000"/>
              </a:lnSpc>
              <a:buClr>
                <a:srgbClr val="CC0000"/>
              </a:buClr>
            </a:pPr>
            <a:r>
              <a:rPr lang="en-US" sz="1800" u="sng"/>
              <a:t>AirportCode, TypeName</a:t>
            </a:r>
          </a:p>
        </p:txBody>
      </p:sp>
      <p:sp>
        <p:nvSpPr>
          <p:cNvPr id="778244" name="AutoShape 4"/>
          <p:cNvSpPr>
            <a:spLocks noChangeArrowheads="1"/>
          </p:cNvSpPr>
          <p:nvPr/>
        </p:nvSpPr>
        <p:spPr bwMode="auto">
          <a:xfrm>
            <a:off x="3594100" y="5829300"/>
            <a:ext cx="2146300" cy="406400"/>
          </a:xfrm>
          <a:prstGeom prst="leftArrow">
            <a:avLst>
              <a:gd name="adj1" fmla="val 50000"/>
              <a:gd name="adj2" fmla="val 132031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endParaRPr lang="en-US" sz="1000">
              <a:solidFill>
                <a:srgbClr val="66FF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1F3F2-478C-41B6-B442-49E002E15FC3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779266" name="Group 2"/>
          <p:cNvGrpSpPr>
            <a:grpSpLocks/>
          </p:cNvGrpSpPr>
          <p:nvPr/>
        </p:nvGrpSpPr>
        <p:grpSpPr bwMode="auto">
          <a:xfrm>
            <a:off x="0" y="0"/>
            <a:ext cx="9169400" cy="6451600"/>
            <a:chOff x="238" y="0"/>
            <a:chExt cx="5376" cy="4272"/>
          </a:xfrm>
        </p:grpSpPr>
        <p:pic>
          <p:nvPicPr>
            <p:cNvPr id="779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25" t="14844" r="24374" b="17188"/>
            <a:stretch>
              <a:fillRect/>
            </a:stretch>
          </p:blipFill>
          <p:spPr bwMode="auto">
            <a:xfrm>
              <a:off x="238" y="0"/>
              <a:ext cx="5376" cy="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79268" name="Group 4"/>
            <p:cNvGrpSpPr>
              <a:grpSpLocks/>
            </p:cNvGrpSpPr>
            <p:nvPr/>
          </p:nvGrpSpPr>
          <p:grpSpPr bwMode="auto">
            <a:xfrm>
              <a:off x="2448" y="3792"/>
              <a:ext cx="528" cy="480"/>
              <a:chOff x="2424" y="3840"/>
              <a:chExt cx="528" cy="480"/>
            </a:xfrm>
          </p:grpSpPr>
          <p:sp>
            <p:nvSpPr>
              <p:cNvPr id="779269" name="Rectangle 5"/>
              <p:cNvSpPr>
                <a:spLocks noChangeArrowheads="1"/>
              </p:cNvSpPr>
              <p:nvPr/>
            </p:nvSpPr>
            <p:spPr bwMode="auto">
              <a:xfrm>
                <a:off x="2496" y="4128"/>
                <a:ext cx="432" cy="192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270" name="Oval 6"/>
              <p:cNvSpPr>
                <a:spLocks noChangeArrowheads="1"/>
              </p:cNvSpPr>
              <p:nvPr/>
            </p:nvSpPr>
            <p:spPr bwMode="auto">
              <a:xfrm>
                <a:off x="2424" y="3840"/>
                <a:ext cx="528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271" name="Text Box 7"/>
              <p:cNvSpPr txBox="1">
                <a:spLocks noChangeArrowheads="1"/>
              </p:cNvSpPr>
              <p:nvPr/>
            </p:nvSpPr>
            <p:spPr bwMode="auto">
              <a:xfrm>
                <a:off x="2553" y="4128"/>
                <a:ext cx="301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charset="0"/>
                  </a:rPr>
                  <a:t>SEAT</a:t>
                </a:r>
              </a:p>
            </p:txBody>
          </p:sp>
          <p:sp>
            <p:nvSpPr>
              <p:cNvPr id="779272" name="Line 8"/>
              <p:cNvSpPr>
                <a:spLocks noChangeShapeType="1"/>
              </p:cNvSpPr>
              <p:nvPr/>
            </p:nvSpPr>
            <p:spPr bwMode="auto">
              <a:xfrm>
                <a:off x="2688" y="40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273" name="Text Box 9"/>
              <p:cNvSpPr txBox="1">
                <a:spLocks noChangeArrowheads="1"/>
              </p:cNvSpPr>
              <p:nvPr/>
            </p:nvSpPr>
            <p:spPr bwMode="auto">
              <a:xfrm>
                <a:off x="2496" y="3840"/>
                <a:ext cx="381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000">
                    <a:latin typeface="Arial" charset="0"/>
                  </a:rPr>
                  <a:t>SeatNo</a:t>
                </a:r>
              </a:p>
            </p:txBody>
          </p:sp>
          <p:sp>
            <p:nvSpPr>
              <p:cNvPr id="779274" name="Line 10"/>
              <p:cNvSpPr>
                <a:spLocks noChangeShapeType="1"/>
              </p:cNvSpPr>
              <p:nvPr/>
            </p:nvSpPr>
            <p:spPr bwMode="auto">
              <a:xfrm>
                <a:off x="2566" y="39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275" name="Freeform 11"/>
            <p:cNvSpPr>
              <a:spLocks/>
            </p:cNvSpPr>
            <p:nvPr/>
          </p:nvSpPr>
          <p:spPr bwMode="auto">
            <a:xfrm>
              <a:off x="3112" y="4016"/>
              <a:ext cx="680" cy="208"/>
            </a:xfrm>
            <a:custGeom>
              <a:avLst/>
              <a:gdLst>
                <a:gd name="T0" fmla="*/ 8 w 680"/>
                <a:gd name="T1" fmla="*/ 208 h 208"/>
                <a:gd name="T2" fmla="*/ 56 w 680"/>
                <a:gd name="T3" fmla="*/ 112 h 208"/>
                <a:gd name="T4" fmla="*/ 344 w 680"/>
                <a:gd name="T5" fmla="*/ 16 h 208"/>
                <a:gd name="T6" fmla="*/ 680 w 680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0" h="208">
                  <a:moveTo>
                    <a:pt x="8" y="208"/>
                  </a:moveTo>
                  <a:cubicBezTo>
                    <a:pt x="4" y="176"/>
                    <a:pt x="0" y="144"/>
                    <a:pt x="56" y="112"/>
                  </a:cubicBezTo>
                  <a:cubicBezTo>
                    <a:pt x="112" y="80"/>
                    <a:pt x="240" y="0"/>
                    <a:pt x="344" y="16"/>
                  </a:cubicBezTo>
                  <a:cubicBezTo>
                    <a:pt x="448" y="32"/>
                    <a:pt x="624" y="176"/>
                    <a:pt x="680" y="2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76" name="Line 12"/>
            <p:cNvSpPr>
              <a:spLocks noChangeShapeType="1"/>
            </p:cNvSpPr>
            <p:nvPr/>
          </p:nvSpPr>
          <p:spPr bwMode="auto">
            <a:xfrm flipH="1">
              <a:off x="2976" y="4032"/>
              <a:ext cx="528" cy="14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277" name="Freeform 13"/>
          <p:cNvSpPr>
            <a:spLocks/>
          </p:cNvSpPr>
          <p:nvPr/>
        </p:nvSpPr>
        <p:spPr bwMode="auto">
          <a:xfrm>
            <a:off x="647700" y="8636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78" name="Freeform 14"/>
          <p:cNvSpPr>
            <a:spLocks/>
          </p:cNvSpPr>
          <p:nvPr/>
        </p:nvSpPr>
        <p:spPr bwMode="auto">
          <a:xfrm>
            <a:off x="8216900" y="28575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79" name="Freeform 15"/>
          <p:cNvSpPr>
            <a:spLocks/>
          </p:cNvSpPr>
          <p:nvPr/>
        </p:nvSpPr>
        <p:spPr bwMode="auto">
          <a:xfrm>
            <a:off x="723900" y="53467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0" name="Freeform 16"/>
          <p:cNvSpPr>
            <a:spLocks/>
          </p:cNvSpPr>
          <p:nvPr/>
        </p:nvSpPr>
        <p:spPr bwMode="auto">
          <a:xfrm>
            <a:off x="647700" y="29845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1" name="Freeform 17"/>
          <p:cNvSpPr>
            <a:spLocks/>
          </p:cNvSpPr>
          <p:nvPr/>
        </p:nvSpPr>
        <p:spPr bwMode="auto">
          <a:xfrm>
            <a:off x="7251700" y="49530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2" name="Freeform 18"/>
          <p:cNvSpPr>
            <a:spLocks/>
          </p:cNvSpPr>
          <p:nvPr/>
        </p:nvSpPr>
        <p:spPr bwMode="auto">
          <a:xfrm>
            <a:off x="6756400" y="61976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3" name="Freeform 19"/>
          <p:cNvSpPr>
            <a:spLocks/>
          </p:cNvSpPr>
          <p:nvPr/>
        </p:nvSpPr>
        <p:spPr bwMode="auto">
          <a:xfrm>
            <a:off x="3695700" y="61214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4" name="Freeform 20"/>
          <p:cNvSpPr>
            <a:spLocks/>
          </p:cNvSpPr>
          <p:nvPr/>
        </p:nvSpPr>
        <p:spPr bwMode="auto">
          <a:xfrm>
            <a:off x="6972300" y="39497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5" name="Freeform 21"/>
          <p:cNvSpPr>
            <a:spLocks/>
          </p:cNvSpPr>
          <p:nvPr/>
        </p:nvSpPr>
        <p:spPr bwMode="auto">
          <a:xfrm>
            <a:off x="7061200" y="32258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6" name="Freeform 22"/>
          <p:cNvSpPr>
            <a:spLocks/>
          </p:cNvSpPr>
          <p:nvPr/>
        </p:nvSpPr>
        <p:spPr bwMode="auto">
          <a:xfrm>
            <a:off x="7810500" y="16891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7" name="Freeform 23"/>
          <p:cNvSpPr>
            <a:spLocks/>
          </p:cNvSpPr>
          <p:nvPr/>
        </p:nvSpPr>
        <p:spPr bwMode="auto">
          <a:xfrm>
            <a:off x="8216900" y="7620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8" name="Freeform 24"/>
          <p:cNvSpPr>
            <a:spLocks/>
          </p:cNvSpPr>
          <p:nvPr/>
        </p:nvSpPr>
        <p:spPr bwMode="auto">
          <a:xfrm>
            <a:off x="4381500" y="19939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89" name="Freeform 25"/>
          <p:cNvSpPr>
            <a:spLocks/>
          </p:cNvSpPr>
          <p:nvPr/>
        </p:nvSpPr>
        <p:spPr bwMode="auto">
          <a:xfrm>
            <a:off x="4127500" y="50165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90" name="Freeform 26"/>
          <p:cNvSpPr>
            <a:spLocks/>
          </p:cNvSpPr>
          <p:nvPr/>
        </p:nvSpPr>
        <p:spPr bwMode="auto">
          <a:xfrm>
            <a:off x="4203700" y="2794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91" name="Freeform 27"/>
          <p:cNvSpPr>
            <a:spLocks/>
          </p:cNvSpPr>
          <p:nvPr/>
        </p:nvSpPr>
        <p:spPr bwMode="auto">
          <a:xfrm>
            <a:off x="4216400" y="9779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92" name="Freeform 28"/>
          <p:cNvSpPr>
            <a:spLocks/>
          </p:cNvSpPr>
          <p:nvPr/>
        </p:nvSpPr>
        <p:spPr bwMode="auto">
          <a:xfrm>
            <a:off x="1943100" y="40132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93" name="Freeform 29"/>
          <p:cNvSpPr>
            <a:spLocks/>
          </p:cNvSpPr>
          <p:nvPr/>
        </p:nvSpPr>
        <p:spPr bwMode="auto">
          <a:xfrm>
            <a:off x="3886200" y="28702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94" name="Freeform 30"/>
          <p:cNvSpPr>
            <a:spLocks/>
          </p:cNvSpPr>
          <p:nvPr/>
        </p:nvSpPr>
        <p:spPr bwMode="auto">
          <a:xfrm>
            <a:off x="5219700" y="34417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9295" name="Freeform 31"/>
          <p:cNvSpPr>
            <a:spLocks/>
          </p:cNvSpPr>
          <p:nvPr/>
        </p:nvSpPr>
        <p:spPr bwMode="auto">
          <a:xfrm>
            <a:off x="850900" y="16764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1F3F2-478C-41B6-B442-49E002E15FC3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4745A-309D-C139-58F6-41B05854FDA1}"/>
              </a:ext>
            </a:extLst>
          </p:cNvPr>
          <p:cNvSpPr txBox="1"/>
          <p:nvPr/>
        </p:nvSpPr>
        <p:spPr>
          <a:xfrm>
            <a:off x="2970930" y="-83766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Another example of ERD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7B1EEC-1F1B-25F3-59E5-46CD07828EAA}"/>
              </a:ext>
            </a:extLst>
          </p:cNvPr>
          <p:cNvGrpSpPr/>
          <p:nvPr/>
        </p:nvGrpSpPr>
        <p:grpSpPr>
          <a:xfrm>
            <a:off x="376889" y="5077386"/>
            <a:ext cx="1756743" cy="1411758"/>
            <a:chOff x="884695" y="4416553"/>
            <a:chExt cx="1756743" cy="1731538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0410661-6316-712E-09FB-CEF97A9AF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168" y="5128367"/>
              <a:ext cx="890270" cy="276999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Course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2296EB-C480-4D78-C531-5CED0555B32C}"/>
                </a:ext>
              </a:extLst>
            </p:cNvPr>
            <p:cNvGrpSpPr/>
            <p:nvPr/>
          </p:nvGrpSpPr>
          <p:grpSpPr>
            <a:xfrm>
              <a:off x="884695" y="4416553"/>
              <a:ext cx="718820" cy="312915"/>
              <a:chOff x="450850" y="6025915"/>
              <a:chExt cx="718820" cy="312915"/>
            </a:xfrm>
          </p:grpSpPr>
          <p:sp>
            <p:nvSpPr>
              <p:cNvPr id="34" name="Oval 5">
                <a:extLst>
                  <a:ext uri="{FF2B5EF4-FFF2-40B4-BE49-F238E27FC236}">
                    <a16:creationId xmlns:a16="http://schemas.microsoft.com/office/drawing/2014/main" id="{E2A99077-2587-970A-3560-ECCE8DB24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850" y="6050660"/>
                <a:ext cx="718820" cy="288170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FDDFF-6AD6-6B6C-883E-3C5453329FC3}"/>
                  </a:ext>
                </a:extLst>
              </p:cNvPr>
              <p:cNvSpPr txBox="1"/>
              <p:nvPr/>
            </p:nvSpPr>
            <p:spPr>
              <a:xfrm>
                <a:off x="533581" y="6025915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Code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98D01-CEBD-1D9D-09C3-35C2243264C9}"/>
                </a:ext>
              </a:extLst>
            </p:cNvPr>
            <p:cNvGrpSpPr/>
            <p:nvPr/>
          </p:nvGrpSpPr>
          <p:grpSpPr>
            <a:xfrm>
              <a:off x="923290" y="5819476"/>
              <a:ext cx="718820" cy="328615"/>
              <a:chOff x="396240" y="5525580"/>
              <a:chExt cx="718820" cy="328615"/>
            </a:xfrm>
          </p:grpSpPr>
          <p:sp>
            <p:nvSpPr>
              <p:cNvPr id="45" name="Oval 5">
                <a:extLst>
                  <a:ext uri="{FF2B5EF4-FFF2-40B4-BE49-F238E27FC236}">
                    <a16:creationId xmlns:a16="http://schemas.microsoft.com/office/drawing/2014/main" id="{57F842C1-9C11-1348-E4A9-DBAB518DA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7BCFA-B03A-0753-0BAB-62090738B12F}"/>
                  </a:ext>
                </a:extLst>
              </p:cNvPr>
              <p:cNvSpPr txBox="1"/>
              <p:nvPr/>
            </p:nvSpPr>
            <p:spPr>
              <a:xfrm>
                <a:off x="450850" y="5560290"/>
                <a:ext cx="630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Credits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B30E18-20F0-FB10-A449-0CE8259E99D6}"/>
                </a:ext>
              </a:extLst>
            </p:cNvPr>
            <p:cNvGrpSpPr/>
            <p:nvPr/>
          </p:nvGrpSpPr>
          <p:grpSpPr>
            <a:xfrm>
              <a:off x="884695" y="4768028"/>
              <a:ext cx="718820" cy="328615"/>
              <a:chOff x="312137" y="3946117"/>
              <a:chExt cx="718820" cy="328615"/>
            </a:xfrm>
          </p:grpSpPr>
          <p:sp>
            <p:nvSpPr>
              <p:cNvPr id="48" name="Oval 5">
                <a:extLst>
                  <a:ext uri="{FF2B5EF4-FFF2-40B4-BE49-F238E27FC236}">
                    <a16:creationId xmlns:a16="http://schemas.microsoft.com/office/drawing/2014/main" id="{B6D0342C-8E04-2DAB-FF25-55743B820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37" y="3946117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0F657B-3630-B64C-7AAC-0619965BACE5}"/>
                  </a:ext>
                </a:extLst>
              </p:cNvPr>
              <p:cNvSpPr txBox="1"/>
              <p:nvPr/>
            </p:nvSpPr>
            <p:spPr>
              <a:xfrm>
                <a:off x="383540" y="3962007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Name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C61604-40D8-7027-09BE-7FDE2468C8D8}"/>
                </a:ext>
              </a:extLst>
            </p:cNvPr>
            <p:cNvGrpSpPr/>
            <p:nvPr/>
          </p:nvGrpSpPr>
          <p:grpSpPr>
            <a:xfrm>
              <a:off x="889381" y="5473506"/>
              <a:ext cx="718820" cy="328615"/>
              <a:chOff x="324837" y="5000500"/>
              <a:chExt cx="718820" cy="328615"/>
            </a:xfrm>
          </p:grpSpPr>
          <p:sp>
            <p:nvSpPr>
              <p:cNvPr id="51" name="Oval 5">
                <a:extLst>
                  <a:ext uri="{FF2B5EF4-FFF2-40B4-BE49-F238E27FC236}">
                    <a16:creationId xmlns:a16="http://schemas.microsoft.com/office/drawing/2014/main" id="{F40BD850-99B4-57E3-111D-29467A73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37" y="500050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7D552C-BE64-1286-388A-EE157323A3A0}"/>
                  </a:ext>
                </a:extLst>
              </p:cNvPr>
              <p:cNvSpPr txBox="1"/>
              <p:nvPr/>
            </p:nvSpPr>
            <p:spPr>
              <a:xfrm>
                <a:off x="410898" y="5026566"/>
                <a:ext cx="537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Level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7CCA89-DCE9-8493-0847-C88589F28154}"/>
                </a:ext>
              </a:extLst>
            </p:cNvPr>
            <p:cNvGrpSpPr/>
            <p:nvPr/>
          </p:nvGrpSpPr>
          <p:grpSpPr>
            <a:xfrm>
              <a:off x="884695" y="5106331"/>
              <a:ext cx="718820" cy="328615"/>
              <a:chOff x="345638" y="4543635"/>
              <a:chExt cx="718820" cy="328615"/>
            </a:xfrm>
          </p:grpSpPr>
          <p:sp>
            <p:nvSpPr>
              <p:cNvPr id="54" name="Oval 5">
                <a:extLst>
                  <a:ext uri="{FF2B5EF4-FFF2-40B4-BE49-F238E27FC236}">
                    <a16:creationId xmlns:a16="http://schemas.microsoft.com/office/drawing/2014/main" id="{03B9E26B-8EBB-9336-50C2-417DDEB1F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38" y="4543635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B07E23B-D4F7-2B2F-196E-D93100E004AF}"/>
                  </a:ext>
                </a:extLst>
              </p:cNvPr>
              <p:cNvSpPr txBox="1"/>
              <p:nvPr/>
            </p:nvSpPr>
            <p:spPr>
              <a:xfrm>
                <a:off x="493291" y="4565671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49A7DD-83BD-B94A-C15A-DD7F17DDEA2C}"/>
                </a:ext>
              </a:extLst>
            </p:cNvPr>
            <p:cNvCxnSpPr>
              <a:stCxn id="34" idx="6"/>
            </p:cNvCxnSpPr>
            <p:nvPr/>
          </p:nvCxnSpPr>
          <p:spPr bwMode="auto">
            <a:xfrm>
              <a:off x="1603515" y="4585383"/>
              <a:ext cx="264655" cy="5429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07F6D4E-4470-C58E-C99D-62F92FC9D181}"/>
                </a:ext>
              </a:extLst>
            </p:cNvPr>
            <p:cNvCxnSpPr>
              <a:stCxn id="48" idx="6"/>
            </p:cNvCxnSpPr>
            <p:nvPr/>
          </p:nvCxnSpPr>
          <p:spPr bwMode="auto">
            <a:xfrm>
              <a:off x="1603515" y="4932336"/>
              <a:ext cx="147653" cy="1816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4E5242-90BC-C2EE-1CED-497DF681EBCD}"/>
                </a:ext>
              </a:extLst>
            </p:cNvPr>
            <p:cNvCxnSpPr>
              <a:stCxn id="54" idx="6"/>
              <a:endCxn id="41" idx="1"/>
            </p:cNvCxnSpPr>
            <p:nvPr/>
          </p:nvCxnSpPr>
          <p:spPr bwMode="auto">
            <a:xfrm flipV="1">
              <a:off x="1603515" y="5266867"/>
              <a:ext cx="147653" cy="37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DAD5C3-CCAD-2FFB-8A5A-EDC582CB3A82}"/>
                </a:ext>
              </a:extLst>
            </p:cNvPr>
            <p:cNvCxnSpPr>
              <a:stCxn id="51" idx="6"/>
            </p:cNvCxnSpPr>
            <p:nvPr/>
          </p:nvCxnSpPr>
          <p:spPr bwMode="auto">
            <a:xfrm flipV="1">
              <a:off x="1608201" y="5411933"/>
              <a:ext cx="142967" cy="2258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6E201E-3A72-FCCB-9447-8E476CC7D32E}"/>
                </a:ext>
              </a:extLst>
            </p:cNvPr>
            <p:cNvCxnSpPr>
              <a:stCxn id="45" idx="6"/>
            </p:cNvCxnSpPr>
            <p:nvPr/>
          </p:nvCxnSpPr>
          <p:spPr bwMode="auto">
            <a:xfrm flipV="1">
              <a:off x="1642110" y="5389369"/>
              <a:ext cx="281940" cy="594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9C862BE-C4AD-BD49-1F68-7FDA8B896A43}"/>
              </a:ext>
            </a:extLst>
          </p:cNvPr>
          <p:cNvGrpSpPr/>
          <p:nvPr/>
        </p:nvGrpSpPr>
        <p:grpSpPr>
          <a:xfrm>
            <a:off x="275283" y="3429000"/>
            <a:ext cx="1756743" cy="1012964"/>
            <a:chOff x="884695" y="4768028"/>
            <a:chExt cx="1756743" cy="1380063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31396485-88F6-C05C-94CA-2436C7663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168" y="5128367"/>
              <a:ext cx="890270" cy="276999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Depart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CF0D44F-FB84-87F9-D573-1A6B02E2B45A}"/>
                </a:ext>
              </a:extLst>
            </p:cNvPr>
            <p:cNvGrpSpPr/>
            <p:nvPr/>
          </p:nvGrpSpPr>
          <p:grpSpPr>
            <a:xfrm>
              <a:off x="923290" y="5792348"/>
              <a:ext cx="718820" cy="355743"/>
              <a:chOff x="396240" y="5498452"/>
              <a:chExt cx="718820" cy="355743"/>
            </a:xfrm>
          </p:grpSpPr>
          <p:sp>
            <p:nvSpPr>
              <p:cNvPr id="90" name="Oval 5">
                <a:extLst>
                  <a:ext uri="{FF2B5EF4-FFF2-40B4-BE49-F238E27FC236}">
                    <a16:creationId xmlns:a16="http://schemas.microsoft.com/office/drawing/2014/main" id="{B02AA779-18CB-C336-CA36-CC29D346E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FD9FFE-E7D4-ADFB-AD79-BAB2EC8BBFA9}"/>
                  </a:ext>
                </a:extLst>
              </p:cNvPr>
              <p:cNvSpPr txBox="1"/>
              <p:nvPr/>
            </p:nvSpPr>
            <p:spPr>
              <a:xfrm>
                <a:off x="459040" y="5498452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Name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6A52145-E5F4-C06B-EA0C-809B0648E2A5}"/>
                </a:ext>
              </a:extLst>
            </p:cNvPr>
            <p:cNvGrpSpPr/>
            <p:nvPr/>
          </p:nvGrpSpPr>
          <p:grpSpPr>
            <a:xfrm>
              <a:off x="884695" y="4768028"/>
              <a:ext cx="718820" cy="328615"/>
              <a:chOff x="312137" y="3946117"/>
              <a:chExt cx="718820" cy="328615"/>
            </a:xfrm>
          </p:grpSpPr>
          <p:sp>
            <p:nvSpPr>
              <p:cNvPr id="88" name="Oval 5">
                <a:extLst>
                  <a:ext uri="{FF2B5EF4-FFF2-40B4-BE49-F238E27FC236}">
                    <a16:creationId xmlns:a16="http://schemas.microsoft.com/office/drawing/2014/main" id="{B99AF894-215E-7413-F75A-39BCC6FF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37" y="3946117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117010-0C92-4B30-EEEC-37DB7D6B26C5}"/>
                  </a:ext>
                </a:extLst>
              </p:cNvPr>
              <p:cNvSpPr txBox="1"/>
              <p:nvPr/>
            </p:nvSpPr>
            <p:spPr>
              <a:xfrm>
                <a:off x="383540" y="3962007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Phone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DF78193-94B2-C90F-BF54-3263C9436E8A}"/>
                </a:ext>
              </a:extLst>
            </p:cNvPr>
            <p:cNvGrpSpPr/>
            <p:nvPr/>
          </p:nvGrpSpPr>
          <p:grpSpPr>
            <a:xfrm>
              <a:off x="889381" y="5416127"/>
              <a:ext cx="718820" cy="385994"/>
              <a:chOff x="324837" y="4943121"/>
              <a:chExt cx="718820" cy="385994"/>
            </a:xfrm>
          </p:grpSpPr>
          <p:sp>
            <p:nvSpPr>
              <p:cNvPr id="86" name="Oval 5">
                <a:extLst>
                  <a:ext uri="{FF2B5EF4-FFF2-40B4-BE49-F238E27FC236}">
                    <a16:creationId xmlns:a16="http://schemas.microsoft.com/office/drawing/2014/main" id="{F171AC50-6A44-5452-F1E1-C1E5090A7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37" y="500050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127443F-8B4F-224E-D7B1-1C188F4C188B}"/>
                  </a:ext>
                </a:extLst>
              </p:cNvPr>
              <p:cNvSpPr txBox="1"/>
              <p:nvPr/>
            </p:nvSpPr>
            <p:spPr>
              <a:xfrm>
                <a:off x="391554" y="4943121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Code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97800F8-92B8-C39A-E6BB-101619A1F1ED}"/>
                </a:ext>
              </a:extLst>
            </p:cNvPr>
            <p:cNvGrpSpPr/>
            <p:nvPr/>
          </p:nvGrpSpPr>
          <p:grpSpPr>
            <a:xfrm>
              <a:off x="884695" y="5106331"/>
              <a:ext cx="723901" cy="328615"/>
              <a:chOff x="345638" y="4543635"/>
              <a:chExt cx="723901" cy="328615"/>
            </a:xfrm>
          </p:grpSpPr>
          <p:sp>
            <p:nvSpPr>
              <p:cNvPr id="84" name="Oval 5">
                <a:extLst>
                  <a:ext uri="{FF2B5EF4-FFF2-40B4-BE49-F238E27FC236}">
                    <a16:creationId xmlns:a16="http://schemas.microsoft.com/office/drawing/2014/main" id="{7C4C2770-A96C-5FF0-4A53-9D573E0D0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38" y="4543635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2E8A62A-44EC-501D-7260-5B03CC1223BB}"/>
                  </a:ext>
                </a:extLst>
              </p:cNvPr>
              <p:cNvSpPr txBox="1"/>
              <p:nvPr/>
            </p:nvSpPr>
            <p:spPr>
              <a:xfrm>
                <a:off x="493291" y="4565671"/>
                <a:ext cx="5762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Office</a:t>
                </a:r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3DAFFB8-36F8-138B-F000-ABF79F1854BA}"/>
                </a:ext>
              </a:extLst>
            </p:cNvPr>
            <p:cNvCxnSpPr>
              <a:stCxn id="88" idx="6"/>
            </p:cNvCxnSpPr>
            <p:nvPr/>
          </p:nvCxnSpPr>
          <p:spPr bwMode="auto">
            <a:xfrm>
              <a:off x="1603515" y="4932336"/>
              <a:ext cx="147653" cy="1816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CB63CF-C255-29C8-71D4-9D4FC0407B6A}"/>
                </a:ext>
              </a:extLst>
            </p:cNvPr>
            <p:cNvCxnSpPr>
              <a:stCxn id="84" idx="6"/>
              <a:endCxn id="73" idx="1"/>
            </p:cNvCxnSpPr>
            <p:nvPr/>
          </p:nvCxnSpPr>
          <p:spPr bwMode="auto">
            <a:xfrm flipV="1">
              <a:off x="1603515" y="5266867"/>
              <a:ext cx="147653" cy="37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2EA5F61-70E4-9DFB-342B-1B8425FAEA2D}"/>
                </a:ext>
              </a:extLst>
            </p:cNvPr>
            <p:cNvCxnSpPr>
              <a:stCxn id="86" idx="6"/>
            </p:cNvCxnSpPr>
            <p:nvPr/>
          </p:nvCxnSpPr>
          <p:spPr bwMode="auto">
            <a:xfrm flipV="1">
              <a:off x="1608201" y="5411933"/>
              <a:ext cx="142967" cy="2258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8BA71B-D34E-67D4-B04C-C9D029737FF0}"/>
                </a:ext>
              </a:extLst>
            </p:cNvPr>
            <p:cNvCxnSpPr>
              <a:stCxn id="90" idx="6"/>
            </p:cNvCxnSpPr>
            <p:nvPr/>
          </p:nvCxnSpPr>
          <p:spPr bwMode="auto">
            <a:xfrm flipV="1">
              <a:off x="1642110" y="5389369"/>
              <a:ext cx="281940" cy="594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6E130D8-60C8-2723-743D-C9B3B6B48726}"/>
              </a:ext>
            </a:extLst>
          </p:cNvPr>
          <p:cNvGrpSpPr/>
          <p:nvPr/>
        </p:nvGrpSpPr>
        <p:grpSpPr>
          <a:xfrm>
            <a:off x="285931" y="1788664"/>
            <a:ext cx="1756743" cy="865491"/>
            <a:chOff x="884695" y="5106331"/>
            <a:chExt cx="1756743" cy="1041760"/>
          </a:xfrm>
        </p:grpSpPr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D611DC8D-7DC7-A304-73F1-CBAE5F98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168" y="5128367"/>
              <a:ext cx="890270" cy="276999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College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0B9F794-1FC4-90AB-8882-7A8E3759EF03}"/>
                </a:ext>
              </a:extLst>
            </p:cNvPr>
            <p:cNvGrpSpPr/>
            <p:nvPr/>
          </p:nvGrpSpPr>
          <p:grpSpPr>
            <a:xfrm>
              <a:off x="923290" y="5819476"/>
              <a:ext cx="718820" cy="328615"/>
              <a:chOff x="396240" y="5525580"/>
              <a:chExt cx="718820" cy="328615"/>
            </a:xfrm>
          </p:grpSpPr>
          <p:sp>
            <p:nvSpPr>
              <p:cNvPr id="110" name="Oval 5">
                <a:extLst>
                  <a:ext uri="{FF2B5EF4-FFF2-40B4-BE49-F238E27FC236}">
                    <a16:creationId xmlns:a16="http://schemas.microsoft.com/office/drawing/2014/main" id="{D8401957-4809-D7FC-E220-D2201EF4A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BFB943-6578-A534-8EFC-589683CCF96F}"/>
                  </a:ext>
                </a:extLst>
              </p:cNvPr>
              <p:cNvSpPr txBox="1"/>
              <p:nvPr/>
            </p:nvSpPr>
            <p:spPr>
              <a:xfrm>
                <a:off x="450850" y="5560290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Name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4AB32CE-93C9-2849-E2A4-7CA23AC57E14}"/>
                </a:ext>
              </a:extLst>
            </p:cNvPr>
            <p:cNvGrpSpPr/>
            <p:nvPr/>
          </p:nvGrpSpPr>
          <p:grpSpPr>
            <a:xfrm>
              <a:off x="889381" y="5473506"/>
              <a:ext cx="718820" cy="328615"/>
              <a:chOff x="324837" y="5000500"/>
              <a:chExt cx="718820" cy="328615"/>
            </a:xfrm>
          </p:grpSpPr>
          <p:sp>
            <p:nvSpPr>
              <p:cNvPr id="106" name="Oval 5">
                <a:extLst>
                  <a:ext uri="{FF2B5EF4-FFF2-40B4-BE49-F238E27FC236}">
                    <a16:creationId xmlns:a16="http://schemas.microsoft.com/office/drawing/2014/main" id="{A6799329-1014-FEA2-F41E-53F1257E7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37" y="500050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F334D88-BB10-9D7B-3A93-75A8DBC8B039}"/>
                  </a:ext>
                </a:extLst>
              </p:cNvPr>
              <p:cNvSpPr txBox="1"/>
              <p:nvPr/>
            </p:nvSpPr>
            <p:spPr>
              <a:xfrm>
                <a:off x="410898" y="5026566"/>
                <a:ext cx="569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Phone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0F2466B-05C4-5C50-7708-CAE0F6A16E93}"/>
                </a:ext>
              </a:extLst>
            </p:cNvPr>
            <p:cNvGrpSpPr/>
            <p:nvPr/>
          </p:nvGrpSpPr>
          <p:grpSpPr>
            <a:xfrm>
              <a:off x="884695" y="5106331"/>
              <a:ext cx="723901" cy="328615"/>
              <a:chOff x="345638" y="4543635"/>
              <a:chExt cx="723901" cy="328615"/>
            </a:xfrm>
          </p:grpSpPr>
          <p:sp>
            <p:nvSpPr>
              <p:cNvPr id="104" name="Oval 5">
                <a:extLst>
                  <a:ext uri="{FF2B5EF4-FFF2-40B4-BE49-F238E27FC236}">
                    <a16:creationId xmlns:a16="http://schemas.microsoft.com/office/drawing/2014/main" id="{058DA175-3645-5686-4B34-CE70E4CAC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38" y="4543635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2B23489-AEB1-5E93-9785-5792A8F7F93B}"/>
                  </a:ext>
                </a:extLst>
              </p:cNvPr>
              <p:cNvSpPr txBox="1"/>
              <p:nvPr/>
            </p:nvSpPr>
            <p:spPr>
              <a:xfrm>
                <a:off x="493291" y="4565671"/>
                <a:ext cx="5762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Office</a:t>
                </a:r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D1503B6-6637-E3EF-1C1B-D89C8139EA6B}"/>
                </a:ext>
              </a:extLst>
            </p:cNvPr>
            <p:cNvCxnSpPr>
              <a:stCxn id="104" idx="6"/>
              <a:endCxn id="95" idx="1"/>
            </p:cNvCxnSpPr>
            <p:nvPr/>
          </p:nvCxnSpPr>
          <p:spPr bwMode="auto">
            <a:xfrm flipV="1">
              <a:off x="1603515" y="5266867"/>
              <a:ext cx="147653" cy="37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CBDA32F-E60F-140D-A65E-D4E5488BD8B7}"/>
                </a:ext>
              </a:extLst>
            </p:cNvPr>
            <p:cNvCxnSpPr>
              <a:stCxn id="106" idx="6"/>
            </p:cNvCxnSpPr>
            <p:nvPr/>
          </p:nvCxnSpPr>
          <p:spPr bwMode="auto">
            <a:xfrm flipV="1">
              <a:off x="1608201" y="5411933"/>
              <a:ext cx="142967" cy="2258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99C107-B3F9-E7DE-F10D-68489313C0CC}"/>
                </a:ext>
              </a:extLst>
            </p:cNvPr>
            <p:cNvCxnSpPr>
              <a:stCxn id="110" idx="6"/>
            </p:cNvCxnSpPr>
            <p:nvPr/>
          </p:nvCxnSpPr>
          <p:spPr bwMode="auto">
            <a:xfrm flipV="1">
              <a:off x="1642110" y="5389369"/>
              <a:ext cx="281940" cy="594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0C75690-A9CB-1949-E3D2-638863F32CE7}"/>
              </a:ext>
            </a:extLst>
          </p:cNvPr>
          <p:cNvGrpSpPr/>
          <p:nvPr/>
        </p:nvGrpSpPr>
        <p:grpSpPr>
          <a:xfrm flipH="1">
            <a:off x="6355438" y="1241069"/>
            <a:ext cx="1630558" cy="1419153"/>
            <a:chOff x="884695" y="4416553"/>
            <a:chExt cx="1756743" cy="1731538"/>
          </a:xfrm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DA7E2A30-891A-7C76-68CC-F6FE54E22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168" y="5128367"/>
              <a:ext cx="890270" cy="276999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Instructor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2B07D72-082C-F681-A4FC-BBDFB1666269}"/>
                </a:ext>
              </a:extLst>
            </p:cNvPr>
            <p:cNvGrpSpPr/>
            <p:nvPr/>
          </p:nvGrpSpPr>
          <p:grpSpPr>
            <a:xfrm>
              <a:off x="884695" y="4416553"/>
              <a:ext cx="718820" cy="312915"/>
              <a:chOff x="450850" y="6025915"/>
              <a:chExt cx="718820" cy="312915"/>
            </a:xfrm>
          </p:grpSpPr>
          <p:sp>
            <p:nvSpPr>
              <p:cNvPr id="176" name="Oval 5">
                <a:extLst>
                  <a:ext uri="{FF2B5EF4-FFF2-40B4-BE49-F238E27FC236}">
                    <a16:creationId xmlns:a16="http://schemas.microsoft.com/office/drawing/2014/main" id="{3374AF31-A0A7-A90A-55BD-12AF2758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850" y="6050660"/>
                <a:ext cx="718820" cy="288170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1DE0CBB-4117-4EE6-4DA1-5D92D57B3A9C}"/>
                  </a:ext>
                </a:extLst>
              </p:cNvPr>
              <p:cNvSpPr txBox="1"/>
              <p:nvPr/>
            </p:nvSpPr>
            <p:spPr>
              <a:xfrm>
                <a:off x="670266" y="6025915"/>
                <a:ext cx="3733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ID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7A635CA-1D4F-0D08-2F24-5A9B15AD5555}"/>
                </a:ext>
              </a:extLst>
            </p:cNvPr>
            <p:cNvGrpSpPr/>
            <p:nvPr/>
          </p:nvGrpSpPr>
          <p:grpSpPr>
            <a:xfrm>
              <a:off x="923290" y="5819476"/>
              <a:ext cx="718820" cy="328615"/>
              <a:chOff x="396240" y="5525580"/>
              <a:chExt cx="718820" cy="328615"/>
            </a:xfrm>
          </p:grpSpPr>
          <p:sp>
            <p:nvSpPr>
              <p:cNvPr id="174" name="Oval 5">
                <a:extLst>
                  <a:ext uri="{FF2B5EF4-FFF2-40B4-BE49-F238E27FC236}">
                    <a16:creationId xmlns:a16="http://schemas.microsoft.com/office/drawing/2014/main" id="{626E1626-AF44-F347-1AB2-D9F2ACBD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2E33312-BA7B-B91B-7A32-35468A51FE64}"/>
                  </a:ext>
                </a:extLst>
              </p:cNvPr>
              <p:cNvSpPr txBox="1"/>
              <p:nvPr/>
            </p:nvSpPr>
            <p:spPr>
              <a:xfrm>
                <a:off x="467703" y="5560290"/>
                <a:ext cx="613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Phone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24F78B5-2DD4-54B9-8FD8-AA4064EB603C}"/>
                </a:ext>
              </a:extLst>
            </p:cNvPr>
            <p:cNvGrpSpPr/>
            <p:nvPr/>
          </p:nvGrpSpPr>
          <p:grpSpPr>
            <a:xfrm>
              <a:off x="884695" y="4768028"/>
              <a:ext cx="718820" cy="328615"/>
              <a:chOff x="312137" y="3946117"/>
              <a:chExt cx="718820" cy="328615"/>
            </a:xfrm>
          </p:grpSpPr>
          <p:sp>
            <p:nvSpPr>
              <p:cNvPr id="172" name="Oval 5">
                <a:extLst>
                  <a:ext uri="{FF2B5EF4-FFF2-40B4-BE49-F238E27FC236}">
                    <a16:creationId xmlns:a16="http://schemas.microsoft.com/office/drawing/2014/main" id="{72DE2D17-F0EB-A88A-F6E6-B6F1BE803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37" y="3946117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A126E6D-FC2D-F012-16BC-92320BA25620}"/>
                  </a:ext>
                </a:extLst>
              </p:cNvPr>
              <p:cNvSpPr txBox="1"/>
              <p:nvPr/>
            </p:nvSpPr>
            <p:spPr>
              <a:xfrm>
                <a:off x="387344" y="3962007"/>
                <a:ext cx="5495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Rank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432BC13-AB24-1CC1-93B9-D00FAAC2E66B}"/>
                </a:ext>
              </a:extLst>
            </p:cNvPr>
            <p:cNvGrpSpPr/>
            <p:nvPr/>
          </p:nvGrpSpPr>
          <p:grpSpPr>
            <a:xfrm>
              <a:off x="889381" y="5473506"/>
              <a:ext cx="718820" cy="328615"/>
              <a:chOff x="324837" y="5000500"/>
              <a:chExt cx="718820" cy="328615"/>
            </a:xfrm>
          </p:grpSpPr>
          <p:sp>
            <p:nvSpPr>
              <p:cNvPr id="170" name="Oval 5">
                <a:extLst>
                  <a:ext uri="{FF2B5EF4-FFF2-40B4-BE49-F238E27FC236}">
                    <a16:creationId xmlns:a16="http://schemas.microsoft.com/office/drawing/2014/main" id="{BCB3C03D-769A-EF67-72F2-7C2932E11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37" y="500050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0CCC0E0-9993-8B69-BBBF-88F68351067F}"/>
                  </a:ext>
                </a:extLst>
              </p:cNvPr>
              <p:cNvSpPr txBox="1"/>
              <p:nvPr/>
            </p:nvSpPr>
            <p:spPr>
              <a:xfrm>
                <a:off x="327386" y="5026566"/>
                <a:ext cx="620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Office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C1B3599-DE1B-A86D-CBC6-546FDE67D719}"/>
                </a:ext>
              </a:extLst>
            </p:cNvPr>
            <p:cNvGrpSpPr/>
            <p:nvPr/>
          </p:nvGrpSpPr>
          <p:grpSpPr>
            <a:xfrm>
              <a:off x="884695" y="5106331"/>
              <a:ext cx="718820" cy="328615"/>
              <a:chOff x="345638" y="4543635"/>
              <a:chExt cx="718820" cy="328615"/>
            </a:xfrm>
          </p:grpSpPr>
          <p:sp>
            <p:nvSpPr>
              <p:cNvPr id="168" name="Oval 5">
                <a:extLst>
                  <a:ext uri="{FF2B5EF4-FFF2-40B4-BE49-F238E27FC236}">
                    <a16:creationId xmlns:a16="http://schemas.microsoft.com/office/drawing/2014/main" id="{8533D915-969A-3A76-ECD9-1C038776F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38" y="4543635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B1722F6-6486-707D-2A12-510F90F365B1}"/>
                  </a:ext>
                </a:extLst>
              </p:cNvPr>
              <p:cNvSpPr txBox="1"/>
              <p:nvPr/>
            </p:nvSpPr>
            <p:spPr>
              <a:xfrm>
                <a:off x="393067" y="4577109"/>
                <a:ext cx="5961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Name</a:t>
                </a:r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EECB5AC-D892-D84E-F9B7-F07336B60E57}"/>
                </a:ext>
              </a:extLst>
            </p:cNvPr>
            <p:cNvCxnSpPr>
              <a:stCxn id="176" idx="6"/>
            </p:cNvCxnSpPr>
            <p:nvPr/>
          </p:nvCxnSpPr>
          <p:spPr bwMode="auto">
            <a:xfrm>
              <a:off x="1603515" y="4585383"/>
              <a:ext cx="264655" cy="5429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77B4B7B-8519-6C9B-C477-84DE8D2BF318}"/>
                </a:ext>
              </a:extLst>
            </p:cNvPr>
            <p:cNvCxnSpPr>
              <a:stCxn id="172" idx="6"/>
            </p:cNvCxnSpPr>
            <p:nvPr/>
          </p:nvCxnSpPr>
          <p:spPr bwMode="auto">
            <a:xfrm>
              <a:off x="1603515" y="4932336"/>
              <a:ext cx="147653" cy="1816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14F683C-4AA2-7459-E4AB-A586ECA71CB7}"/>
                </a:ext>
              </a:extLst>
            </p:cNvPr>
            <p:cNvCxnSpPr>
              <a:stCxn id="168" idx="6"/>
              <a:endCxn id="157" idx="1"/>
            </p:cNvCxnSpPr>
            <p:nvPr/>
          </p:nvCxnSpPr>
          <p:spPr bwMode="auto">
            <a:xfrm flipV="1">
              <a:off x="1603515" y="5266867"/>
              <a:ext cx="147653" cy="37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DFAB76A-979A-10BE-DBDD-C901845FBA89}"/>
                </a:ext>
              </a:extLst>
            </p:cNvPr>
            <p:cNvCxnSpPr>
              <a:stCxn id="170" idx="6"/>
            </p:cNvCxnSpPr>
            <p:nvPr/>
          </p:nvCxnSpPr>
          <p:spPr bwMode="auto">
            <a:xfrm flipV="1">
              <a:off x="1608201" y="5411933"/>
              <a:ext cx="142967" cy="2258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D147665-50FF-D17A-CE5D-957026CB430F}"/>
                </a:ext>
              </a:extLst>
            </p:cNvPr>
            <p:cNvCxnSpPr>
              <a:stCxn id="174" idx="6"/>
            </p:cNvCxnSpPr>
            <p:nvPr/>
          </p:nvCxnSpPr>
          <p:spPr bwMode="auto">
            <a:xfrm flipV="1">
              <a:off x="1642110" y="5389369"/>
              <a:ext cx="281940" cy="594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FE25F4-95B6-E914-F975-0B22BF9A2A19}"/>
              </a:ext>
            </a:extLst>
          </p:cNvPr>
          <p:cNvGrpSpPr/>
          <p:nvPr/>
        </p:nvGrpSpPr>
        <p:grpSpPr>
          <a:xfrm flipH="1">
            <a:off x="3390805" y="4034033"/>
            <a:ext cx="2225206" cy="1461393"/>
            <a:chOff x="3483237" y="2577948"/>
            <a:chExt cx="2539243" cy="2126082"/>
          </a:xfrm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E8BCCA81-41F5-9714-75AF-656EDA8B8B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83237" y="3338337"/>
              <a:ext cx="826323" cy="276999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/>
                <a:t>Student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828335E-0C93-56E8-FF1C-0B6D5DE9D1BB}"/>
                </a:ext>
              </a:extLst>
            </p:cNvPr>
            <p:cNvGrpSpPr/>
            <p:nvPr/>
          </p:nvGrpSpPr>
          <p:grpSpPr>
            <a:xfrm flipH="1">
              <a:off x="4446607" y="2577948"/>
              <a:ext cx="667188" cy="361490"/>
              <a:chOff x="450850" y="5977340"/>
              <a:chExt cx="718820" cy="361490"/>
            </a:xfrm>
          </p:grpSpPr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7FCF71E8-5FC5-C8DF-3205-5D1657FBB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850" y="6050660"/>
                <a:ext cx="718820" cy="288170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5D57830-A5DA-32DA-B95B-BD4E42FD75A2}"/>
                  </a:ext>
                </a:extLst>
              </p:cNvPr>
              <p:cNvSpPr txBox="1"/>
              <p:nvPr/>
            </p:nvSpPr>
            <p:spPr>
              <a:xfrm>
                <a:off x="609585" y="5977340"/>
                <a:ext cx="373391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ID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9569679-2336-367C-3FB1-54B4E89DC9E0}"/>
                </a:ext>
              </a:extLst>
            </p:cNvPr>
            <p:cNvGrpSpPr/>
            <p:nvPr/>
          </p:nvGrpSpPr>
          <p:grpSpPr>
            <a:xfrm flipH="1">
              <a:off x="4410784" y="4029446"/>
              <a:ext cx="667188" cy="328615"/>
              <a:chOff x="396240" y="5525580"/>
              <a:chExt cx="718820" cy="328615"/>
            </a:xfrm>
          </p:grpSpPr>
          <p:sp>
            <p:nvSpPr>
              <p:cNvPr id="152" name="Oval 5">
                <a:extLst>
                  <a:ext uri="{FF2B5EF4-FFF2-40B4-BE49-F238E27FC236}">
                    <a16:creationId xmlns:a16="http://schemas.microsoft.com/office/drawing/2014/main" id="{3D382B75-54BF-C734-4EFB-A8C3493F2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7A905E9-E85B-11D3-9AAD-162401D91571}"/>
                  </a:ext>
                </a:extLst>
              </p:cNvPr>
              <p:cNvSpPr txBox="1"/>
              <p:nvPr/>
            </p:nvSpPr>
            <p:spPr>
              <a:xfrm>
                <a:off x="458867" y="5528261"/>
                <a:ext cx="613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Phone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CCA57F8-5C8A-50CF-9576-C0023A24E80D}"/>
                </a:ext>
              </a:extLst>
            </p:cNvPr>
            <p:cNvGrpSpPr/>
            <p:nvPr/>
          </p:nvGrpSpPr>
          <p:grpSpPr>
            <a:xfrm flipH="1">
              <a:off x="4446607" y="2977998"/>
              <a:ext cx="667188" cy="328615"/>
              <a:chOff x="312137" y="3946117"/>
              <a:chExt cx="718820" cy="328615"/>
            </a:xfrm>
          </p:grpSpPr>
          <p:sp>
            <p:nvSpPr>
              <p:cNvPr id="150" name="Oval 5">
                <a:extLst>
                  <a:ext uri="{FF2B5EF4-FFF2-40B4-BE49-F238E27FC236}">
                    <a16:creationId xmlns:a16="http://schemas.microsoft.com/office/drawing/2014/main" id="{F1CDD073-EDBB-9B90-B997-503029A33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37" y="3946117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F8067AE-19BE-A98C-340C-24BB1145F206}"/>
                  </a:ext>
                </a:extLst>
              </p:cNvPr>
              <p:cNvSpPr txBox="1"/>
              <p:nvPr/>
            </p:nvSpPr>
            <p:spPr>
              <a:xfrm>
                <a:off x="389074" y="3962007"/>
                <a:ext cx="5478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DOB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FEA8055-E115-A1D3-4A97-20A9147A9195}"/>
                </a:ext>
              </a:extLst>
            </p:cNvPr>
            <p:cNvGrpSpPr/>
            <p:nvPr/>
          </p:nvGrpSpPr>
          <p:grpSpPr>
            <a:xfrm flipH="1">
              <a:off x="4442256" y="3652849"/>
              <a:ext cx="692709" cy="349261"/>
              <a:chOff x="297344" y="4969873"/>
              <a:chExt cx="746316" cy="349261"/>
            </a:xfrm>
          </p:grpSpPr>
          <p:sp>
            <p:nvSpPr>
              <p:cNvPr id="148" name="Oval 5">
                <a:extLst>
                  <a:ext uri="{FF2B5EF4-FFF2-40B4-BE49-F238E27FC236}">
                    <a16:creationId xmlns:a16="http://schemas.microsoft.com/office/drawing/2014/main" id="{635AEFE9-24D8-CDC6-8D89-D49F54DA8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40" y="4990519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6DC5F8D-3582-AC7F-1C18-AD62EF3E1639}"/>
                  </a:ext>
                </a:extLst>
              </p:cNvPr>
              <p:cNvSpPr txBox="1"/>
              <p:nvPr/>
            </p:nvSpPr>
            <p:spPr>
              <a:xfrm>
                <a:off x="297344" y="4969873"/>
                <a:ext cx="7412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Address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261E814-6074-9F45-AC2A-84F077C32E84}"/>
                </a:ext>
              </a:extLst>
            </p:cNvPr>
            <p:cNvGrpSpPr/>
            <p:nvPr/>
          </p:nvGrpSpPr>
          <p:grpSpPr>
            <a:xfrm flipH="1">
              <a:off x="4446606" y="3316301"/>
              <a:ext cx="690401" cy="328615"/>
              <a:chOff x="320629" y="4543635"/>
              <a:chExt cx="743829" cy="328615"/>
            </a:xfrm>
          </p:grpSpPr>
          <p:sp>
            <p:nvSpPr>
              <p:cNvPr id="146" name="Oval 5">
                <a:extLst>
                  <a:ext uri="{FF2B5EF4-FFF2-40B4-BE49-F238E27FC236}">
                    <a16:creationId xmlns:a16="http://schemas.microsoft.com/office/drawing/2014/main" id="{FD88DF02-3309-F427-11E8-82157E34A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38" y="4543635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711949D-9824-3B5B-51E6-E8C081A12DEE}"/>
                  </a:ext>
                </a:extLst>
              </p:cNvPr>
              <p:cNvSpPr txBox="1"/>
              <p:nvPr/>
            </p:nvSpPr>
            <p:spPr>
              <a:xfrm>
                <a:off x="320629" y="4565671"/>
                <a:ext cx="5961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Name</a:t>
                </a:r>
              </a:p>
            </p:txBody>
          </p: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7896FD-EC13-F718-D09B-27B19CE5AD0C}"/>
                </a:ext>
              </a:extLst>
            </p:cNvPr>
            <p:cNvCxnSpPr>
              <a:stCxn id="154" idx="6"/>
            </p:cNvCxnSpPr>
            <p:nvPr/>
          </p:nvCxnSpPr>
          <p:spPr bwMode="auto">
            <a:xfrm flipH="1">
              <a:off x="4200962" y="2795353"/>
              <a:ext cx="245645" cy="5429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6435120-1312-8506-556B-2509D4B4A074}"/>
                </a:ext>
              </a:extLst>
            </p:cNvPr>
            <p:cNvCxnSpPr>
              <a:stCxn id="150" idx="6"/>
            </p:cNvCxnSpPr>
            <p:nvPr/>
          </p:nvCxnSpPr>
          <p:spPr bwMode="auto">
            <a:xfrm flipH="1">
              <a:off x="4309560" y="3142306"/>
              <a:ext cx="137047" cy="1816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9A7FFFA-924F-25B8-AC78-2A2057DC8784}"/>
                </a:ext>
              </a:extLst>
            </p:cNvPr>
            <p:cNvCxnSpPr>
              <a:stCxn id="146" idx="6"/>
              <a:endCxn id="135" idx="1"/>
            </p:cNvCxnSpPr>
            <p:nvPr/>
          </p:nvCxnSpPr>
          <p:spPr bwMode="auto">
            <a:xfrm flipH="1" flipV="1">
              <a:off x="4309560" y="3476837"/>
              <a:ext cx="137047" cy="37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72EC205-E2BB-C78E-79B4-A563FD8ADE63}"/>
                </a:ext>
              </a:extLst>
            </p:cNvPr>
            <p:cNvCxnSpPr>
              <a:stCxn id="148" idx="6"/>
            </p:cNvCxnSpPr>
            <p:nvPr/>
          </p:nvCxnSpPr>
          <p:spPr bwMode="auto">
            <a:xfrm flipH="1" flipV="1">
              <a:off x="4309557" y="3611921"/>
              <a:ext cx="132698" cy="2258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EC5494-C3AB-7BF8-F262-2BBA89ABE783}"/>
                </a:ext>
              </a:extLst>
            </p:cNvPr>
            <p:cNvCxnSpPr>
              <a:stCxn id="152" idx="6"/>
            </p:cNvCxnSpPr>
            <p:nvPr/>
          </p:nvCxnSpPr>
          <p:spPr bwMode="auto">
            <a:xfrm flipH="1" flipV="1">
              <a:off x="4149096" y="3599339"/>
              <a:ext cx="261689" cy="594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18025C1-514F-E7DB-A79C-DA017A4568CC}"/>
                </a:ext>
              </a:extLst>
            </p:cNvPr>
            <p:cNvGrpSpPr/>
            <p:nvPr/>
          </p:nvGrpSpPr>
          <p:grpSpPr>
            <a:xfrm flipH="1">
              <a:off x="4410784" y="4311059"/>
              <a:ext cx="667188" cy="392971"/>
              <a:chOff x="396240" y="5461224"/>
              <a:chExt cx="718820" cy="392971"/>
            </a:xfrm>
          </p:grpSpPr>
          <p:sp>
            <p:nvSpPr>
              <p:cNvPr id="189" name="Oval 5">
                <a:extLst>
                  <a:ext uri="{FF2B5EF4-FFF2-40B4-BE49-F238E27FC236}">
                    <a16:creationId xmlns:a16="http://schemas.microsoft.com/office/drawing/2014/main" id="{A694B94C-2936-07CD-8B1B-4E93BF89F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067C4EB6-A05F-CD36-F9C6-3EC144C1CE48}"/>
                  </a:ext>
                </a:extLst>
              </p:cNvPr>
              <p:cNvSpPr txBox="1"/>
              <p:nvPr/>
            </p:nvSpPr>
            <p:spPr>
              <a:xfrm>
                <a:off x="467503" y="5461224"/>
                <a:ext cx="604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Major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4D83D60-3ABA-113D-F1D3-35632F8FDC84}"/>
                </a:ext>
              </a:extLst>
            </p:cNvPr>
            <p:cNvGrpSpPr/>
            <p:nvPr/>
          </p:nvGrpSpPr>
          <p:grpSpPr>
            <a:xfrm flipH="1">
              <a:off x="5355091" y="2892394"/>
              <a:ext cx="667188" cy="328615"/>
              <a:chOff x="396240" y="5525580"/>
              <a:chExt cx="718820" cy="328615"/>
            </a:xfrm>
          </p:grpSpPr>
          <p:sp>
            <p:nvSpPr>
              <p:cNvPr id="192" name="Oval 5">
                <a:extLst>
                  <a:ext uri="{FF2B5EF4-FFF2-40B4-BE49-F238E27FC236}">
                    <a16:creationId xmlns:a16="http://schemas.microsoft.com/office/drawing/2014/main" id="{0DCEEB04-6558-3087-1E76-EA3885EEB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379C553-D3EA-5380-3F7B-0FD770D5A573}"/>
                  </a:ext>
                </a:extLst>
              </p:cNvPr>
              <p:cNvSpPr txBox="1"/>
              <p:nvPr/>
            </p:nvSpPr>
            <p:spPr>
              <a:xfrm>
                <a:off x="429707" y="5560290"/>
                <a:ext cx="6514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Fname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DCD5E61-3B9E-2135-68B1-00C6AE3B9136}"/>
                </a:ext>
              </a:extLst>
            </p:cNvPr>
            <p:cNvGrpSpPr/>
            <p:nvPr/>
          </p:nvGrpSpPr>
          <p:grpSpPr>
            <a:xfrm flipH="1">
              <a:off x="5355091" y="3241867"/>
              <a:ext cx="667188" cy="340616"/>
              <a:chOff x="396240" y="5513579"/>
              <a:chExt cx="718820" cy="340616"/>
            </a:xfrm>
          </p:grpSpPr>
          <p:sp>
            <p:nvSpPr>
              <p:cNvPr id="195" name="Oval 5">
                <a:extLst>
                  <a:ext uri="{FF2B5EF4-FFF2-40B4-BE49-F238E27FC236}">
                    <a16:creationId xmlns:a16="http://schemas.microsoft.com/office/drawing/2014/main" id="{D1E4B33A-3CA0-6AE2-B2FC-9E500B3C2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C638892-2217-9A3A-C30C-94E3D408ED14}"/>
                  </a:ext>
                </a:extLst>
              </p:cNvPr>
              <p:cNvSpPr txBox="1"/>
              <p:nvPr/>
            </p:nvSpPr>
            <p:spPr>
              <a:xfrm>
                <a:off x="402075" y="5513579"/>
                <a:ext cx="7067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Mname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3D622365-FF67-7691-C3A2-6CEF618E0240}"/>
                </a:ext>
              </a:extLst>
            </p:cNvPr>
            <p:cNvGrpSpPr/>
            <p:nvPr/>
          </p:nvGrpSpPr>
          <p:grpSpPr>
            <a:xfrm flipH="1">
              <a:off x="5355292" y="3527936"/>
              <a:ext cx="667188" cy="382149"/>
              <a:chOff x="396240" y="5472046"/>
              <a:chExt cx="718820" cy="382149"/>
            </a:xfrm>
          </p:grpSpPr>
          <p:sp>
            <p:nvSpPr>
              <p:cNvPr id="198" name="Oval 5">
                <a:extLst>
                  <a:ext uri="{FF2B5EF4-FFF2-40B4-BE49-F238E27FC236}">
                    <a16:creationId xmlns:a16="http://schemas.microsoft.com/office/drawing/2014/main" id="{B47A12DF-608E-4B26-4C00-895DB48C4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A75B191-3374-DDF4-4D17-FA2C04BB77FD}"/>
                  </a:ext>
                </a:extLst>
              </p:cNvPr>
              <p:cNvSpPr txBox="1"/>
              <p:nvPr/>
            </p:nvSpPr>
            <p:spPr>
              <a:xfrm>
                <a:off x="445516" y="5472046"/>
                <a:ext cx="6618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Lname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A9E7B7-F443-43B6-997D-8A322EF97C02}"/>
                </a:ext>
              </a:extLst>
            </p:cNvPr>
            <p:cNvCxnSpPr>
              <a:stCxn id="146" idx="2"/>
              <a:endCxn id="193" idx="3"/>
            </p:cNvCxnSpPr>
            <p:nvPr/>
          </p:nvCxnSpPr>
          <p:spPr bwMode="auto">
            <a:xfrm flipV="1">
              <a:off x="5113794" y="3065604"/>
              <a:ext cx="272768" cy="4150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A11E1A-F4F8-1ACA-BBE6-0A0216CBD5B7}"/>
                </a:ext>
              </a:extLst>
            </p:cNvPr>
            <p:cNvCxnSpPr>
              <a:stCxn id="146" idx="2"/>
              <a:endCxn id="196" idx="3"/>
            </p:cNvCxnSpPr>
            <p:nvPr/>
          </p:nvCxnSpPr>
          <p:spPr bwMode="auto">
            <a:xfrm flipV="1">
              <a:off x="5113795" y="3380367"/>
              <a:ext cx="247119" cy="1002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728DECA-A760-4E32-0813-093A11732349}"/>
                </a:ext>
              </a:extLst>
            </p:cNvPr>
            <p:cNvCxnSpPr>
              <a:stCxn id="146" idx="2"/>
              <a:endCxn id="199" idx="3"/>
            </p:cNvCxnSpPr>
            <p:nvPr/>
          </p:nvCxnSpPr>
          <p:spPr bwMode="auto">
            <a:xfrm>
              <a:off x="5113794" y="3480609"/>
              <a:ext cx="248678" cy="1858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A6FD28-6904-A1A2-BAA8-2063A0D306E1}"/>
              </a:ext>
            </a:extLst>
          </p:cNvPr>
          <p:cNvGrpSpPr/>
          <p:nvPr/>
        </p:nvGrpSpPr>
        <p:grpSpPr>
          <a:xfrm>
            <a:off x="6355438" y="5059535"/>
            <a:ext cx="2763372" cy="1300119"/>
            <a:chOff x="6359785" y="4728306"/>
            <a:chExt cx="2763372" cy="173153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33BE587-70DA-8620-1AEC-2992BE7DC3F5}"/>
                </a:ext>
              </a:extLst>
            </p:cNvPr>
            <p:cNvGrpSpPr/>
            <p:nvPr/>
          </p:nvGrpSpPr>
          <p:grpSpPr>
            <a:xfrm flipH="1">
              <a:off x="6359785" y="4728306"/>
              <a:ext cx="1705380" cy="1731538"/>
              <a:chOff x="804084" y="4416553"/>
              <a:chExt cx="1837354" cy="1731538"/>
            </a:xfrm>
          </p:grpSpPr>
          <p:sp>
            <p:nvSpPr>
              <p:cNvPr id="113" name="Rectangle 5">
                <a:extLst>
                  <a:ext uri="{FF2B5EF4-FFF2-40B4-BE49-F238E27FC236}">
                    <a16:creationId xmlns:a16="http://schemas.microsoft.com/office/drawing/2014/main" id="{BD8CE323-398A-F596-EA50-0FB36A818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168" y="5128367"/>
                <a:ext cx="890270" cy="276999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200" dirty="0"/>
                  <a:t>Section</a:t>
                </a: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C7136F7-A6EB-09F6-8B62-D3147EEDE78C}"/>
                  </a:ext>
                </a:extLst>
              </p:cNvPr>
              <p:cNvGrpSpPr/>
              <p:nvPr/>
            </p:nvGrpSpPr>
            <p:grpSpPr>
              <a:xfrm>
                <a:off x="884695" y="4416553"/>
                <a:ext cx="718820" cy="368916"/>
                <a:chOff x="450850" y="6025915"/>
                <a:chExt cx="718820" cy="368916"/>
              </a:xfrm>
            </p:grpSpPr>
            <p:sp>
              <p:nvSpPr>
                <p:cNvPr id="132" name="Oval 5">
                  <a:extLst>
                    <a:ext uri="{FF2B5EF4-FFF2-40B4-BE49-F238E27FC236}">
                      <a16:creationId xmlns:a16="http://schemas.microsoft.com/office/drawing/2014/main" id="{FB875A9E-3555-63BB-1CB5-C6C5F8E6E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850" y="6050660"/>
                  <a:ext cx="718820" cy="288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B8765D9-E4AE-86AB-673C-CE18B2B82D25}"/>
                    </a:ext>
                  </a:extLst>
                </p:cNvPr>
                <p:cNvSpPr txBox="1"/>
                <p:nvPr/>
              </p:nvSpPr>
              <p:spPr>
                <a:xfrm>
                  <a:off x="466473" y="6025915"/>
                  <a:ext cx="577182" cy="368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u="sng" dirty="0"/>
                    <a:t>SecId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CBBA853-80E6-9E39-409B-BFB48DD6AF49}"/>
                  </a:ext>
                </a:extLst>
              </p:cNvPr>
              <p:cNvGrpSpPr/>
              <p:nvPr/>
            </p:nvGrpSpPr>
            <p:grpSpPr>
              <a:xfrm>
                <a:off x="804084" y="5819476"/>
                <a:ext cx="885704" cy="328615"/>
                <a:chOff x="277034" y="5525580"/>
                <a:chExt cx="885704" cy="328615"/>
              </a:xfrm>
            </p:grpSpPr>
            <p:sp>
              <p:nvSpPr>
                <p:cNvPr id="130" name="Oval 5">
                  <a:extLst>
                    <a:ext uri="{FF2B5EF4-FFF2-40B4-BE49-F238E27FC236}">
                      <a16:creationId xmlns:a16="http://schemas.microsoft.com/office/drawing/2014/main" id="{6E53B568-ECAE-18AF-0BCF-7D1ECCD28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40" y="5525580"/>
                  <a:ext cx="718820" cy="328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0009E10-C4DB-4B0A-5CB5-D43E9CEBAC99}"/>
                    </a:ext>
                  </a:extLst>
                </p:cNvPr>
                <p:cNvSpPr txBox="1"/>
                <p:nvPr/>
              </p:nvSpPr>
              <p:spPr>
                <a:xfrm>
                  <a:off x="277034" y="5550557"/>
                  <a:ext cx="885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DaysTime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CEDBDEF-2528-A912-5047-38034433F896}"/>
                  </a:ext>
                </a:extLst>
              </p:cNvPr>
              <p:cNvGrpSpPr/>
              <p:nvPr/>
            </p:nvGrpSpPr>
            <p:grpSpPr>
              <a:xfrm>
                <a:off x="868372" y="4768028"/>
                <a:ext cx="735143" cy="328615"/>
                <a:chOff x="295814" y="3946117"/>
                <a:chExt cx="735143" cy="328615"/>
              </a:xfrm>
            </p:grpSpPr>
            <p:sp>
              <p:nvSpPr>
                <p:cNvPr id="128" name="Oval 5">
                  <a:extLst>
                    <a:ext uri="{FF2B5EF4-FFF2-40B4-BE49-F238E27FC236}">
                      <a16:creationId xmlns:a16="http://schemas.microsoft.com/office/drawing/2014/main" id="{F5AE4C7A-A487-2BC2-289C-45E02798E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137" y="3946117"/>
                  <a:ext cx="718820" cy="328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A05EBEC-2066-5E1C-8489-C30D611E4A4F}"/>
                    </a:ext>
                  </a:extLst>
                </p:cNvPr>
                <p:cNvSpPr txBox="1"/>
                <p:nvPr/>
              </p:nvSpPr>
              <p:spPr>
                <a:xfrm>
                  <a:off x="295814" y="3962007"/>
                  <a:ext cx="6410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SecNo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4ED0A57-DA30-9470-BBCB-5C38EC333C88}"/>
                  </a:ext>
                </a:extLst>
              </p:cNvPr>
              <p:cNvGrpSpPr/>
              <p:nvPr/>
            </p:nvGrpSpPr>
            <p:grpSpPr>
              <a:xfrm>
                <a:off x="889381" y="5473506"/>
                <a:ext cx="718820" cy="328615"/>
                <a:chOff x="324837" y="5000500"/>
                <a:chExt cx="718820" cy="328615"/>
              </a:xfrm>
            </p:grpSpPr>
            <p:sp>
              <p:nvSpPr>
                <p:cNvPr id="126" name="Oval 5">
                  <a:extLst>
                    <a:ext uri="{FF2B5EF4-FFF2-40B4-BE49-F238E27FC236}">
                      <a16:creationId xmlns:a16="http://schemas.microsoft.com/office/drawing/2014/main" id="{8905BFA2-41A4-F835-6D94-5F4D46D0A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37" y="5000500"/>
                  <a:ext cx="718820" cy="328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41835375-C032-19F5-3A32-B2A15ACFBE6C}"/>
                    </a:ext>
                  </a:extLst>
                </p:cNvPr>
                <p:cNvSpPr txBox="1"/>
                <p:nvPr/>
              </p:nvSpPr>
              <p:spPr>
                <a:xfrm>
                  <a:off x="453942" y="5026566"/>
                  <a:ext cx="4942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Sem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F225E91-3AEF-56C2-9648-F9016DED2D5E}"/>
                  </a:ext>
                </a:extLst>
              </p:cNvPr>
              <p:cNvGrpSpPr/>
              <p:nvPr/>
            </p:nvGrpSpPr>
            <p:grpSpPr>
              <a:xfrm>
                <a:off x="851048" y="5106331"/>
                <a:ext cx="752467" cy="328615"/>
                <a:chOff x="311991" y="4543635"/>
                <a:chExt cx="752467" cy="328615"/>
              </a:xfrm>
            </p:grpSpPr>
            <p:sp>
              <p:nvSpPr>
                <p:cNvPr id="124" name="Oval 5">
                  <a:extLst>
                    <a:ext uri="{FF2B5EF4-FFF2-40B4-BE49-F238E27FC236}">
                      <a16:creationId xmlns:a16="http://schemas.microsoft.com/office/drawing/2014/main" id="{23758206-CC92-42FD-008C-5B65F36FA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38" y="4543635"/>
                  <a:ext cx="718820" cy="328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4D09015-206E-95CF-1620-683AA1756CC6}"/>
                    </a:ext>
                  </a:extLst>
                </p:cNvPr>
                <p:cNvSpPr txBox="1"/>
                <p:nvPr/>
              </p:nvSpPr>
              <p:spPr>
                <a:xfrm>
                  <a:off x="311991" y="4565671"/>
                  <a:ext cx="6048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Room</a:t>
                  </a:r>
                </a:p>
              </p:txBody>
            </p:sp>
          </p:grp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11596ED-8007-17F7-6A84-067673E36142}"/>
                  </a:ext>
                </a:extLst>
              </p:cNvPr>
              <p:cNvCxnSpPr>
                <a:stCxn id="132" idx="6"/>
              </p:cNvCxnSpPr>
              <p:nvPr/>
            </p:nvCxnSpPr>
            <p:spPr bwMode="auto">
              <a:xfrm>
                <a:off x="1603515" y="4585383"/>
                <a:ext cx="264655" cy="5429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A932DF6-66F7-5A8F-4B6F-DCA4EE32B821}"/>
                  </a:ext>
                </a:extLst>
              </p:cNvPr>
              <p:cNvCxnSpPr>
                <a:stCxn id="128" idx="6"/>
              </p:cNvCxnSpPr>
              <p:nvPr/>
            </p:nvCxnSpPr>
            <p:spPr bwMode="auto">
              <a:xfrm>
                <a:off x="1603515" y="4932336"/>
                <a:ext cx="147653" cy="18166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207B002-4A75-217E-B21B-671655CC4A2E}"/>
                  </a:ext>
                </a:extLst>
              </p:cNvPr>
              <p:cNvCxnSpPr>
                <a:stCxn id="124" idx="6"/>
                <a:endCxn id="113" idx="1"/>
              </p:cNvCxnSpPr>
              <p:nvPr/>
            </p:nvCxnSpPr>
            <p:spPr bwMode="auto">
              <a:xfrm flipV="1">
                <a:off x="1603515" y="5266867"/>
                <a:ext cx="147653" cy="37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2925A09-1DE2-E317-DBA8-43781BDA76EA}"/>
                  </a:ext>
                </a:extLst>
              </p:cNvPr>
              <p:cNvCxnSpPr>
                <a:stCxn id="126" idx="6"/>
              </p:cNvCxnSpPr>
              <p:nvPr/>
            </p:nvCxnSpPr>
            <p:spPr bwMode="auto">
              <a:xfrm flipV="1">
                <a:off x="1608201" y="5411933"/>
                <a:ext cx="142967" cy="2258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0880094-2617-78AC-D6E1-B08DF2382DCF}"/>
                  </a:ext>
                </a:extLst>
              </p:cNvPr>
              <p:cNvCxnSpPr>
                <a:stCxn id="130" idx="6"/>
              </p:cNvCxnSpPr>
              <p:nvPr/>
            </p:nvCxnSpPr>
            <p:spPr bwMode="auto">
              <a:xfrm flipV="1">
                <a:off x="1642110" y="5389369"/>
                <a:ext cx="281940" cy="5944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DA63FD7-E97D-27D0-5807-A8BE28D44D1F}"/>
                </a:ext>
              </a:extLst>
            </p:cNvPr>
            <p:cNvGrpSpPr/>
            <p:nvPr/>
          </p:nvGrpSpPr>
          <p:grpSpPr>
            <a:xfrm flipH="1">
              <a:off x="8374236" y="5211443"/>
              <a:ext cx="725621" cy="368916"/>
              <a:chOff x="333285" y="5510778"/>
              <a:chExt cx="781775" cy="368916"/>
            </a:xfrm>
          </p:grpSpPr>
          <p:sp>
            <p:nvSpPr>
              <p:cNvPr id="207" name="Oval 5">
                <a:extLst>
                  <a:ext uri="{FF2B5EF4-FFF2-40B4-BE49-F238E27FC236}">
                    <a16:creationId xmlns:a16="http://schemas.microsoft.com/office/drawing/2014/main" id="{9E048BF4-3868-9D0D-95C5-04CB0C695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9DD912F-3D8E-374C-D204-43DA936AB692}"/>
                  </a:ext>
                </a:extLst>
              </p:cNvPr>
              <p:cNvSpPr txBox="1"/>
              <p:nvPr/>
            </p:nvSpPr>
            <p:spPr>
              <a:xfrm>
                <a:off x="333285" y="5510778"/>
                <a:ext cx="780975" cy="368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Building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FB75602-33AA-AE0F-5EBF-3295253E6253}"/>
                </a:ext>
              </a:extLst>
            </p:cNvPr>
            <p:cNvGrpSpPr/>
            <p:nvPr/>
          </p:nvGrpSpPr>
          <p:grpSpPr>
            <a:xfrm flipH="1">
              <a:off x="8374234" y="5595615"/>
              <a:ext cx="748923" cy="374101"/>
              <a:chOff x="308181" y="5525580"/>
              <a:chExt cx="806879" cy="374101"/>
            </a:xfrm>
          </p:grpSpPr>
          <p:sp>
            <p:nvSpPr>
              <p:cNvPr id="210" name="Oval 5">
                <a:extLst>
                  <a:ext uri="{FF2B5EF4-FFF2-40B4-BE49-F238E27FC236}">
                    <a16:creationId xmlns:a16="http://schemas.microsoft.com/office/drawing/2014/main" id="{683B9CAD-CB02-4AF6-5F7F-9801D8497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" y="5525580"/>
                <a:ext cx="718820" cy="328615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FFFFFF"/>
                  </a:gs>
                </a:gsLst>
                <a:lin ang="5400000" scaled="1"/>
              </a:gra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C4F05B46-8B1A-9638-09F6-7B50599E24E0}"/>
                  </a:ext>
                </a:extLst>
              </p:cNvPr>
              <p:cNvSpPr txBox="1"/>
              <p:nvPr/>
            </p:nvSpPr>
            <p:spPr>
              <a:xfrm>
                <a:off x="308181" y="5530765"/>
                <a:ext cx="806879" cy="368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RoomNo</a:t>
                </a:r>
              </a:p>
            </p:txBody>
          </p:sp>
        </p:grp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BCEFF28-CB6B-89A4-A51B-375A615AFB2B}"/>
                </a:ext>
              </a:extLst>
            </p:cNvPr>
            <p:cNvCxnSpPr>
              <a:stCxn id="124" idx="2"/>
              <a:endCxn id="208" idx="3"/>
            </p:cNvCxnSpPr>
            <p:nvPr/>
          </p:nvCxnSpPr>
          <p:spPr bwMode="auto">
            <a:xfrm flipV="1">
              <a:off x="7990345" y="5395902"/>
              <a:ext cx="384634" cy="186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46A296A-E2B7-AB56-4694-CE6CDB3CC9B2}"/>
                </a:ext>
              </a:extLst>
            </p:cNvPr>
            <p:cNvCxnSpPr>
              <a:stCxn id="124" idx="2"/>
              <a:endCxn id="211" idx="3"/>
            </p:cNvCxnSpPr>
            <p:nvPr/>
          </p:nvCxnSpPr>
          <p:spPr bwMode="auto">
            <a:xfrm>
              <a:off x="7990345" y="5582392"/>
              <a:ext cx="383889" cy="2028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Diamond 62">
            <a:extLst>
              <a:ext uri="{FF2B5EF4-FFF2-40B4-BE49-F238E27FC236}">
                <a16:creationId xmlns:a16="http://schemas.microsoft.com/office/drawing/2014/main" id="{BB46D063-2B2E-B773-EC77-7BC7EF9B5E18}"/>
              </a:ext>
            </a:extLst>
          </p:cNvPr>
          <p:cNvSpPr/>
          <p:nvPr/>
        </p:nvSpPr>
        <p:spPr bwMode="auto">
          <a:xfrm>
            <a:off x="3430680" y="1721370"/>
            <a:ext cx="1273647" cy="401332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1" name="Diamond 220">
            <a:extLst>
              <a:ext uri="{FF2B5EF4-FFF2-40B4-BE49-F238E27FC236}">
                <a16:creationId xmlns:a16="http://schemas.microsoft.com/office/drawing/2014/main" id="{0796F5D3-A749-9A01-7689-FDC9FFB12513}"/>
              </a:ext>
            </a:extLst>
          </p:cNvPr>
          <p:cNvSpPr/>
          <p:nvPr/>
        </p:nvSpPr>
        <p:spPr bwMode="auto">
          <a:xfrm>
            <a:off x="3237192" y="2429523"/>
            <a:ext cx="1273647" cy="401332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2" name="Diamond 221">
            <a:extLst>
              <a:ext uri="{FF2B5EF4-FFF2-40B4-BE49-F238E27FC236}">
                <a16:creationId xmlns:a16="http://schemas.microsoft.com/office/drawing/2014/main" id="{B64E8D79-365C-1331-D781-D0F5EB53008B}"/>
              </a:ext>
            </a:extLst>
          </p:cNvPr>
          <p:cNvSpPr/>
          <p:nvPr/>
        </p:nvSpPr>
        <p:spPr bwMode="auto">
          <a:xfrm>
            <a:off x="6131775" y="3559550"/>
            <a:ext cx="1273647" cy="401332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3" name="Diamond 222">
            <a:extLst>
              <a:ext uri="{FF2B5EF4-FFF2-40B4-BE49-F238E27FC236}">
                <a16:creationId xmlns:a16="http://schemas.microsoft.com/office/drawing/2014/main" id="{5CDA7F41-7149-54FF-F599-E9C1C8BC5CCC}"/>
              </a:ext>
            </a:extLst>
          </p:cNvPr>
          <p:cNvSpPr/>
          <p:nvPr/>
        </p:nvSpPr>
        <p:spPr bwMode="auto">
          <a:xfrm>
            <a:off x="3020263" y="5556158"/>
            <a:ext cx="1273647" cy="401332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4" name="Diamond 223">
            <a:extLst>
              <a:ext uri="{FF2B5EF4-FFF2-40B4-BE49-F238E27FC236}">
                <a16:creationId xmlns:a16="http://schemas.microsoft.com/office/drawing/2014/main" id="{E032FB41-908C-D49C-454C-7D1B2D179912}"/>
              </a:ext>
            </a:extLst>
          </p:cNvPr>
          <p:cNvSpPr/>
          <p:nvPr/>
        </p:nvSpPr>
        <p:spPr bwMode="auto">
          <a:xfrm>
            <a:off x="4134960" y="2654422"/>
            <a:ext cx="1273647" cy="401332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5" name="Diamond 224">
            <a:extLst>
              <a:ext uri="{FF2B5EF4-FFF2-40B4-BE49-F238E27FC236}">
                <a16:creationId xmlns:a16="http://schemas.microsoft.com/office/drawing/2014/main" id="{2FC10244-B130-190D-D94E-CBE782EE6E29}"/>
              </a:ext>
            </a:extLst>
          </p:cNvPr>
          <p:cNvSpPr/>
          <p:nvPr/>
        </p:nvSpPr>
        <p:spPr bwMode="auto">
          <a:xfrm>
            <a:off x="4978974" y="4944015"/>
            <a:ext cx="1273647" cy="401332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2C278FD-0D5F-80A5-EF57-9E6947FC314F}"/>
              </a:ext>
            </a:extLst>
          </p:cNvPr>
          <p:cNvCxnSpPr>
            <a:stCxn id="95" idx="3"/>
            <a:endCxn id="63" idx="1"/>
          </p:cNvCxnSpPr>
          <p:nvPr/>
        </p:nvCxnSpPr>
        <p:spPr bwMode="auto">
          <a:xfrm>
            <a:off x="2042674" y="1922036"/>
            <a:ext cx="13880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CA018C-DFF5-39B6-A023-EBEBEF0B17D6}"/>
              </a:ext>
            </a:extLst>
          </p:cNvPr>
          <p:cNvCxnSpPr>
            <a:stCxn id="63" idx="3"/>
            <a:endCxn id="157" idx="3"/>
          </p:cNvCxnSpPr>
          <p:nvPr/>
        </p:nvCxnSpPr>
        <p:spPr bwMode="auto">
          <a:xfrm>
            <a:off x="4704327" y="1922036"/>
            <a:ext cx="1651111" cy="159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292A62-6390-6C7C-040C-7EC6F53AC1F0}"/>
              </a:ext>
            </a:extLst>
          </p:cNvPr>
          <p:cNvCxnSpPr>
            <a:stCxn id="332" idx="2"/>
          </p:cNvCxnSpPr>
          <p:nvPr/>
        </p:nvCxnSpPr>
        <p:spPr bwMode="auto">
          <a:xfrm flipV="1">
            <a:off x="2076234" y="2642783"/>
            <a:ext cx="1187305" cy="107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781FCB-D37C-B8C7-CA42-DFD3DEAC4A72}"/>
              </a:ext>
            </a:extLst>
          </p:cNvPr>
          <p:cNvCxnSpPr>
            <a:stCxn id="221" idx="3"/>
          </p:cNvCxnSpPr>
          <p:nvPr/>
        </p:nvCxnSpPr>
        <p:spPr bwMode="auto">
          <a:xfrm flipV="1">
            <a:off x="4510839" y="2056005"/>
            <a:ext cx="1865581" cy="574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44F200C-9E40-38E5-2480-404040BDA70E}"/>
              </a:ext>
            </a:extLst>
          </p:cNvPr>
          <p:cNvCxnSpPr>
            <a:stCxn id="73" idx="3"/>
            <a:endCxn id="224" idx="2"/>
          </p:cNvCxnSpPr>
          <p:nvPr/>
        </p:nvCxnSpPr>
        <p:spPr bwMode="auto">
          <a:xfrm flipV="1">
            <a:off x="2032026" y="3055754"/>
            <a:ext cx="2739758" cy="739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4F1F55B-E8CA-CC11-7CEC-93B38660504D}"/>
              </a:ext>
            </a:extLst>
          </p:cNvPr>
          <p:cNvCxnSpPr>
            <a:stCxn id="224" idx="3"/>
          </p:cNvCxnSpPr>
          <p:nvPr/>
        </p:nvCxnSpPr>
        <p:spPr bwMode="auto">
          <a:xfrm flipV="1">
            <a:off x="5408607" y="2054033"/>
            <a:ext cx="946831" cy="8010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46BEC0A-1D39-2ED9-6A4F-301C92B3A5EB}"/>
              </a:ext>
            </a:extLst>
          </p:cNvPr>
          <p:cNvCxnSpPr>
            <a:stCxn id="113" idx="0"/>
            <a:endCxn id="222" idx="2"/>
          </p:cNvCxnSpPr>
          <p:nvPr/>
        </p:nvCxnSpPr>
        <p:spPr bwMode="auto">
          <a:xfrm flipV="1">
            <a:off x="6768599" y="3960882"/>
            <a:ext cx="0" cy="16331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9298" name="Straight Connector 779297">
            <a:extLst>
              <a:ext uri="{FF2B5EF4-FFF2-40B4-BE49-F238E27FC236}">
                <a16:creationId xmlns:a16="http://schemas.microsoft.com/office/drawing/2014/main" id="{457470A1-B24F-255E-AC8D-228647151A3C}"/>
              </a:ext>
            </a:extLst>
          </p:cNvPr>
          <p:cNvCxnSpPr>
            <a:stCxn id="113" idx="3"/>
            <a:endCxn id="225" idx="2"/>
          </p:cNvCxnSpPr>
          <p:nvPr/>
        </p:nvCxnSpPr>
        <p:spPr bwMode="auto">
          <a:xfrm flipH="1" flipV="1">
            <a:off x="5615798" y="5345347"/>
            <a:ext cx="739640" cy="3526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9300" name="Straight Connector 779299">
            <a:extLst>
              <a:ext uri="{FF2B5EF4-FFF2-40B4-BE49-F238E27FC236}">
                <a16:creationId xmlns:a16="http://schemas.microsoft.com/office/drawing/2014/main" id="{C83BDD2E-6143-2FCB-D8E8-2C9FCD652806}"/>
              </a:ext>
            </a:extLst>
          </p:cNvPr>
          <p:cNvCxnSpPr>
            <a:stCxn id="225" idx="0"/>
          </p:cNvCxnSpPr>
          <p:nvPr/>
        </p:nvCxnSpPr>
        <p:spPr bwMode="auto">
          <a:xfrm flipV="1">
            <a:off x="5615798" y="4767429"/>
            <a:ext cx="0" cy="176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9304" name="Straight Connector 779303">
            <a:extLst>
              <a:ext uri="{FF2B5EF4-FFF2-40B4-BE49-F238E27FC236}">
                <a16:creationId xmlns:a16="http://schemas.microsoft.com/office/drawing/2014/main" id="{C07C2EA4-D7AB-30E6-61C0-948F3B09E84A}"/>
              </a:ext>
            </a:extLst>
          </p:cNvPr>
          <p:cNvCxnSpPr>
            <a:stCxn id="41" idx="3"/>
            <a:endCxn id="223" idx="1"/>
          </p:cNvCxnSpPr>
          <p:nvPr/>
        </p:nvCxnSpPr>
        <p:spPr bwMode="auto">
          <a:xfrm flipV="1">
            <a:off x="2133632" y="5756824"/>
            <a:ext cx="886631" cy="138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9306" name="Straight Connector 779305">
            <a:extLst>
              <a:ext uri="{FF2B5EF4-FFF2-40B4-BE49-F238E27FC236}">
                <a16:creationId xmlns:a16="http://schemas.microsoft.com/office/drawing/2014/main" id="{1B033E09-038D-D362-3834-4A12E51F6F45}"/>
              </a:ext>
            </a:extLst>
          </p:cNvPr>
          <p:cNvCxnSpPr/>
          <p:nvPr/>
        </p:nvCxnSpPr>
        <p:spPr bwMode="auto">
          <a:xfrm>
            <a:off x="4276628" y="5773077"/>
            <a:ext cx="20788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9312" name="TextBox 779311">
            <a:extLst>
              <a:ext uri="{FF2B5EF4-FFF2-40B4-BE49-F238E27FC236}">
                <a16:creationId xmlns:a16="http://schemas.microsoft.com/office/drawing/2014/main" id="{7D2AAEE9-2F84-4F9C-3EBF-5FEB403B2938}"/>
              </a:ext>
            </a:extLst>
          </p:cNvPr>
          <p:cNvSpPr txBox="1"/>
          <p:nvPr/>
        </p:nvSpPr>
        <p:spPr>
          <a:xfrm>
            <a:off x="3462161" y="560636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E1D9C81-682C-7507-F4DC-1AD8D2E4F9F3}"/>
              </a:ext>
            </a:extLst>
          </p:cNvPr>
          <p:cNvSpPr txBox="1"/>
          <p:nvPr/>
        </p:nvSpPr>
        <p:spPr>
          <a:xfrm>
            <a:off x="3825935" y="179873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Dean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9E7C44F-7228-E1DA-8E17-D5CD4661D7D0}"/>
              </a:ext>
            </a:extLst>
          </p:cNvPr>
          <p:cNvSpPr txBox="1"/>
          <p:nvPr/>
        </p:nvSpPr>
        <p:spPr>
          <a:xfrm>
            <a:off x="3549256" y="249562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chairs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FC7F707-9058-4A4B-A027-69F7DF4A1FCC}"/>
              </a:ext>
            </a:extLst>
          </p:cNvPr>
          <p:cNvSpPr txBox="1"/>
          <p:nvPr/>
        </p:nvSpPr>
        <p:spPr>
          <a:xfrm>
            <a:off x="4376924" y="2702231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employs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C7AEFD5-23B8-FBF8-E86B-D03C3548727F}"/>
              </a:ext>
            </a:extLst>
          </p:cNvPr>
          <p:cNvSpPr txBox="1"/>
          <p:nvPr/>
        </p:nvSpPr>
        <p:spPr>
          <a:xfrm>
            <a:off x="6482987" y="360839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teaches</a:t>
            </a:r>
          </a:p>
        </p:txBody>
      </p:sp>
      <p:sp>
        <p:nvSpPr>
          <p:cNvPr id="269" name="Diamond 268">
            <a:extLst>
              <a:ext uri="{FF2B5EF4-FFF2-40B4-BE49-F238E27FC236}">
                <a16:creationId xmlns:a16="http://schemas.microsoft.com/office/drawing/2014/main" id="{EFA27A48-FBD8-DA1A-65F0-4B3243521C44}"/>
              </a:ext>
            </a:extLst>
          </p:cNvPr>
          <p:cNvSpPr/>
          <p:nvPr/>
        </p:nvSpPr>
        <p:spPr bwMode="auto">
          <a:xfrm>
            <a:off x="1000468" y="4505541"/>
            <a:ext cx="1273647" cy="401332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0" name="Diamond 269">
            <a:extLst>
              <a:ext uri="{FF2B5EF4-FFF2-40B4-BE49-F238E27FC236}">
                <a16:creationId xmlns:a16="http://schemas.microsoft.com/office/drawing/2014/main" id="{9215B9E9-0F3B-2CB4-04ED-3B88F4B8291B}"/>
              </a:ext>
            </a:extLst>
          </p:cNvPr>
          <p:cNvSpPr/>
          <p:nvPr/>
        </p:nvSpPr>
        <p:spPr bwMode="auto">
          <a:xfrm>
            <a:off x="958933" y="2692754"/>
            <a:ext cx="1273647" cy="401332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79316" name="Straight Connector 779315">
            <a:extLst>
              <a:ext uri="{FF2B5EF4-FFF2-40B4-BE49-F238E27FC236}">
                <a16:creationId xmlns:a16="http://schemas.microsoft.com/office/drawing/2014/main" id="{99C6397A-53F6-7A6F-57E8-8DB7847C1576}"/>
              </a:ext>
            </a:extLst>
          </p:cNvPr>
          <p:cNvCxnSpPr>
            <a:stCxn id="95" idx="2"/>
            <a:endCxn id="270" idx="0"/>
          </p:cNvCxnSpPr>
          <p:nvPr/>
        </p:nvCxnSpPr>
        <p:spPr bwMode="auto">
          <a:xfrm flipH="1">
            <a:off x="1595757" y="2037101"/>
            <a:ext cx="1782" cy="6556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9318" name="Straight Connector 779317">
            <a:extLst>
              <a:ext uri="{FF2B5EF4-FFF2-40B4-BE49-F238E27FC236}">
                <a16:creationId xmlns:a16="http://schemas.microsoft.com/office/drawing/2014/main" id="{CCCAFAB8-3A00-AB37-CCCF-7B12FB72B627}"/>
              </a:ext>
            </a:extLst>
          </p:cNvPr>
          <p:cNvCxnSpPr>
            <a:stCxn id="270" idx="2"/>
            <a:endCxn id="73" idx="0"/>
          </p:cNvCxnSpPr>
          <p:nvPr/>
        </p:nvCxnSpPr>
        <p:spPr bwMode="auto">
          <a:xfrm flipH="1">
            <a:off x="1586891" y="3094086"/>
            <a:ext cx="8866" cy="5994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9322" name="Straight Connector 779321">
            <a:extLst>
              <a:ext uri="{FF2B5EF4-FFF2-40B4-BE49-F238E27FC236}">
                <a16:creationId xmlns:a16="http://schemas.microsoft.com/office/drawing/2014/main" id="{21E032A8-0796-505F-C9FA-9031D37C0A37}"/>
              </a:ext>
            </a:extLst>
          </p:cNvPr>
          <p:cNvCxnSpPr>
            <a:stCxn id="73" idx="2"/>
            <a:endCxn id="269" idx="0"/>
          </p:cNvCxnSpPr>
          <p:nvPr/>
        </p:nvCxnSpPr>
        <p:spPr bwMode="auto">
          <a:xfrm>
            <a:off x="1586891" y="3896805"/>
            <a:ext cx="50401" cy="608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9324" name="Straight Connector 779323">
            <a:extLst>
              <a:ext uri="{FF2B5EF4-FFF2-40B4-BE49-F238E27FC236}">
                <a16:creationId xmlns:a16="http://schemas.microsoft.com/office/drawing/2014/main" id="{A486498A-2344-D593-2248-6237EF82C297}"/>
              </a:ext>
            </a:extLst>
          </p:cNvPr>
          <p:cNvCxnSpPr>
            <a:stCxn id="269" idx="2"/>
            <a:endCxn id="41" idx="0"/>
          </p:cNvCxnSpPr>
          <p:nvPr/>
        </p:nvCxnSpPr>
        <p:spPr bwMode="auto">
          <a:xfrm>
            <a:off x="1637292" y="4906873"/>
            <a:ext cx="51205" cy="750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CBC06C3-7889-B9B8-1791-10494DE64BBB}"/>
              </a:ext>
            </a:extLst>
          </p:cNvPr>
          <p:cNvCxnSpPr>
            <a:stCxn id="222" idx="0"/>
            <a:endCxn id="157" idx="2"/>
          </p:cNvCxnSpPr>
          <p:nvPr/>
        </p:nvCxnSpPr>
        <p:spPr bwMode="auto">
          <a:xfrm flipV="1">
            <a:off x="6768599" y="2051491"/>
            <a:ext cx="0" cy="15080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8" name="Diamond 287">
            <a:extLst>
              <a:ext uri="{FF2B5EF4-FFF2-40B4-BE49-F238E27FC236}">
                <a16:creationId xmlns:a16="http://schemas.microsoft.com/office/drawing/2014/main" id="{CB207BFB-3FF7-0C2A-5C7E-B7D14E8E27CF}"/>
              </a:ext>
            </a:extLst>
          </p:cNvPr>
          <p:cNvSpPr/>
          <p:nvPr/>
        </p:nvSpPr>
        <p:spPr bwMode="auto">
          <a:xfrm>
            <a:off x="4591124" y="3515892"/>
            <a:ext cx="1273647" cy="401332"/>
          </a:xfrm>
          <a:prstGeom prst="diamon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9BD8A69-1744-E4AE-DA73-61B18DD612E4}"/>
              </a:ext>
            </a:extLst>
          </p:cNvPr>
          <p:cNvCxnSpPr>
            <a:stCxn id="288" idx="2"/>
            <a:endCxn id="135" idx="0"/>
          </p:cNvCxnSpPr>
          <p:nvPr/>
        </p:nvCxnSpPr>
        <p:spPr bwMode="auto">
          <a:xfrm>
            <a:off x="5227948" y="3917224"/>
            <a:ext cx="25998" cy="639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7FE34DF-3389-8BA1-2590-59FE70D534B8}"/>
              </a:ext>
            </a:extLst>
          </p:cNvPr>
          <p:cNvCxnSpPr>
            <a:stCxn id="73" idx="3"/>
            <a:endCxn id="288" idx="1"/>
          </p:cNvCxnSpPr>
          <p:nvPr/>
        </p:nvCxnSpPr>
        <p:spPr bwMode="auto">
          <a:xfrm flipV="1">
            <a:off x="2032026" y="3716558"/>
            <a:ext cx="2559098" cy="78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A28D9EE6-CCD0-57C2-8930-C3C4453A19E8}"/>
              </a:ext>
            </a:extLst>
          </p:cNvPr>
          <p:cNvSpPr txBox="1"/>
          <p:nvPr/>
        </p:nvSpPr>
        <p:spPr>
          <a:xfrm>
            <a:off x="1446087" y="4579351"/>
            <a:ext cx="574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Offers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7AC5E0D-8D38-B601-9455-FD6EB3DFCF58}"/>
              </a:ext>
            </a:extLst>
          </p:cNvPr>
          <p:cNvSpPr txBox="1"/>
          <p:nvPr/>
        </p:nvSpPr>
        <p:spPr>
          <a:xfrm>
            <a:off x="1197621" y="273944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Admits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1C26CF3-1E95-6439-254B-6421805D0211}"/>
              </a:ext>
            </a:extLst>
          </p:cNvPr>
          <p:cNvSpPr txBox="1"/>
          <p:nvPr/>
        </p:nvSpPr>
        <p:spPr>
          <a:xfrm>
            <a:off x="5397078" y="4964015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enroll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0F1B680-C7D2-E39E-781E-EC1178783C35}"/>
              </a:ext>
            </a:extLst>
          </p:cNvPr>
          <p:cNvSpPr txBox="1"/>
          <p:nvPr/>
        </p:nvSpPr>
        <p:spPr>
          <a:xfrm>
            <a:off x="5018757" y="357121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</a:t>
            </a:r>
          </a:p>
        </p:txBody>
      </p:sp>
      <p:sp>
        <p:nvSpPr>
          <p:cNvPr id="301" name="Oval 5">
            <a:extLst>
              <a:ext uri="{FF2B5EF4-FFF2-40B4-BE49-F238E27FC236}">
                <a16:creationId xmlns:a16="http://schemas.microsoft.com/office/drawing/2014/main" id="{B58EDAD8-AAA0-5E2A-9763-DCC805C74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5" y="2155899"/>
            <a:ext cx="1149927" cy="198078"/>
          </a:xfrm>
          <a:prstGeom prst="ellipse">
            <a:avLst/>
          </a:prstGeom>
          <a:gradFill rotWithShape="1">
            <a:gsLst>
              <a:gs pos="0">
                <a:srgbClr val="99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9743923-1824-F342-56B5-206E1094E315}"/>
              </a:ext>
            </a:extLst>
          </p:cNvPr>
          <p:cNvSpPr txBox="1"/>
          <p:nvPr/>
        </p:nvSpPr>
        <p:spPr>
          <a:xfrm>
            <a:off x="2609714" y="21138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StartDate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7D8D0BD-A325-066D-2254-AF6693FE64EC}"/>
              </a:ext>
            </a:extLst>
          </p:cNvPr>
          <p:cNvCxnSpPr>
            <a:stCxn id="301" idx="6"/>
            <a:endCxn id="221" idx="0"/>
          </p:cNvCxnSpPr>
          <p:nvPr/>
        </p:nvCxnSpPr>
        <p:spPr bwMode="auto">
          <a:xfrm>
            <a:off x="3555372" y="2254938"/>
            <a:ext cx="318644" cy="1745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9BDC671-4FF9-6449-184C-40FE5282B04B}"/>
              </a:ext>
            </a:extLst>
          </p:cNvPr>
          <p:cNvSpPr txBox="1"/>
          <p:nvPr/>
        </p:nvSpPr>
        <p:spPr>
          <a:xfrm>
            <a:off x="6709114" y="19799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610B296-B0E8-F8CD-8BEA-256EA2867D11}"/>
              </a:ext>
            </a:extLst>
          </p:cNvPr>
          <p:cNvSpPr txBox="1"/>
          <p:nvPr/>
        </p:nvSpPr>
        <p:spPr>
          <a:xfrm>
            <a:off x="1345337" y="19804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A5B736B-4312-69E4-CF17-E8EEE4473E65}"/>
              </a:ext>
            </a:extLst>
          </p:cNvPr>
          <p:cNvSpPr txBox="1"/>
          <p:nvPr/>
        </p:nvSpPr>
        <p:spPr>
          <a:xfrm>
            <a:off x="1510081" y="38544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84D8A17-C451-9BE7-FC6B-8109672F85E2}"/>
              </a:ext>
            </a:extLst>
          </p:cNvPr>
          <p:cNvSpPr txBox="1"/>
          <p:nvPr/>
        </p:nvSpPr>
        <p:spPr>
          <a:xfrm>
            <a:off x="2068029" y="574486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AE2493B-EAC7-1086-209D-BC2C0D2E829C}"/>
              </a:ext>
            </a:extLst>
          </p:cNvPr>
          <p:cNvSpPr txBox="1"/>
          <p:nvPr/>
        </p:nvSpPr>
        <p:spPr>
          <a:xfrm>
            <a:off x="2043793" y="375508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B49C669-ED0C-D4B4-14F6-3342E023854A}"/>
              </a:ext>
            </a:extLst>
          </p:cNvPr>
          <p:cNvSpPr txBox="1"/>
          <p:nvPr/>
        </p:nvSpPr>
        <p:spPr>
          <a:xfrm>
            <a:off x="1978691" y="17060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ECA214C-9029-271D-331D-8C78FD648EBA}"/>
              </a:ext>
            </a:extLst>
          </p:cNvPr>
          <p:cNvSpPr txBox="1"/>
          <p:nvPr/>
        </p:nvSpPr>
        <p:spPr>
          <a:xfrm>
            <a:off x="5915380" y="19512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D25E9C0-3818-CE33-B2DD-A5617DADCB39}"/>
              </a:ext>
            </a:extLst>
          </p:cNvPr>
          <p:cNvSpPr txBox="1"/>
          <p:nvPr/>
        </p:nvSpPr>
        <p:spPr>
          <a:xfrm>
            <a:off x="1342209" y="345072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73E338F-A814-8156-B60F-4EFF56B71665}"/>
              </a:ext>
            </a:extLst>
          </p:cNvPr>
          <p:cNvSpPr txBox="1"/>
          <p:nvPr/>
        </p:nvSpPr>
        <p:spPr>
          <a:xfrm>
            <a:off x="6121701" y="539790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429AA00-9C23-52FF-C6CD-3B0963F9A89E}"/>
              </a:ext>
            </a:extLst>
          </p:cNvPr>
          <p:cNvSpPr txBox="1"/>
          <p:nvPr/>
        </p:nvSpPr>
        <p:spPr>
          <a:xfrm>
            <a:off x="5215992" y="430346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76CBAB8-9EA0-C682-643F-080D67A25D81}"/>
              </a:ext>
            </a:extLst>
          </p:cNvPr>
          <p:cNvSpPr txBox="1"/>
          <p:nvPr/>
        </p:nvSpPr>
        <p:spPr>
          <a:xfrm>
            <a:off x="2279204" y="34956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EC1BA8E-9809-191C-A8DF-5F0EF988AD8A}"/>
              </a:ext>
            </a:extLst>
          </p:cNvPr>
          <p:cNvSpPr txBox="1"/>
          <p:nvPr/>
        </p:nvSpPr>
        <p:spPr>
          <a:xfrm>
            <a:off x="6679323" y="535692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275023D-2FBE-AE35-F52C-1B7F193576F6}"/>
              </a:ext>
            </a:extLst>
          </p:cNvPr>
          <p:cNvSpPr txBox="1"/>
          <p:nvPr/>
        </p:nvSpPr>
        <p:spPr>
          <a:xfrm>
            <a:off x="5558548" y="469931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1FE98E0-DDBF-9152-E78D-736B6FA2CFD6}"/>
              </a:ext>
            </a:extLst>
          </p:cNvPr>
          <p:cNvSpPr txBox="1"/>
          <p:nvPr/>
        </p:nvSpPr>
        <p:spPr>
          <a:xfrm>
            <a:off x="1613064" y="541712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C146790-FC43-E805-BE6F-BB0FE25DBBD1}"/>
              </a:ext>
            </a:extLst>
          </p:cNvPr>
          <p:cNvSpPr txBox="1"/>
          <p:nvPr/>
        </p:nvSpPr>
        <p:spPr>
          <a:xfrm>
            <a:off x="6064660" y="573204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7643813-474C-D8C9-B618-8EE4CCE338B8}"/>
              </a:ext>
            </a:extLst>
          </p:cNvPr>
          <p:cNvSpPr txBox="1"/>
          <p:nvPr/>
        </p:nvSpPr>
        <p:spPr>
          <a:xfrm>
            <a:off x="6016605" y="169260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E9A43BE-0868-EA32-93E8-D4D54891FA0B}"/>
              </a:ext>
            </a:extLst>
          </p:cNvPr>
          <p:cNvSpPr txBox="1"/>
          <p:nvPr/>
        </p:nvSpPr>
        <p:spPr>
          <a:xfrm>
            <a:off x="6199347" y="20491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F142F3E-42A5-0994-4F4B-DEEDFE30B1D8}"/>
              </a:ext>
            </a:extLst>
          </p:cNvPr>
          <p:cNvSpPr txBox="1"/>
          <p:nvPr/>
        </p:nvSpPr>
        <p:spPr>
          <a:xfrm>
            <a:off x="1945429" y="343588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F56FDF9A-08C1-C981-2862-2D4C3DAE4E09}"/>
              </a:ext>
            </a:extLst>
          </p:cNvPr>
          <p:cNvCxnSpPr/>
          <p:nvPr/>
        </p:nvCxnSpPr>
        <p:spPr bwMode="auto">
          <a:xfrm>
            <a:off x="2064325" y="1969605"/>
            <a:ext cx="13880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6A04B809-79F8-99E6-97E5-72B24C758344}"/>
              </a:ext>
            </a:extLst>
          </p:cNvPr>
          <p:cNvCxnSpPr>
            <a:endCxn id="221" idx="1"/>
          </p:cNvCxnSpPr>
          <p:nvPr/>
        </p:nvCxnSpPr>
        <p:spPr bwMode="auto">
          <a:xfrm flipV="1">
            <a:off x="2024391" y="2630189"/>
            <a:ext cx="1212801" cy="1100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BB3D21CE-74A2-F2BB-25A8-8DFA138DBA1A}"/>
              </a:ext>
            </a:extLst>
          </p:cNvPr>
          <p:cNvSpPr txBox="1"/>
          <p:nvPr/>
        </p:nvSpPr>
        <p:spPr>
          <a:xfrm>
            <a:off x="421215" y="257670"/>
            <a:ext cx="6861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College (</a:t>
            </a:r>
            <a:r>
              <a:rPr lang="en-US" sz="1200" b="1" u="sng" dirty="0">
                <a:solidFill>
                  <a:srgbClr val="0000CC"/>
                </a:solidFill>
              </a:rPr>
              <a:t>Name</a:t>
            </a:r>
            <a:r>
              <a:rPr lang="en-US" sz="1200" dirty="0"/>
              <a:t>, Office, Phone, </a:t>
            </a:r>
            <a:r>
              <a:rPr lang="en-US" sz="1200" dirty="0" err="1">
                <a:solidFill>
                  <a:srgbClr val="FF0000"/>
                </a:solidFill>
              </a:rPr>
              <a:t>InsDeanId</a:t>
            </a:r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/>
              <a:t>)</a:t>
            </a:r>
          </a:p>
          <a:p>
            <a:r>
              <a:rPr lang="en-US" sz="1200" dirty="0"/>
              <a:t>Department (</a:t>
            </a:r>
            <a:r>
              <a:rPr lang="en-US" sz="1200" b="1" u="sng" dirty="0">
                <a:solidFill>
                  <a:srgbClr val="0000CC"/>
                </a:solidFill>
              </a:rPr>
              <a:t>DeptCode, Name</a:t>
            </a:r>
            <a:r>
              <a:rPr lang="en-US" sz="1200" dirty="0"/>
              <a:t>, office, Phone, </a:t>
            </a:r>
            <a:r>
              <a:rPr lang="en-US" sz="1200" b="1" dirty="0">
                <a:solidFill>
                  <a:srgbClr val="FF0000"/>
                </a:solidFill>
              </a:rPr>
              <a:t>ChairID*, CollegeName*)</a:t>
            </a:r>
          </a:p>
          <a:p>
            <a:r>
              <a:rPr lang="en-US" sz="1200" dirty="0"/>
              <a:t>Course (</a:t>
            </a:r>
            <a:r>
              <a:rPr lang="en-US" sz="1200" b="1" u="sng" dirty="0" err="1">
                <a:solidFill>
                  <a:srgbClr val="0000CC"/>
                </a:solidFill>
              </a:rPr>
              <a:t>CourseCode</a:t>
            </a:r>
            <a:r>
              <a:rPr lang="en-US" sz="1200" dirty="0"/>
              <a:t>, Name, description, level credits, </a:t>
            </a:r>
            <a:r>
              <a:rPr lang="en-US" sz="1200" b="1" dirty="0">
                <a:solidFill>
                  <a:srgbClr val="FF0000"/>
                </a:solidFill>
              </a:rPr>
              <a:t>DeptId* </a:t>
            </a:r>
            <a:r>
              <a:rPr lang="en-US" sz="1200" dirty="0"/>
              <a:t>)</a:t>
            </a:r>
          </a:p>
          <a:p>
            <a:r>
              <a:rPr lang="en-US" sz="1200" dirty="0"/>
              <a:t>Instructor (</a:t>
            </a:r>
            <a:r>
              <a:rPr lang="en-US" sz="1200" b="1" u="sng" dirty="0">
                <a:solidFill>
                  <a:srgbClr val="0000CC"/>
                </a:solidFill>
              </a:rPr>
              <a:t>InsId</a:t>
            </a:r>
            <a:r>
              <a:rPr lang="en-US" sz="1200" dirty="0"/>
              <a:t>, rank name, office, Phone, </a:t>
            </a:r>
            <a:r>
              <a:rPr lang="en-US" sz="1200" b="1" dirty="0">
                <a:solidFill>
                  <a:srgbClr val="FF0000"/>
                </a:solidFill>
              </a:rPr>
              <a:t>(DeptID, DeptCode)*</a:t>
            </a:r>
            <a:r>
              <a:rPr lang="en-US" sz="1200" dirty="0"/>
              <a:t>, StartDate)</a:t>
            </a:r>
          </a:p>
          <a:p>
            <a:r>
              <a:rPr lang="en-US" sz="1200" dirty="0"/>
              <a:t>Student (</a:t>
            </a:r>
            <a:r>
              <a:rPr lang="en-US" sz="1200" u="sng" dirty="0">
                <a:solidFill>
                  <a:srgbClr val="0000CC"/>
                </a:solidFill>
              </a:rPr>
              <a:t>SId</a:t>
            </a:r>
            <a:r>
              <a:rPr lang="en-US" sz="1200" dirty="0"/>
              <a:t>, DOB, Fname, Mname, Lname, Address, Phone, Major, </a:t>
            </a:r>
            <a:r>
              <a:rPr lang="en-US" sz="1200" b="1" dirty="0">
                <a:solidFill>
                  <a:srgbClr val="FF0000"/>
                </a:solidFill>
              </a:rPr>
              <a:t>InstID* </a:t>
            </a:r>
            <a:r>
              <a:rPr lang="en-US" sz="1200" dirty="0"/>
              <a:t>)</a:t>
            </a:r>
          </a:p>
          <a:p>
            <a:r>
              <a:rPr lang="en-US" sz="1200" dirty="0"/>
              <a:t>Section (</a:t>
            </a:r>
            <a:r>
              <a:rPr lang="en-US" sz="1200" b="1" u="sng" dirty="0">
                <a:solidFill>
                  <a:srgbClr val="0000CC"/>
                </a:solidFill>
              </a:rPr>
              <a:t>SecId</a:t>
            </a:r>
            <a:r>
              <a:rPr lang="en-US" sz="1200" dirty="0"/>
              <a:t>, SecNo, Building, RoomNo, Building, RoomNo, Year, DaysTime, </a:t>
            </a:r>
            <a:r>
              <a:rPr lang="en-US" sz="1200" b="1" dirty="0">
                <a:solidFill>
                  <a:srgbClr val="FF0000"/>
                </a:solidFill>
              </a:rPr>
              <a:t>InstID*, CourseID*</a:t>
            </a:r>
            <a:r>
              <a:rPr lang="en-US" sz="1200" dirty="0"/>
              <a:t>)</a:t>
            </a:r>
          </a:p>
          <a:p>
            <a:r>
              <a:rPr lang="en-US" sz="1200" dirty="0"/>
              <a:t>Enroll (</a:t>
            </a:r>
            <a:r>
              <a:rPr lang="en-US" sz="1200" b="1" u="sng" dirty="0">
                <a:solidFill>
                  <a:srgbClr val="0000CC"/>
                </a:solidFill>
              </a:rPr>
              <a:t>StudnetId*, SectionId*</a:t>
            </a:r>
            <a:r>
              <a:rPr lang="en-US" sz="1200" dirty="0"/>
              <a:t>)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43C6B88-E73C-49FD-0803-CEB6042B77BF}"/>
              </a:ext>
            </a:extLst>
          </p:cNvPr>
          <p:cNvGrpSpPr/>
          <p:nvPr/>
        </p:nvGrpSpPr>
        <p:grpSpPr>
          <a:xfrm>
            <a:off x="6528797" y="6155257"/>
            <a:ext cx="667188" cy="276999"/>
            <a:chOff x="5124984" y="6099322"/>
            <a:chExt cx="667188" cy="276999"/>
          </a:xfrm>
        </p:grpSpPr>
        <p:sp>
          <p:nvSpPr>
            <p:cNvPr id="355" name="Oval 5">
              <a:extLst>
                <a:ext uri="{FF2B5EF4-FFF2-40B4-BE49-F238E27FC236}">
                  <a16:creationId xmlns:a16="http://schemas.microsoft.com/office/drawing/2014/main" id="{5D966A0D-ABF5-6F4C-ACA5-8D304ABC65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24984" y="6123281"/>
              <a:ext cx="667188" cy="216371"/>
            </a:xfrm>
            <a:prstGeom prst="ellipse">
              <a:avLst/>
            </a:prstGeom>
            <a:gradFill rotWithShape="1">
              <a:gsLst>
                <a:gs pos="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D720ACAE-9624-1B7E-4DC1-9F6DD2FF3EF4}"/>
                </a:ext>
              </a:extLst>
            </p:cNvPr>
            <p:cNvSpPr txBox="1"/>
            <p:nvPr/>
          </p:nvSpPr>
          <p:spPr>
            <a:xfrm flipH="1">
              <a:off x="5238622" y="6099322"/>
              <a:ext cx="469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Year</a:t>
              </a:r>
            </a:p>
          </p:txBody>
        </p:sp>
      </p:grp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E6F99FB-4B0A-6F6A-FC22-7D931940EB29}"/>
              </a:ext>
            </a:extLst>
          </p:cNvPr>
          <p:cNvCxnSpPr>
            <a:stCxn id="113" idx="2"/>
            <a:endCxn id="354" idx="0"/>
          </p:cNvCxnSpPr>
          <p:nvPr/>
        </p:nvCxnSpPr>
        <p:spPr bwMode="auto">
          <a:xfrm>
            <a:off x="6768599" y="5801982"/>
            <a:ext cx="108355" cy="3532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CD46-C3C7-4BF3-AB9C-E359123AF787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720899" name="Group 3"/>
          <p:cNvGrpSpPr>
            <a:grpSpLocks/>
          </p:cNvGrpSpPr>
          <p:nvPr/>
        </p:nvGrpSpPr>
        <p:grpSpPr bwMode="auto">
          <a:xfrm>
            <a:off x="-3175" y="50800"/>
            <a:ext cx="9169400" cy="6451600"/>
            <a:chOff x="238" y="0"/>
            <a:chExt cx="5376" cy="4272"/>
          </a:xfrm>
        </p:grpSpPr>
        <p:pic>
          <p:nvPicPr>
            <p:cNvPr id="7209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25" t="14844" r="24374" b="17188"/>
            <a:stretch>
              <a:fillRect/>
            </a:stretch>
          </p:blipFill>
          <p:spPr bwMode="auto">
            <a:xfrm>
              <a:off x="238" y="0"/>
              <a:ext cx="5376" cy="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20901" name="Group 5"/>
            <p:cNvGrpSpPr>
              <a:grpSpLocks/>
            </p:cNvGrpSpPr>
            <p:nvPr/>
          </p:nvGrpSpPr>
          <p:grpSpPr bwMode="auto">
            <a:xfrm>
              <a:off x="2448" y="3792"/>
              <a:ext cx="528" cy="480"/>
              <a:chOff x="2424" y="3840"/>
              <a:chExt cx="528" cy="480"/>
            </a:xfrm>
          </p:grpSpPr>
          <p:sp>
            <p:nvSpPr>
              <p:cNvPr id="720902" name="Rectangle 6"/>
              <p:cNvSpPr>
                <a:spLocks noChangeArrowheads="1"/>
              </p:cNvSpPr>
              <p:nvPr/>
            </p:nvSpPr>
            <p:spPr bwMode="auto">
              <a:xfrm>
                <a:off x="2496" y="4128"/>
                <a:ext cx="432" cy="192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03" name="Oval 7"/>
              <p:cNvSpPr>
                <a:spLocks noChangeArrowheads="1"/>
              </p:cNvSpPr>
              <p:nvPr/>
            </p:nvSpPr>
            <p:spPr bwMode="auto">
              <a:xfrm>
                <a:off x="2424" y="3840"/>
                <a:ext cx="528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04" name="Text Box 8"/>
              <p:cNvSpPr txBox="1">
                <a:spLocks noChangeArrowheads="1"/>
              </p:cNvSpPr>
              <p:nvPr/>
            </p:nvSpPr>
            <p:spPr bwMode="auto">
              <a:xfrm>
                <a:off x="2553" y="4128"/>
                <a:ext cx="301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charset="0"/>
                  </a:rPr>
                  <a:t>SEAT</a:t>
                </a:r>
              </a:p>
            </p:txBody>
          </p:sp>
          <p:sp>
            <p:nvSpPr>
              <p:cNvPr id="720905" name="Line 9"/>
              <p:cNvSpPr>
                <a:spLocks noChangeShapeType="1"/>
              </p:cNvSpPr>
              <p:nvPr/>
            </p:nvSpPr>
            <p:spPr bwMode="auto">
              <a:xfrm>
                <a:off x="2688" y="40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906" name="Text Box 10"/>
              <p:cNvSpPr txBox="1">
                <a:spLocks noChangeArrowheads="1"/>
              </p:cNvSpPr>
              <p:nvPr/>
            </p:nvSpPr>
            <p:spPr bwMode="auto">
              <a:xfrm>
                <a:off x="2496" y="3840"/>
                <a:ext cx="381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000">
                    <a:latin typeface="Arial" charset="0"/>
                  </a:rPr>
                  <a:t>SeatNo</a:t>
                </a:r>
              </a:p>
            </p:txBody>
          </p:sp>
          <p:sp>
            <p:nvSpPr>
              <p:cNvPr id="720907" name="Line 11"/>
              <p:cNvSpPr>
                <a:spLocks noChangeShapeType="1"/>
              </p:cNvSpPr>
              <p:nvPr/>
            </p:nvSpPr>
            <p:spPr bwMode="auto">
              <a:xfrm>
                <a:off x="2566" y="39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908" name="Freeform 12"/>
            <p:cNvSpPr>
              <a:spLocks/>
            </p:cNvSpPr>
            <p:nvPr/>
          </p:nvSpPr>
          <p:spPr bwMode="auto">
            <a:xfrm>
              <a:off x="3112" y="4016"/>
              <a:ext cx="680" cy="208"/>
            </a:xfrm>
            <a:custGeom>
              <a:avLst/>
              <a:gdLst>
                <a:gd name="T0" fmla="*/ 8 w 680"/>
                <a:gd name="T1" fmla="*/ 208 h 208"/>
                <a:gd name="T2" fmla="*/ 56 w 680"/>
                <a:gd name="T3" fmla="*/ 112 h 208"/>
                <a:gd name="T4" fmla="*/ 344 w 680"/>
                <a:gd name="T5" fmla="*/ 16 h 208"/>
                <a:gd name="T6" fmla="*/ 680 w 680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0" h="208">
                  <a:moveTo>
                    <a:pt x="8" y="208"/>
                  </a:moveTo>
                  <a:cubicBezTo>
                    <a:pt x="4" y="176"/>
                    <a:pt x="0" y="144"/>
                    <a:pt x="56" y="112"/>
                  </a:cubicBezTo>
                  <a:cubicBezTo>
                    <a:pt x="112" y="80"/>
                    <a:pt x="240" y="0"/>
                    <a:pt x="344" y="16"/>
                  </a:cubicBezTo>
                  <a:cubicBezTo>
                    <a:pt x="448" y="32"/>
                    <a:pt x="624" y="176"/>
                    <a:pt x="680" y="2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09" name="Line 13"/>
            <p:cNvSpPr>
              <a:spLocks noChangeShapeType="1"/>
            </p:cNvSpPr>
            <p:nvPr/>
          </p:nvSpPr>
          <p:spPr bwMode="auto">
            <a:xfrm flipH="1">
              <a:off x="2976" y="4032"/>
              <a:ext cx="528" cy="14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1C5C-4A13-4420-B862-925195BE4F83}" type="slidenum">
              <a:rPr lang="en-US"/>
              <a:pPr/>
              <a:t>3</a:t>
            </a:fld>
            <a:endParaRPr lang="en-US"/>
          </a:p>
        </p:txBody>
      </p:sp>
      <p:sp>
        <p:nvSpPr>
          <p:cNvPr id="721923" name="Text Box 3"/>
          <p:cNvSpPr txBox="1">
            <a:spLocks noChangeArrowheads="1"/>
          </p:cNvSpPr>
          <p:nvPr/>
        </p:nvSpPr>
        <p:spPr bwMode="auto">
          <a:xfrm>
            <a:off x="479425" y="333375"/>
            <a:ext cx="7561263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We start with taking care of the strong entities first. They include: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</a:pPr>
            <a:r>
              <a:rPr lang="en-US" sz="2000" b="1">
                <a:solidFill>
                  <a:srgbClr val="0000CC"/>
                </a:solidFill>
              </a:rPr>
              <a:t>AIRPORT</a:t>
            </a:r>
            <a:r>
              <a:rPr lang="en-US" sz="2000"/>
              <a:t>:</a:t>
            </a:r>
          </a:p>
          <a:p>
            <a:pPr lvl="1">
              <a:buClr>
                <a:srgbClr val="CC0000"/>
              </a:buClr>
            </a:pPr>
            <a:r>
              <a:rPr lang="en-US" sz="2000" u="sng"/>
              <a:t>AirportCode</a:t>
            </a:r>
            <a:r>
              <a:rPr lang="en-US" sz="2000"/>
              <a:t>, Name, City, State, …</a:t>
            </a:r>
          </a:p>
          <a:p>
            <a:pPr lvl="1">
              <a:buClr>
                <a:srgbClr val="CC0000"/>
              </a:buClr>
            </a:pPr>
            <a:endParaRPr lang="en-US" sz="2000"/>
          </a:p>
          <a:p>
            <a:pPr>
              <a:buClr>
                <a:srgbClr val="CC0000"/>
              </a:buClr>
            </a:pPr>
            <a:r>
              <a:rPr lang="en-US" sz="2000" b="1">
                <a:solidFill>
                  <a:srgbClr val="0000CC"/>
                </a:solidFill>
              </a:rPr>
              <a:t>AIRPLANE-TYPE</a:t>
            </a:r>
            <a:r>
              <a:rPr lang="en-US" sz="2000"/>
              <a:t>:</a:t>
            </a:r>
          </a:p>
          <a:p>
            <a:pPr lvl="1">
              <a:buClr>
                <a:srgbClr val="CC0000"/>
              </a:buClr>
            </a:pPr>
            <a:r>
              <a:rPr lang="en-US" sz="2000" u="sng"/>
              <a:t>TypeName</a:t>
            </a:r>
            <a:r>
              <a:rPr lang="en-US" sz="2000"/>
              <a:t>, MaxSeats, Company,…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buClr>
                <a:srgbClr val="CC0000"/>
              </a:buClr>
            </a:pPr>
            <a:r>
              <a:rPr lang="en-US" sz="2000" b="1">
                <a:solidFill>
                  <a:srgbClr val="0000CC"/>
                </a:solidFill>
              </a:rPr>
              <a:t>AIRPLANE</a:t>
            </a:r>
          </a:p>
          <a:p>
            <a:pPr lvl="1">
              <a:buClr>
                <a:srgbClr val="CC0000"/>
              </a:buClr>
            </a:pPr>
            <a:r>
              <a:rPr lang="en-US" sz="2000" u="sng"/>
              <a:t>AirPlaneId</a:t>
            </a:r>
            <a:r>
              <a:rPr lang="en-US" sz="2000"/>
              <a:t>, TotalNoOfSeats,…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buClr>
                <a:srgbClr val="CC0000"/>
              </a:buClr>
            </a:pPr>
            <a:r>
              <a:rPr lang="en-US" sz="2000" b="1">
                <a:solidFill>
                  <a:srgbClr val="0000CC"/>
                </a:solidFill>
              </a:rPr>
              <a:t>FLIGHT</a:t>
            </a:r>
            <a:r>
              <a:rPr lang="en-US" sz="2000"/>
              <a:t>:</a:t>
            </a:r>
          </a:p>
          <a:p>
            <a:pPr lvl="1">
              <a:buClr>
                <a:srgbClr val="CC0000"/>
              </a:buClr>
            </a:pPr>
            <a:r>
              <a:rPr lang="en-US" sz="2000"/>
              <a:t>Number, WeekDays, Airline,….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We better check mark the entities we have taken care of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E1DEA-0338-4E81-ADB3-2C787E54DDCF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722962" name="Group 18"/>
          <p:cNvGrpSpPr>
            <a:grpSpLocks/>
          </p:cNvGrpSpPr>
          <p:nvPr/>
        </p:nvGrpSpPr>
        <p:grpSpPr bwMode="auto">
          <a:xfrm>
            <a:off x="-3175" y="50800"/>
            <a:ext cx="9169400" cy="6451600"/>
            <a:chOff x="-2" y="32"/>
            <a:chExt cx="5776" cy="4064"/>
          </a:xfrm>
        </p:grpSpPr>
        <p:grpSp>
          <p:nvGrpSpPr>
            <p:cNvPr id="722947" name="Group 3"/>
            <p:cNvGrpSpPr>
              <a:grpSpLocks/>
            </p:cNvGrpSpPr>
            <p:nvPr/>
          </p:nvGrpSpPr>
          <p:grpSpPr bwMode="auto">
            <a:xfrm>
              <a:off x="-2" y="32"/>
              <a:ext cx="5776" cy="4064"/>
              <a:chOff x="238" y="0"/>
              <a:chExt cx="5376" cy="4272"/>
            </a:xfrm>
          </p:grpSpPr>
          <p:pic>
            <p:nvPicPr>
              <p:cNvPr id="72294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5" t="14844" r="24374" b="17188"/>
              <a:stretch>
                <a:fillRect/>
              </a:stretch>
            </p:blipFill>
            <p:spPr bwMode="auto">
              <a:xfrm>
                <a:off x="238" y="0"/>
                <a:ext cx="5376" cy="4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2949" name="Group 5"/>
              <p:cNvGrpSpPr>
                <a:grpSpLocks/>
              </p:cNvGrpSpPr>
              <p:nvPr/>
            </p:nvGrpSpPr>
            <p:grpSpPr bwMode="auto">
              <a:xfrm>
                <a:off x="2448" y="3792"/>
                <a:ext cx="528" cy="480"/>
                <a:chOff x="2424" y="3840"/>
                <a:chExt cx="528" cy="480"/>
              </a:xfrm>
            </p:grpSpPr>
            <p:sp>
              <p:nvSpPr>
                <p:cNvPr id="722950" name="Rectangle 6"/>
                <p:cNvSpPr>
                  <a:spLocks noChangeArrowheads="1"/>
                </p:cNvSpPr>
                <p:nvPr/>
              </p:nvSpPr>
              <p:spPr bwMode="auto">
                <a:xfrm>
                  <a:off x="2496" y="4128"/>
                  <a:ext cx="432" cy="192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951" name="Oval 7"/>
                <p:cNvSpPr>
                  <a:spLocks noChangeArrowheads="1"/>
                </p:cNvSpPr>
                <p:nvPr/>
              </p:nvSpPr>
              <p:spPr bwMode="auto">
                <a:xfrm>
                  <a:off x="2424" y="3840"/>
                  <a:ext cx="528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9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553" y="4128"/>
                  <a:ext cx="301" cy="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000">
                      <a:latin typeface="Arial" charset="0"/>
                    </a:rPr>
                    <a:t>SEAT</a:t>
                  </a:r>
                </a:p>
              </p:txBody>
            </p:sp>
            <p:sp>
              <p:nvSpPr>
                <p:cNvPr id="722953" name="Line 9"/>
                <p:cNvSpPr>
                  <a:spLocks noChangeShapeType="1"/>
                </p:cNvSpPr>
                <p:nvPr/>
              </p:nvSpPr>
              <p:spPr bwMode="auto">
                <a:xfrm>
                  <a:off x="2688" y="40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95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96" y="3840"/>
                  <a:ext cx="381" cy="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sz="1000">
                      <a:latin typeface="Arial" charset="0"/>
                    </a:rPr>
                    <a:t>SeatNo</a:t>
                  </a:r>
                </a:p>
              </p:txBody>
            </p:sp>
            <p:sp>
              <p:nvSpPr>
                <p:cNvPr id="722955" name="Line 11"/>
                <p:cNvSpPr>
                  <a:spLocks noChangeShapeType="1"/>
                </p:cNvSpPr>
                <p:nvPr/>
              </p:nvSpPr>
              <p:spPr bwMode="auto">
                <a:xfrm>
                  <a:off x="2566" y="39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2956" name="Freeform 12"/>
              <p:cNvSpPr>
                <a:spLocks/>
              </p:cNvSpPr>
              <p:nvPr/>
            </p:nvSpPr>
            <p:spPr bwMode="auto">
              <a:xfrm>
                <a:off x="3112" y="4016"/>
                <a:ext cx="680" cy="208"/>
              </a:xfrm>
              <a:custGeom>
                <a:avLst/>
                <a:gdLst>
                  <a:gd name="T0" fmla="*/ 8 w 680"/>
                  <a:gd name="T1" fmla="*/ 208 h 208"/>
                  <a:gd name="T2" fmla="*/ 56 w 680"/>
                  <a:gd name="T3" fmla="*/ 112 h 208"/>
                  <a:gd name="T4" fmla="*/ 344 w 680"/>
                  <a:gd name="T5" fmla="*/ 16 h 208"/>
                  <a:gd name="T6" fmla="*/ 680 w 680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0" h="208">
                    <a:moveTo>
                      <a:pt x="8" y="208"/>
                    </a:moveTo>
                    <a:cubicBezTo>
                      <a:pt x="4" y="176"/>
                      <a:pt x="0" y="144"/>
                      <a:pt x="56" y="112"/>
                    </a:cubicBezTo>
                    <a:cubicBezTo>
                      <a:pt x="112" y="80"/>
                      <a:pt x="240" y="0"/>
                      <a:pt x="344" y="16"/>
                    </a:cubicBezTo>
                    <a:cubicBezTo>
                      <a:pt x="448" y="32"/>
                      <a:pt x="624" y="176"/>
                      <a:pt x="680" y="2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57" name="Line 13"/>
              <p:cNvSpPr>
                <a:spLocks noChangeShapeType="1"/>
              </p:cNvSpPr>
              <p:nvPr/>
            </p:nvSpPr>
            <p:spPr bwMode="auto">
              <a:xfrm flipH="1">
                <a:off x="2976" y="4032"/>
                <a:ext cx="528" cy="144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958" name="Freeform 14"/>
            <p:cNvSpPr>
              <a:spLocks/>
            </p:cNvSpPr>
            <p:nvPr/>
          </p:nvSpPr>
          <p:spPr bwMode="auto">
            <a:xfrm>
              <a:off x="408" y="544"/>
              <a:ext cx="96" cy="120"/>
            </a:xfrm>
            <a:custGeom>
              <a:avLst/>
              <a:gdLst>
                <a:gd name="T0" fmla="*/ 0 w 128"/>
                <a:gd name="T1" fmla="*/ 160 h 224"/>
                <a:gd name="T2" fmla="*/ 32 w 128"/>
                <a:gd name="T3" fmla="*/ 224 h 224"/>
                <a:gd name="T4" fmla="*/ 128 w 128"/>
                <a:gd name="T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224">
                  <a:moveTo>
                    <a:pt x="0" y="160"/>
                  </a:moveTo>
                  <a:lnTo>
                    <a:pt x="32" y="224"/>
                  </a:lnTo>
                  <a:lnTo>
                    <a:pt x="128" y="0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2959" name="Freeform 15"/>
            <p:cNvSpPr>
              <a:spLocks/>
            </p:cNvSpPr>
            <p:nvPr/>
          </p:nvSpPr>
          <p:spPr bwMode="auto">
            <a:xfrm>
              <a:off x="5176" y="1800"/>
              <a:ext cx="96" cy="120"/>
            </a:xfrm>
            <a:custGeom>
              <a:avLst/>
              <a:gdLst>
                <a:gd name="T0" fmla="*/ 0 w 128"/>
                <a:gd name="T1" fmla="*/ 160 h 224"/>
                <a:gd name="T2" fmla="*/ 32 w 128"/>
                <a:gd name="T3" fmla="*/ 224 h 224"/>
                <a:gd name="T4" fmla="*/ 128 w 128"/>
                <a:gd name="T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224">
                  <a:moveTo>
                    <a:pt x="0" y="160"/>
                  </a:moveTo>
                  <a:lnTo>
                    <a:pt x="32" y="224"/>
                  </a:lnTo>
                  <a:lnTo>
                    <a:pt x="128" y="0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2960" name="Freeform 16"/>
            <p:cNvSpPr>
              <a:spLocks/>
            </p:cNvSpPr>
            <p:nvPr/>
          </p:nvSpPr>
          <p:spPr bwMode="auto">
            <a:xfrm>
              <a:off x="456" y="3368"/>
              <a:ext cx="96" cy="120"/>
            </a:xfrm>
            <a:custGeom>
              <a:avLst/>
              <a:gdLst>
                <a:gd name="T0" fmla="*/ 0 w 128"/>
                <a:gd name="T1" fmla="*/ 160 h 224"/>
                <a:gd name="T2" fmla="*/ 32 w 128"/>
                <a:gd name="T3" fmla="*/ 224 h 224"/>
                <a:gd name="T4" fmla="*/ 128 w 128"/>
                <a:gd name="T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224">
                  <a:moveTo>
                    <a:pt x="0" y="160"/>
                  </a:moveTo>
                  <a:lnTo>
                    <a:pt x="32" y="224"/>
                  </a:lnTo>
                  <a:lnTo>
                    <a:pt x="128" y="0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2961" name="Freeform 17"/>
            <p:cNvSpPr>
              <a:spLocks/>
            </p:cNvSpPr>
            <p:nvPr/>
          </p:nvSpPr>
          <p:spPr bwMode="auto">
            <a:xfrm>
              <a:off x="408" y="1880"/>
              <a:ext cx="96" cy="120"/>
            </a:xfrm>
            <a:custGeom>
              <a:avLst/>
              <a:gdLst>
                <a:gd name="T0" fmla="*/ 0 w 128"/>
                <a:gd name="T1" fmla="*/ 160 h 224"/>
                <a:gd name="T2" fmla="*/ 32 w 128"/>
                <a:gd name="T3" fmla="*/ 224 h 224"/>
                <a:gd name="T4" fmla="*/ 128 w 128"/>
                <a:gd name="T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224">
                  <a:moveTo>
                    <a:pt x="0" y="160"/>
                  </a:moveTo>
                  <a:lnTo>
                    <a:pt x="32" y="224"/>
                  </a:lnTo>
                  <a:lnTo>
                    <a:pt x="128" y="0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28625-1E4E-4ABC-BC1C-4FF71F4A2EA8}" type="slidenum">
              <a:rPr lang="en-US"/>
              <a:pPr/>
              <a:t>5</a:t>
            </a:fld>
            <a:endParaRPr lang="en-US"/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327025" y="219075"/>
            <a:ext cx="8323263" cy="560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Now we also take care of the weak entities. As you see, the owner entity of some weak entities are strong entities and the owner of others are weak entities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It is a better idea to perform the ones that their owners are strong entities. So in our example, we get: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2000" b="1">
                <a:solidFill>
                  <a:srgbClr val="0000CC"/>
                </a:solidFill>
              </a:rPr>
              <a:t>FLIGHT-LEG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2000" u="sng"/>
              <a:t>FlightNumber, LegNo, …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2000" u="sng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2000" b="1">
                <a:solidFill>
                  <a:srgbClr val="0000CC"/>
                </a:solidFill>
              </a:rPr>
              <a:t>FARES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2000" u="sng"/>
              <a:t>FlightNumber, Code</a:t>
            </a:r>
            <a:r>
              <a:rPr lang="en-US" sz="2000"/>
              <a:t>, Amount, Restrictions, ….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 sz="20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2000" b="1">
                <a:solidFill>
                  <a:srgbClr val="0000CC"/>
                </a:solidFill>
              </a:rPr>
              <a:t>LEG-INSTANCE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2000" u="sng"/>
              <a:t>FlightNumber, LegNo, Date, </a:t>
            </a:r>
            <a:r>
              <a:rPr lang="en-US" sz="2000"/>
              <a:t>NoOfAvailSeats, …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 sz="20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2000" b="1">
                <a:solidFill>
                  <a:srgbClr val="0000CC"/>
                </a:solidFill>
              </a:rPr>
              <a:t>SEAT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2000" u="sng"/>
              <a:t>FlightNumber, LegNo, Date, SeatNo, </a:t>
            </a:r>
            <a:r>
              <a:rPr lang="en-US" sz="2000"/>
              <a:t>CustomerName, CPhone,… 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2000"/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2000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Again, lets check mark what we have done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B5CEF-3D4E-4B06-AF29-40989F65864A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774148" name="Group 4"/>
          <p:cNvGrpSpPr>
            <a:grpSpLocks/>
          </p:cNvGrpSpPr>
          <p:nvPr/>
        </p:nvGrpSpPr>
        <p:grpSpPr bwMode="auto">
          <a:xfrm>
            <a:off x="0" y="0"/>
            <a:ext cx="9169400" cy="6451600"/>
            <a:chOff x="238" y="0"/>
            <a:chExt cx="5376" cy="4272"/>
          </a:xfrm>
        </p:grpSpPr>
        <p:pic>
          <p:nvPicPr>
            <p:cNvPr id="774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25" t="14844" r="24374" b="17188"/>
            <a:stretch>
              <a:fillRect/>
            </a:stretch>
          </p:blipFill>
          <p:spPr bwMode="auto">
            <a:xfrm>
              <a:off x="238" y="0"/>
              <a:ext cx="5376" cy="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74150" name="Group 6"/>
            <p:cNvGrpSpPr>
              <a:grpSpLocks/>
            </p:cNvGrpSpPr>
            <p:nvPr/>
          </p:nvGrpSpPr>
          <p:grpSpPr bwMode="auto">
            <a:xfrm>
              <a:off x="2448" y="3792"/>
              <a:ext cx="528" cy="480"/>
              <a:chOff x="2424" y="3840"/>
              <a:chExt cx="528" cy="480"/>
            </a:xfrm>
          </p:grpSpPr>
          <p:sp>
            <p:nvSpPr>
              <p:cNvPr id="774151" name="Rectangle 7"/>
              <p:cNvSpPr>
                <a:spLocks noChangeArrowheads="1"/>
              </p:cNvSpPr>
              <p:nvPr/>
            </p:nvSpPr>
            <p:spPr bwMode="auto">
              <a:xfrm>
                <a:off x="2496" y="4128"/>
                <a:ext cx="432" cy="192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4152" name="Oval 8"/>
              <p:cNvSpPr>
                <a:spLocks noChangeArrowheads="1"/>
              </p:cNvSpPr>
              <p:nvPr/>
            </p:nvSpPr>
            <p:spPr bwMode="auto">
              <a:xfrm>
                <a:off x="2424" y="3840"/>
                <a:ext cx="528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4153" name="Text Box 9"/>
              <p:cNvSpPr txBox="1">
                <a:spLocks noChangeArrowheads="1"/>
              </p:cNvSpPr>
              <p:nvPr/>
            </p:nvSpPr>
            <p:spPr bwMode="auto">
              <a:xfrm>
                <a:off x="2553" y="4128"/>
                <a:ext cx="301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charset="0"/>
                  </a:rPr>
                  <a:t>SEAT</a:t>
                </a:r>
              </a:p>
            </p:txBody>
          </p:sp>
          <p:sp>
            <p:nvSpPr>
              <p:cNvPr id="774154" name="Line 10"/>
              <p:cNvSpPr>
                <a:spLocks noChangeShapeType="1"/>
              </p:cNvSpPr>
              <p:nvPr/>
            </p:nvSpPr>
            <p:spPr bwMode="auto">
              <a:xfrm>
                <a:off x="2688" y="40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155" name="Text Box 11"/>
              <p:cNvSpPr txBox="1">
                <a:spLocks noChangeArrowheads="1"/>
              </p:cNvSpPr>
              <p:nvPr/>
            </p:nvSpPr>
            <p:spPr bwMode="auto">
              <a:xfrm>
                <a:off x="2496" y="3840"/>
                <a:ext cx="381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000">
                    <a:latin typeface="Arial" charset="0"/>
                  </a:rPr>
                  <a:t>SeatNo</a:t>
                </a:r>
              </a:p>
            </p:txBody>
          </p:sp>
          <p:sp>
            <p:nvSpPr>
              <p:cNvPr id="774156" name="Line 12"/>
              <p:cNvSpPr>
                <a:spLocks noChangeShapeType="1"/>
              </p:cNvSpPr>
              <p:nvPr/>
            </p:nvSpPr>
            <p:spPr bwMode="auto">
              <a:xfrm>
                <a:off x="2566" y="39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4157" name="Freeform 13"/>
            <p:cNvSpPr>
              <a:spLocks/>
            </p:cNvSpPr>
            <p:nvPr/>
          </p:nvSpPr>
          <p:spPr bwMode="auto">
            <a:xfrm>
              <a:off x="3112" y="4016"/>
              <a:ext cx="680" cy="208"/>
            </a:xfrm>
            <a:custGeom>
              <a:avLst/>
              <a:gdLst>
                <a:gd name="T0" fmla="*/ 8 w 680"/>
                <a:gd name="T1" fmla="*/ 208 h 208"/>
                <a:gd name="T2" fmla="*/ 56 w 680"/>
                <a:gd name="T3" fmla="*/ 112 h 208"/>
                <a:gd name="T4" fmla="*/ 344 w 680"/>
                <a:gd name="T5" fmla="*/ 16 h 208"/>
                <a:gd name="T6" fmla="*/ 680 w 680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0" h="208">
                  <a:moveTo>
                    <a:pt x="8" y="208"/>
                  </a:moveTo>
                  <a:cubicBezTo>
                    <a:pt x="4" y="176"/>
                    <a:pt x="0" y="144"/>
                    <a:pt x="56" y="112"/>
                  </a:cubicBezTo>
                  <a:cubicBezTo>
                    <a:pt x="112" y="80"/>
                    <a:pt x="240" y="0"/>
                    <a:pt x="344" y="16"/>
                  </a:cubicBezTo>
                  <a:cubicBezTo>
                    <a:pt x="448" y="32"/>
                    <a:pt x="624" y="176"/>
                    <a:pt x="680" y="2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4158" name="Line 14"/>
            <p:cNvSpPr>
              <a:spLocks noChangeShapeType="1"/>
            </p:cNvSpPr>
            <p:nvPr/>
          </p:nvSpPr>
          <p:spPr bwMode="auto">
            <a:xfrm flipH="1">
              <a:off x="2976" y="4032"/>
              <a:ext cx="528" cy="14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4159" name="Freeform 15"/>
          <p:cNvSpPr>
            <a:spLocks/>
          </p:cNvSpPr>
          <p:nvPr/>
        </p:nvSpPr>
        <p:spPr bwMode="auto">
          <a:xfrm>
            <a:off x="647700" y="8636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60" name="Freeform 16"/>
          <p:cNvSpPr>
            <a:spLocks/>
          </p:cNvSpPr>
          <p:nvPr/>
        </p:nvSpPr>
        <p:spPr bwMode="auto">
          <a:xfrm>
            <a:off x="8216900" y="28575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61" name="Freeform 17"/>
          <p:cNvSpPr>
            <a:spLocks/>
          </p:cNvSpPr>
          <p:nvPr/>
        </p:nvSpPr>
        <p:spPr bwMode="auto">
          <a:xfrm>
            <a:off x="723900" y="53467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62" name="Freeform 18"/>
          <p:cNvSpPr>
            <a:spLocks/>
          </p:cNvSpPr>
          <p:nvPr/>
        </p:nvSpPr>
        <p:spPr bwMode="auto">
          <a:xfrm>
            <a:off x="647700" y="29845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64" name="Freeform 20"/>
          <p:cNvSpPr>
            <a:spLocks/>
          </p:cNvSpPr>
          <p:nvPr/>
        </p:nvSpPr>
        <p:spPr bwMode="auto">
          <a:xfrm>
            <a:off x="7251700" y="49530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65" name="Freeform 21"/>
          <p:cNvSpPr>
            <a:spLocks/>
          </p:cNvSpPr>
          <p:nvPr/>
        </p:nvSpPr>
        <p:spPr bwMode="auto">
          <a:xfrm>
            <a:off x="6756400" y="61976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66" name="Freeform 22"/>
          <p:cNvSpPr>
            <a:spLocks/>
          </p:cNvSpPr>
          <p:nvPr/>
        </p:nvSpPr>
        <p:spPr bwMode="auto">
          <a:xfrm>
            <a:off x="3695700" y="61214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67" name="Freeform 23"/>
          <p:cNvSpPr>
            <a:spLocks/>
          </p:cNvSpPr>
          <p:nvPr/>
        </p:nvSpPr>
        <p:spPr bwMode="auto">
          <a:xfrm>
            <a:off x="6972300" y="39497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68" name="Freeform 24"/>
          <p:cNvSpPr>
            <a:spLocks/>
          </p:cNvSpPr>
          <p:nvPr/>
        </p:nvSpPr>
        <p:spPr bwMode="auto">
          <a:xfrm>
            <a:off x="7061200" y="32258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69" name="Freeform 25"/>
          <p:cNvSpPr>
            <a:spLocks/>
          </p:cNvSpPr>
          <p:nvPr/>
        </p:nvSpPr>
        <p:spPr bwMode="auto">
          <a:xfrm>
            <a:off x="7810500" y="16891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70" name="Freeform 26"/>
          <p:cNvSpPr>
            <a:spLocks/>
          </p:cNvSpPr>
          <p:nvPr/>
        </p:nvSpPr>
        <p:spPr bwMode="auto">
          <a:xfrm>
            <a:off x="8216900" y="7620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4171" name="Freeform 27"/>
          <p:cNvSpPr>
            <a:spLocks/>
          </p:cNvSpPr>
          <p:nvPr/>
        </p:nvSpPr>
        <p:spPr bwMode="auto">
          <a:xfrm>
            <a:off x="4381500" y="19939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DAA7-8547-4D75-B223-9F45CBD78129}" type="slidenum">
              <a:rPr lang="en-US"/>
              <a:pPr/>
              <a:t>7</a:t>
            </a:fld>
            <a:endParaRPr lang="en-US"/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327025" y="219075"/>
            <a:ext cx="8323263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Here is what we have so far: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AIRPORT</a:t>
            </a:r>
            <a:r>
              <a:rPr lang="en-US" sz="1800" b="1"/>
              <a:t>: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AirportCode</a:t>
            </a:r>
            <a:r>
              <a:rPr lang="en-US" sz="1800"/>
              <a:t>, Name, City, State, …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AIRPLANE-TYPE</a:t>
            </a:r>
            <a:r>
              <a:rPr lang="en-US" sz="1800" b="1"/>
              <a:t>: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TypeName</a:t>
            </a:r>
            <a:r>
              <a:rPr lang="en-US" sz="1800"/>
              <a:t>, MaxSeats, Company,…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AIRPLANE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AirPlaneId</a:t>
            </a:r>
            <a:r>
              <a:rPr lang="en-US" sz="1800"/>
              <a:t>, TotalNoOfSeats,</a:t>
            </a:r>
            <a:endParaRPr lang="en-US" sz="180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FLIGHT</a:t>
            </a:r>
            <a:r>
              <a:rPr lang="en-US" sz="1800"/>
              <a:t>: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Number</a:t>
            </a:r>
            <a:r>
              <a:rPr lang="en-US" sz="1800"/>
              <a:t>, WeekDays, Airline,….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FLIGHT-LEG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 u="sng"/>
              <a:t>FlightNumber, LegNo, </a:t>
            </a:r>
            <a:endParaRPr lang="en-US" sz="1800" u="sng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 sz="1800" b="1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FARES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 u="sng"/>
              <a:t>FlightNumber, Code</a:t>
            </a:r>
            <a:r>
              <a:rPr lang="en-US" sz="1800"/>
              <a:t>, Amount, Restrictions, ….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LEG-INSTANCE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 u="sng"/>
              <a:t>FlightNumber, LegNo, Date, </a:t>
            </a:r>
            <a:r>
              <a:rPr lang="en-US" sz="1800"/>
              <a:t>NoOfAvailSeats, 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 sz="1800" b="1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SEAT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 u="sng"/>
              <a:t>FlightNumber, LegNo, Date, SeatNo, </a:t>
            </a:r>
            <a:r>
              <a:rPr lang="en-US" sz="1800"/>
              <a:t>CustomerName, CPhone,…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B1F4B-CD97-421D-9B75-43FE0D76048E}" type="slidenum">
              <a:rPr lang="en-US"/>
              <a:pPr/>
              <a:t>8</a:t>
            </a:fld>
            <a:endParaRPr lang="en-US"/>
          </a:p>
        </p:txBody>
      </p:sp>
      <p:sp>
        <p:nvSpPr>
          <p:cNvPr id="776194" name="Text Box 2"/>
          <p:cNvSpPr txBox="1">
            <a:spLocks noChangeArrowheads="1"/>
          </p:cNvSpPr>
          <p:nvPr/>
        </p:nvSpPr>
        <p:spPr bwMode="auto">
          <a:xfrm>
            <a:off x="327025" y="219075"/>
            <a:ext cx="8323263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350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35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Now we take care of 1:1 and 1:N relationships: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AIRPORT</a:t>
            </a:r>
            <a:r>
              <a:rPr lang="en-US" sz="1800" b="1"/>
              <a:t>: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AirportCode</a:t>
            </a:r>
            <a:r>
              <a:rPr lang="en-US" sz="1800"/>
              <a:t>, Name, City, State, …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AIRPLANE-TYPE</a:t>
            </a:r>
            <a:r>
              <a:rPr lang="en-US" sz="1800" b="1"/>
              <a:t>: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TypeName</a:t>
            </a:r>
            <a:r>
              <a:rPr lang="en-US" sz="1800"/>
              <a:t>, MaxSeats, Company,…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AIRPLANE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AirPlaneId</a:t>
            </a:r>
            <a:r>
              <a:rPr lang="en-US" sz="1800"/>
              <a:t>, TotalNoOfSeats, </a:t>
            </a:r>
            <a:r>
              <a:rPr lang="en-US" sz="1800">
                <a:solidFill>
                  <a:srgbClr val="CC0000"/>
                </a:solidFill>
              </a:rPr>
              <a:t>TypeName, 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FLIGHT</a:t>
            </a:r>
            <a:r>
              <a:rPr lang="en-US" sz="1800"/>
              <a:t>: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/>
              <a:t>	</a:t>
            </a:r>
            <a:r>
              <a:rPr lang="en-US" sz="1800" u="sng"/>
              <a:t>Number</a:t>
            </a:r>
            <a:r>
              <a:rPr lang="en-US" sz="1800"/>
              <a:t>, WeekDays, Airline,….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FLIGHT-LEG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 u="sng"/>
              <a:t>FlightNumber, LegNo, </a:t>
            </a:r>
            <a:r>
              <a:rPr lang="en-US" sz="1800">
                <a:solidFill>
                  <a:srgbClr val="CC0000"/>
                </a:solidFill>
              </a:rPr>
              <a:t>DepAirPortCode</a:t>
            </a:r>
            <a:r>
              <a:rPr lang="en-US" sz="1800"/>
              <a:t>, </a:t>
            </a:r>
            <a:r>
              <a:rPr lang="en-US" sz="1800">
                <a:solidFill>
                  <a:srgbClr val="CC0000"/>
                </a:solidFill>
              </a:rPr>
              <a:t>ScheduledDepTime, ArrAirportCode, ScheduledArrTime,</a:t>
            </a:r>
            <a:endParaRPr lang="en-US" sz="1800" u="sng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endParaRPr lang="en-US" sz="1800" u="sng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FARES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 u="sng"/>
              <a:t>FlightNumber, Code</a:t>
            </a:r>
            <a:r>
              <a:rPr lang="en-US" sz="1800"/>
              <a:t>, Amount, Restrictions, ….</a:t>
            </a: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 sz="1800"/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LEG-INSTANCE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 u="sng"/>
              <a:t>FlightNumber, LegNo, Date, </a:t>
            </a:r>
            <a:r>
              <a:rPr lang="en-US" sz="1800"/>
              <a:t>NoOfAvailSeats, </a:t>
            </a:r>
            <a:r>
              <a:rPr lang="en-US" sz="1800">
                <a:solidFill>
                  <a:srgbClr val="CC0000"/>
                </a:solidFill>
              </a:rPr>
              <a:t>AirPlaneId</a:t>
            </a:r>
            <a:r>
              <a:rPr lang="en-US" sz="1800"/>
              <a:t>, </a:t>
            </a:r>
            <a:r>
              <a:rPr lang="en-US" sz="1800">
                <a:solidFill>
                  <a:srgbClr val="CC0000"/>
                </a:solidFill>
              </a:rPr>
              <a:t>DepAirPortCode</a:t>
            </a:r>
            <a:r>
              <a:rPr lang="en-US" sz="1800"/>
              <a:t>, </a:t>
            </a:r>
            <a:r>
              <a:rPr lang="en-US" sz="1800">
                <a:solidFill>
                  <a:srgbClr val="CC0000"/>
                </a:solidFill>
              </a:rPr>
              <a:t>DepTime, ArrAirportCode, ArrTime</a:t>
            </a:r>
            <a:endParaRPr lang="en-US" sz="1800" u="sng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</a:pPr>
            <a:endParaRPr lang="en-US" sz="1800" b="1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1800" b="1">
                <a:solidFill>
                  <a:srgbClr val="0000CC"/>
                </a:solidFill>
              </a:rPr>
              <a:t>SEAT</a:t>
            </a:r>
          </a:p>
          <a:p>
            <a:pPr lvl="1">
              <a:lnSpc>
                <a:spcPct val="80000"/>
              </a:lnSpc>
              <a:buClr>
                <a:srgbClr val="CC0000"/>
              </a:buClr>
            </a:pPr>
            <a:r>
              <a:rPr lang="en-US" sz="1800" u="sng"/>
              <a:t>FlightNumber, LegNo, Date, SeatNo, </a:t>
            </a:r>
            <a:r>
              <a:rPr lang="en-US" sz="1800"/>
              <a:t>CustomerName, CPhone,…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CF226-986A-4055-B883-E70AFA7E0B70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777218" name="Group 2"/>
          <p:cNvGrpSpPr>
            <a:grpSpLocks/>
          </p:cNvGrpSpPr>
          <p:nvPr/>
        </p:nvGrpSpPr>
        <p:grpSpPr bwMode="auto">
          <a:xfrm>
            <a:off x="0" y="0"/>
            <a:ext cx="9169400" cy="6451600"/>
            <a:chOff x="238" y="0"/>
            <a:chExt cx="5376" cy="4272"/>
          </a:xfrm>
        </p:grpSpPr>
        <p:pic>
          <p:nvPicPr>
            <p:cNvPr id="777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25" t="14844" r="24374" b="17188"/>
            <a:stretch>
              <a:fillRect/>
            </a:stretch>
          </p:blipFill>
          <p:spPr bwMode="auto">
            <a:xfrm>
              <a:off x="238" y="0"/>
              <a:ext cx="5376" cy="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77220" name="Group 4"/>
            <p:cNvGrpSpPr>
              <a:grpSpLocks/>
            </p:cNvGrpSpPr>
            <p:nvPr/>
          </p:nvGrpSpPr>
          <p:grpSpPr bwMode="auto">
            <a:xfrm>
              <a:off x="2448" y="3792"/>
              <a:ext cx="528" cy="480"/>
              <a:chOff x="2424" y="3840"/>
              <a:chExt cx="528" cy="480"/>
            </a:xfrm>
          </p:grpSpPr>
          <p:sp>
            <p:nvSpPr>
              <p:cNvPr id="777221" name="Rectangle 5"/>
              <p:cNvSpPr>
                <a:spLocks noChangeArrowheads="1"/>
              </p:cNvSpPr>
              <p:nvPr/>
            </p:nvSpPr>
            <p:spPr bwMode="auto">
              <a:xfrm>
                <a:off x="2496" y="4128"/>
                <a:ext cx="432" cy="192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22" name="Oval 6"/>
              <p:cNvSpPr>
                <a:spLocks noChangeArrowheads="1"/>
              </p:cNvSpPr>
              <p:nvPr/>
            </p:nvSpPr>
            <p:spPr bwMode="auto">
              <a:xfrm>
                <a:off x="2424" y="3840"/>
                <a:ext cx="528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223" name="Text Box 7"/>
              <p:cNvSpPr txBox="1">
                <a:spLocks noChangeArrowheads="1"/>
              </p:cNvSpPr>
              <p:nvPr/>
            </p:nvSpPr>
            <p:spPr bwMode="auto">
              <a:xfrm>
                <a:off x="2553" y="4128"/>
                <a:ext cx="301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000">
                    <a:latin typeface="Arial" charset="0"/>
                  </a:rPr>
                  <a:t>SEAT</a:t>
                </a:r>
              </a:p>
            </p:txBody>
          </p:sp>
          <p:sp>
            <p:nvSpPr>
              <p:cNvPr id="777224" name="Line 8"/>
              <p:cNvSpPr>
                <a:spLocks noChangeShapeType="1"/>
              </p:cNvSpPr>
              <p:nvPr/>
            </p:nvSpPr>
            <p:spPr bwMode="auto">
              <a:xfrm>
                <a:off x="2688" y="40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225" name="Text Box 9"/>
              <p:cNvSpPr txBox="1">
                <a:spLocks noChangeArrowheads="1"/>
              </p:cNvSpPr>
              <p:nvPr/>
            </p:nvSpPr>
            <p:spPr bwMode="auto">
              <a:xfrm>
                <a:off x="2496" y="3840"/>
                <a:ext cx="381" cy="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000">
                    <a:latin typeface="Arial" charset="0"/>
                  </a:rPr>
                  <a:t>SeatNo</a:t>
                </a:r>
              </a:p>
            </p:txBody>
          </p:sp>
          <p:sp>
            <p:nvSpPr>
              <p:cNvPr id="777226" name="Line 10"/>
              <p:cNvSpPr>
                <a:spLocks noChangeShapeType="1"/>
              </p:cNvSpPr>
              <p:nvPr/>
            </p:nvSpPr>
            <p:spPr bwMode="auto">
              <a:xfrm>
                <a:off x="2566" y="39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7227" name="Freeform 11"/>
            <p:cNvSpPr>
              <a:spLocks/>
            </p:cNvSpPr>
            <p:nvPr/>
          </p:nvSpPr>
          <p:spPr bwMode="auto">
            <a:xfrm>
              <a:off x="3112" y="4016"/>
              <a:ext cx="680" cy="208"/>
            </a:xfrm>
            <a:custGeom>
              <a:avLst/>
              <a:gdLst>
                <a:gd name="T0" fmla="*/ 8 w 680"/>
                <a:gd name="T1" fmla="*/ 208 h 208"/>
                <a:gd name="T2" fmla="*/ 56 w 680"/>
                <a:gd name="T3" fmla="*/ 112 h 208"/>
                <a:gd name="T4" fmla="*/ 344 w 680"/>
                <a:gd name="T5" fmla="*/ 16 h 208"/>
                <a:gd name="T6" fmla="*/ 680 w 680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0" h="208">
                  <a:moveTo>
                    <a:pt x="8" y="208"/>
                  </a:moveTo>
                  <a:cubicBezTo>
                    <a:pt x="4" y="176"/>
                    <a:pt x="0" y="144"/>
                    <a:pt x="56" y="112"/>
                  </a:cubicBezTo>
                  <a:cubicBezTo>
                    <a:pt x="112" y="80"/>
                    <a:pt x="240" y="0"/>
                    <a:pt x="344" y="16"/>
                  </a:cubicBezTo>
                  <a:cubicBezTo>
                    <a:pt x="448" y="32"/>
                    <a:pt x="624" y="176"/>
                    <a:pt x="680" y="2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7228" name="Line 12"/>
            <p:cNvSpPr>
              <a:spLocks noChangeShapeType="1"/>
            </p:cNvSpPr>
            <p:nvPr/>
          </p:nvSpPr>
          <p:spPr bwMode="auto">
            <a:xfrm flipH="1">
              <a:off x="2976" y="4032"/>
              <a:ext cx="528" cy="14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7229" name="Freeform 13"/>
          <p:cNvSpPr>
            <a:spLocks/>
          </p:cNvSpPr>
          <p:nvPr/>
        </p:nvSpPr>
        <p:spPr bwMode="auto">
          <a:xfrm>
            <a:off x="647700" y="8636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0" name="Freeform 14"/>
          <p:cNvSpPr>
            <a:spLocks/>
          </p:cNvSpPr>
          <p:nvPr/>
        </p:nvSpPr>
        <p:spPr bwMode="auto">
          <a:xfrm>
            <a:off x="8216900" y="28575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1" name="Freeform 15"/>
          <p:cNvSpPr>
            <a:spLocks/>
          </p:cNvSpPr>
          <p:nvPr/>
        </p:nvSpPr>
        <p:spPr bwMode="auto">
          <a:xfrm>
            <a:off x="723900" y="53467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2" name="Freeform 16"/>
          <p:cNvSpPr>
            <a:spLocks/>
          </p:cNvSpPr>
          <p:nvPr/>
        </p:nvSpPr>
        <p:spPr bwMode="auto">
          <a:xfrm>
            <a:off x="647700" y="29845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3" name="Freeform 17"/>
          <p:cNvSpPr>
            <a:spLocks/>
          </p:cNvSpPr>
          <p:nvPr/>
        </p:nvSpPr>
        <p:spPr bwMode="auto">
          <a:xfrm>
            <a:off x="7251700" y="49530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4" name="Freeform 18"/>
          <p:cNvSpPr>
            <a:spLocks/>
          </p:cNvSpPr>
          <p:nvPr/>
        </p:nvSpPr>
        <p:spPr bwMode="auto">
          <a:xfrm>
            <a:off x="6756400" y="61976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5" name="Freeform 19"/>
          <p:cNvSpPr>
            <a:spLocks/>
          </p:cNvSpPr>
          <p:nvPr/>
        </p:nvSpPr>
        <p:spPr bwMode="auto">
          <a:xfrm>
            <a:off x="3695700" y="61214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6" name="Freeform 20"/>
          <p:cNvSpPr>
            <a:spLocks/>
          </p:cNvSpPr>
          <p:nvPr/>
        </p:nvSpPr>
        <p:spPr bwMode="auto">
          <a:xfrm>
            <a:off x="6972300" y="39497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7" name="Freeform 21"/>
          <p:cNvSpPr>
            <a:spLocks/>
          </p:cNvSpPr>
          <p:nvPr/>
        </p:nvSpPr>
        <p:spPr bwMode="auto">
          <a:xfrm>
            <a:off x="7061200" y="32258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8" name="Freeform 22"/>
          <p:cNvSpPr>
            <a:spLocks/>
          </p:cNvSpPr>
          <p:nvPr/>
        </p:nvSpPr>
        <p:spPr bwMode="auto">
          <a:xfrm>
            <a:off x="7810500" y="16891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39" name="Freeform 23"/>
          <p:cNvSpPr>
            <a:spLocks/>
          </p:cNvSpPr>
          <p:nvPr/>
        </p:nvSpPr>
        <p:spPr bwMode="auto">
          <a:xfrm>
            <a:off x="8216900" y="7620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40" name="Freeform 24"/>
          <p:cNvSpPr>
            <a:spLocks/>
          </p:cNvSpPr>
          <p:nvPr/>
        </p:nvSpPr>
        <p:spPr bwMode="auto">
          <a:xfrm>
            <a:off x="4381500" y="19939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41" name="Freeform 25"/>
          <p:cNvSpPr>
            <a:spLocks/>
          </p:cNvSpPr>
          <p:nvPr/>
        </p:nvSpPr>
        <p:spPr bwMode="auto">
          <a:xfrm>
            <a:off x="4127500" y="50165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42" name="Freeform 26"/>
          <p:cNvSpPr>
            <a:spLocks/>
          </p:cNvSpPr>
          <p:nvPr/>
        </p:nvSpPr>
        <p:spPr bwMode="auto">
          <a:xfrm>
            <a:off x="4203700" y="2794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43" name="Freeform 27"/>
          <p:cNvSpPr>
            <a:spLocks/>
          </p:cNvSpPr>
          <p:nvPr/>
        </p:nvSpPr>
        <p:spPr bwMode="auto">
          <a:xfrm>
            <a:off x="4216400" y="9779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44" name="Freeform 28"/>
          <p:cNvSpPr>
            <a:spLocks/>
          </p:cNvSpPr>
          <p:nvPr/>
        </p:nvSpPr>
        <p:spPr bwMode="auto">
          <a:xfrm>
            <a:off x="1943100" y="40132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45" name="Freeform 29"/>
          <p:cNvSpPr>
            <a:spLocks/>
          </p:cNvSpPr>
          <p:nvPr/>
        </p:nvSpPr>
        <p:spPr bwMode="auto">
          <a:xfrm>
            <a:off x="3886200" y="28702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7246" name="Freeform 30"/>
          <p:cNvSpPr>
            <a:spLocks/>
          </p:cNvSpPr>
          <p:nvPr/>
        </p:nvSpPr>
        <p:spPr bwMode="auto">
          <a:xfrm>
            <a:off x="5219700" y="3441700"/>
            <a:ext cx="152400" cy="190500"/>
          </a:xfrm>
          <a:custGeom>
            <a:avLst/>
            <a:gdLst>
              <a:gd name="T0" fmla="*/ 0 w 128"/>
              <a:gd name="T1" fmla="*/ 160 h 224"/>
              <a:gd name="T2" fmla="*/ 32 w 128"/>
              <a:gd name="T3" fmla="*/ 224 h 224"/>
              <a:gd name="T4" fmla="*/ 128 w 128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224">
                <a:moveTo>
                  <a:pt x="0" y="160"/>
                </a:moveTo>
                <a:lnTo>
                  <a:pt x="32" y="224"/>
                </a:lnTo>
                <a:lnTo>
                  <a:pt x="128" y="0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15727</TotalTime>
  <Words>656</Words>
  <Application>Microsoft Office PowerPoint</Application>
  <PresentationFormat>On-screen Show (4:3)</PresentationFormat>
  <Paragraphs>228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Monotype Sorts</vt:lpstr>
      <vt:lpstr>Tahoma</vt:lpstr>
      <vt:lpstr>Times New Roman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ahadaegh</dc:creator>
  <cp:lastModifiedBy>Ahmad Hadaegh</cp:lastModifiedBy>
  <cp:revision>669</cp:revision>
  <cp:lastPrinted>1999-09-22T15:43:44Z</cp:lastPrinted>
  <dcterms:created xsi:type="dcterms:W3CDTF">1999-07-28T15:05:00Z</dcterms:created>
  <dcterms:modified xsi:type="dcterms:W3CDTF">2022-07-13T18:41:12Z</dcterms:modified>
</cp:coreProperties>
</file>