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f14215e2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f14215e2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23057f7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23057f7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f14215e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f14215e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043c23e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043c23e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f14215e2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f14215e2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f14215e2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f14215e2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f14215e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f14215e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14215e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14215e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f14215e2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f14215e2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23057f71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23057f7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f14215e2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f14215e2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23057f71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23057f71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vy08WQtoMALEqSSxnuhX460PYucIge4t/view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0.gif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56073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Tetris </a:t>
            </a:r>
            <a:r>
              <a:rPr lang="en"/>
              <a:t>JUnit and Test Coverage Criteria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EJ, Neo and Rob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575" y="2166125"/>
            <a:ext cx="2502450" cy="1876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 b="0" l="0" r="0" t="56584"/>
          <a:stretch/>
        </p:blipFill>
        <p:spPr>
          <a:xfrm>
            <a:off x="1168725" y="3353525"/>
            <a:ext cx="4836172" cy="14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1300" y="1082750"/>
            <a:ext cx="3308174" cy="241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Faced: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4775" y="1735525"/>
            <a:ext cx="4927800" cy="1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Modifying current test cases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Debugging </a:t>
            </a:r>
            <a:r>
              <a:rPr lang="en"/>
              <a:t>constantly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Total instructions change over time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Some test methods have inconsistency to translate onto JaCoCo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Knowing when and how to control the tetris game on the board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PATIENCE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5">
            <a:alphaModFix/>
          </a:blip>
          <a:srcRect b="0" l="72715" r="0" t="70429"/>
          <a:stretch/>
        </p:blipFill>
        <p:spPr>
          <a:xfrm rot="5400000">
            <a:off x="-166809" y="4216200"/>
            <a:ext cx="1094100" cy="7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5">
            <a:alphaModFix/>
          </a:blip>
          <a:srcRect b="0" l="72715" r="0" t="70429"/>
          <a:stretch/>
        </p:blipFill>
        <p:spPr>
          <a:xfrm>
            <a:off x="8049891" y="488600"/>
            <a:ext cx="1094100" cy="7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881850" y="2078875"/>
            <a:ext cx="3842400" cy="28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 on getting a higher JaCoCo score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test cases for tetris main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potential features to cover more test cases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Additional: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Keeping a consistent rotatePiece test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3">
            <a:alphaModFix/>
          </a:blip>
          <a:srcRect b="55545" l="54110" r="25553" t="0"/>
          <a:stretch/>
        </p:blipFill>
        <p:spPr>
          <a:xfrm>
            <a:off x="-4" y="4000225"/>
            <a:ext cx="815500" cy="11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 rotWithShape="1">
          <a:blip r:embed="rId3">
            <a:alphaModFix/>
          </a:blip>
          <a:srcRect b="55545" l="54110" r="25553" t="0"/>
          <a:stretch/>
        </p:blipFill>
        <p:spPr>
          <a:xfrm rot="10800000">
            <a:off x="8328496" y="479325"/>
            <a:ext cx="815500" cy="11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250" y="954474"/>
            <a:ext cx="3013325" cy="18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6650" y="2945249"/>
            <a:ext cx="3340526" cy="204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990700" y="1815900"/>
            <a:ext cx="3657300" cy="13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20"/>
              <a:t>Questions</a:t>
            </a:r>
            <a:r>
              <a:rPr lang="en" sz="5020">
                <a:latin typeface="Droid Serif"/>
                <a:ea typeface="Droid Serif"/>
                <a:cs typeface="Droid Serif"/>
                <a:sym typeface="Droid Serif"/>
              </a:rPr>
              <a:t>‽</a:t>
            </a:r>
            <a:endParaRPr sz="502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500" y="2793000"/>
            <a:ext cx="2350500" cy="23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3528600" y="0"/>
            <a:ext cx="208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</a:t>
            </a:r>
            <a:endParaRPr/>
          </a:p>
        </p:txBody>
      </p:sp>
      <p:pic>
        <p:nvPicPr>
          <p:cNvPr id="214" name="Google Shape;214;p25" title="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4050" y="687600"/>
            <a:ext cx="5941200" cy="44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we approached the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Progress Update #1-4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Bugs Encountered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 faced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Thoughts/Final Remarks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Conclusion/Questions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56929" l="18169" r="62956" t="0"/>
          <a:stretch/>
        </p:blipFill>
        <p:spPr>
          <a:xfrm rot="-5400000">
            <a:off x="7978175" y="489375"/>
            <a:ext cx="756825" cy="11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56929" l="18169" r="62956" t="0"/>
          <a:stretch/>
        </p:blipFill>
        <p:spPr>
          <a:xfrm rot="5400000">
            <a:off x="446750" y="3975449"/>
            <a:ext cx="756825" cy="11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Application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847725" y="1542750"/>
            <a:ext cx="1578900" cy="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Divide and conquer the java files for each team member to sketch cfgs.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72394" t="71407"/>
          <a:stretch/>
        </p:blipFill>
        <p:spPr>
          <a:xfrm>
            <a:off x="0" y="4408175"/>
            <a:ext cx="1106975" cy="7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72394" t="71407"/>
          <a:stretch/>
        </p:blipFill>
        <p:spPr>
          <a:xfrm rot="5400000">
            <a:off x="8222850" y="685450"/>
            <a:ext cx="1106975" cy="7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2322700" y="4047175"/>
            <a:ext cx="1475700" cy="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Created PPC for each function given within the application.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268325" y="2645775"/>
            <a:ext cx="1338600" cy="1037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1640025" y="2645775"/>
            <a:ext cx="1509600" cy="10371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3258925" y="2645775"/>
            <a:ext cx="1509600" cy="10371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5"/>
          <p:cNvCxnSpPr>
            <a:stCxn id="102" idx="1"/>
            <a:endCxn id="106" idx="0"/>
          </p:cNvCxnSpPr>
          <p:nvPr/>
        </p:nvCxnSpPr>
        <p:spPr>
          <a:xfrm flipH="1">
            <a:off x="678225" y="1996200"/>
            <a:ext cx="169500" cy="649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0" name="Google Shape;110;p15"/>
          <p:cNvCxnSpPr>
            <a:stCxn id="107" idx="2"/>
            <a:endCxn id="105" idx="1"/>
          </p:cNvCxnSpPr>
          <p:nvPr/>
        </p:nvCxnSpPr>
        <p:spPr>
          <a:xfrm flipH="1" rot="-5400000">
            <a:off x="1820250" y="3998175"/>
            <a:ext cx="817800" cy="187200"/>
          </a:xfrm>
          <a:prstGeom prst="bentConnector2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268750" y="2018550"/>
            <a:ext cx="4104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505">
                <a:solidFill>
                  <a:schemeClr val="dk1"/>
                </a:solidFill>
              </a:rPr>
              <a:t>01</a:t>
            </a:r>
            <a:endParaRPr sz="1505">
              <a:solidFill>
                <a:schemeClr val="dk1"/>
              </a:solidFill>
            </a:endParaRPr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2113425" y="3730075"/>
            <a:ext cx="4104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505">
                <a:solidFill>
                  <a:schemeClr val="accent6"/>
                </a:solidFill>
              </a:rPr>
              <a:t>02</a:t>
            </a:r>
            <a:endParaRPr sz="1505">
              <a:solidFill>
                <a:schemeClr val="accent6"/>
              </a:solidFill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4877825" y="2645775"/>
            <a:ext cx="1509600" cy="1037100"/>
          </a:xfrm>
          <a:prstGeom prst="chevron">
            <a:avLst>
              <a:gd fmla="val 50000" name="adj"/>
            </a:avLst>
          </a:prstGeom>
          <a:solidFill>
            <a:schemeClr val="accent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6496725" y="2645775"/>
            <a:ext cx="1509600" cy="1037100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3947450" y="1518300"/>
            <a:ext cx="15789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Tasked </a:t>
            </a:r>
            <a:r>
              <a:rPr lang="en" sz="1200"/>
              <a:t>ourselves to create JUnit tests to recreate onto the test files.</a:t>
            </a:r>
            <a:endParaRPr sz="1200"/>
          </a:p>
        </p:txBody>
      </p:sp>
      <p:cxnSp>
        <p:nvCxnSpPr>
          <p:cNvPr id="116" name="Google Shape;116;p15"/>
          <p:cNvCxnSpPr>
            <a:stCxn id="108" idx="0"/>
            <a:endCxn id="115" idx="1"/>
          </p:cNvCxnSpPr>
          <p:nvPr/>
        </p:nvCxnSpPr>
        <p:spPr>
          <a:xfrm rot="-5400000">
            <a:off x="3526150" y="2224575"/>
            <a:ext cx="649500" cy="192900"/>
          </a:xfrm>
          <a:prstGeom prst="bent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3377375" y="2018550"/>
            <a:ext cx="4104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505">
                <a:solidFill>
                  <a:schemeClr val="accent2"/>
                </a:solidFill>
              </a:rPr>
              <a:t>03</a:t>
            </a:r>
            <a:endParaRPr sz="1505">
              <a:solidFill>
                <a:schemeClr val="accent2"/>
              </a:solidFill>
            </a:endParaRPr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5526350" y="4022725"/>
            <a:ext cx="15789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Reverse engineer our steps to trace our branches within the test files.</a:t>
            </a:r>
            <a:endParaRPr sz="1200"/>
          </a:p>
        </p:txBody>
      </p:sp>
      <p:cxnSp>
        <p:nvCxnSpPr>
          <p:cNvPr id="119" name="Google Shape;119;p15"/>
          <p:cNvCxnSpPr>
            <a:stCxn id="113" idx="2"/>
            <a:endCxn id="118" idx="1"/>
          </p:cNvCxnSpPr>
          <p:nvPr/>
        </p:nvCxnSpPr>
        <p:spPr>
          <a:xfrm flipH="1" rot="-5400000">
            <a:off x="5040950" y="4015275"/>
            <a:ext cx="817800" cy="1530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5373350" y="3730075"/>
            <a:ext cx="4104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505">
                <a:solidFill>
                  <a:schemeClr val="accent5"/>
                </a:solidFill>
              </a:rPr>
              <a:t>04</a:t>
            </a:r>
            <a:endParaRPr sz="1505">
              <a:solidFill>
                <a:schemeClr val="accent5"/>
              </a:solidFill>
            </a:endParaRPr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7197575" y="1518300"/>
            <a:ext cx="15789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Documenting our report and presentation slides to record our tests. </a:t>
            </a:r>
            <a:endParaRPr sz="1200"/>
          </a:p>
        </p:txBody>
      </p:sp>
      <p:cxnSp>
        <p:nvCxnSpPr>
          <p:cNvPr id="122" name="Google Shape;122;p15"/>
          <p:cNvCxnSpPr>
            <a:stCxn id="114" idx="0"/>
            <a:endCxn id="121" idx="1"/>
          </p:cNvCxnSpPr>
          <p:nvPr/>
        </p:nvCxnSpPr>
        <p:spPr>
          <a:xfrm rot="-5400000">
            <a:off x="6770100" y="2218425"/>
            <a:ext cx="649500" cy="205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6536550" y="2018538"/>
            <a:ext cx="4104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505">
                <a:solidFill>
                  <a:schemeClr val="accent5"/>
                </a:solidFill>
              </a:rPr>
              <a:t>05</a:t>
            </a:r>
            <a:endParaRPr sz="1505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43650" y="-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Update #1 </a:t>
            </a:r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 b="0" l="22172" r="0" t="70738"/>
          <a:stretch/>
        </p:blipFill>
        <p:spPr>
          <a:xfrm>
            <a:off x="4001400" y="1807550"/>
            <a:ext cx="4932375" cy="184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 b="42216" l="0" r="90743" t="0"/>
          <a:stretch/>
        </p:blipFill>
        <p:spPr>
          <a:xfrm rot="-5400000">
            <a:off x="557425" y="4214875"/>
            <a:ext cx="371200" cy="14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4">
            <a:alphaModFix/>
          </a:blip>
          <a:srcRect b="42216" l="0" r="90743" t="0"/>
          <a:stretch/>
        </p:blipFill>
        <p:spPr>
          <a:xfrm rot="-5400000">
            <a:off x="8215375" y="-75175"/>
            <a:ext cx="371200" cy="14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/>
          <p:nvPr/>
        </p:nvSpPr>
        <p:spPr>
          <a:xfrm>
            <a:off x="646750" y="1056900"/>
            <a:ext cx="1156200" cy="30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>
            <a:off x="43650" y="697000"/>
            <a:ext cx="404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Clock Modification</a:t>
            </a:r>
            <a:r>
              <a:rPr b="1"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Shortest class to do JUnit tests.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Fastest to </a:t>
            </a:r>
            <a:r>
              <a:rPr lang="en"/>
              <a:t>complete.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good sample size to practice JUnit.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Drawbacks: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not cover much of the src folder.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 coverage is 14.5%.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Clock is a dependent class with other classes.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43650" y="-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Update #2 </a:t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915" y="1365300"/>
            <a:ext cx="4543209" cy="33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 rotWithShape="1">
          <a:blip r:embed="rId4">
            <a:alphaModFix/>
          </a:blip>
          <a:srcRect b="42216" l="0" r="90743" t="0"/>
          <a:stretch/>
        </p:blipFill>
        <p:spPr>
          <a:xfrm rot="-5400000">
            <a:off x="557425" y="4214875"/>
            <a:ext cx="371200" cy="14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/>
          <p:nvPr/>
        </p:nvSpPr>
        <p:spPr>
          <a:xfrm>
            <a:off x="646750" y="1056900"/>
            <a:ext cx="1156200" cy="30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 rotWithShape="1">
          <a:blip r:embed="rId4">
            <a:alphaModFix/>
          </a:blip>
          <a:srcRect b="42216" l="0" r="90743" t="0"/>
          <a:stretch/>
        </p:blipFill>
        <p:spPr>
          <a:xfrm rot="-5400000">
            <a:off x="8215375" y="-75175"/>
            <a:ext cx="371200" cy="14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43650" y="722888"/>
            <a:ext cx="4260300" cy="3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Tetris Modification: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parent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Covers every path within the package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Covered instructions with an increase of 54.5% from total coverage (Tetris-master)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Drawbacks: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Tedious 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Requires multiple test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Changed clock coverage with new changes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43650" y="-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Update #3</a:t>
            </a: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b="42216" l="0" r="90743" t="0"/>
          <a:stretch/>
        </p:blipFill>
        <p:spPr>
          <a:xfrm rot="-5400000">
            <a:off x="557425" y="4214875"/>
            <a:ext cx="371200" cy="14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5600" y="1365300"/>
            <a:ext cx="5023149" cy="335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 rotWithShape="1">
          <a:blip r:embed="rId3">
            <a:alphaModFix/>
          </a:blip>
          <a:srcRect b="42216" l="0" r="90743" t="0"/>
          <a:stretch/>
        </p:blipFill>
        <p:spPr>
          <a:xfrm rot="-5400000">
            <a:off x="8215375" y="-75175"/>
            <a:ext cx="371200" cy="14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/>
          <p:nvPr/>
        </p:nvSpPr>
        <p:spPr>
          <a:xfrm>
            <a:off x="646750" y="1056900"/>
            <a:ext cx="1156200" cy="30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0" y="746750"/>
            <a:ext cx="3597000" cy="3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BoardPanel Modification: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Slightly boosted the total coverage.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</a:t>
            </a:r>
            <a:r>
              <a:rPr lang="en"/>
              <a:t>rc folder would include a variety of files that have been covered.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Consistent than before.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Drawbacks: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Neglected other test cases that have been covered previously on TestTetris.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TestTetris took a nosedive from 82% to 2%.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Requires multiple test functions to improve the board.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43650" y="-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Update #4</a:t>
            </a:r>
            <a:endParaRPr/>
          </a:p>
        </p:txBody>
      </p:sp>
      <p:pic>
        <p:nvPicPr>
          <p:cNvPr id="159" name="Google Shape;159;p19"/>
          <p:cNvPicPr preferRelativeResize="0"/>
          <p:nvPr/>
        </p:nvPicPr>
        <p:blipFill rotWithShape="1">
          <a:blip r:embed="rId3">
            <a:alphaModFix/>
          </a:blip>
          <a:srcRect b="42216" l="0" r="90743" t="0"/>
          <a:stretch/>
        </p:blipFill>
        <p:spPr>
          <a:xfrm rot="-5400000">
            <a:off x="557425" y="4214875"/>
            <a:ext cx="371200" cy="14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0350" y="1056900"/>
            <a:ext cx="5242200" cy="351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 rotWithShape="1">
          <a:blip r:embed="rId3">
            <a:alphaModFix/>
          </a:blip>
          <a:srcRect b="42216" l="0" r="90743" t="0"/>
          <a:stretch/>
        </p:blipFill>
        <p:spPr>
          <a:xfrm rot="-5400000">
            <a:off x="8215375" y="-75175"/>
            <a:ext cx="371200" cy="14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/>
          <p:nvPr/>
        </p:nvSpPr>
        <p:spPr>
          <a:xfrm>
            <a:off x="646750" y="1056900"/>
            <a:ext cx="1156200" cy="30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0" y="812950"/>
            <a:ext cx="33657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BoardPanel + Tetris modification: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Highlights all the branch coverages on all files in src and test.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Indicates that other files are covered without inspection.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Drawbacks: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Patiently waiting to finish the game to get the full JaCoCo score.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Not controlling the game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Not closing the game early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729450" y="1840000"/>
            <a:ext cx="4191900" cy="27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Varies between 99.4-99.6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big classes Tetris and BoardPanel would indicate the branch coverages.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solving the other instructions for AllTests.java, TestSidePanel.java and TestTileType.java.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inconsistent to satisfy the cases within testTetris.java due to the longevity of the game.</a:t>
            </a:r>
            <a:endParaRPr/>
          </a:p>
        </p:txBody>
      </p:sp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 b="71099" l="82651" r="0" t="0"/>
          <a:stretch/>
        </p:blipFill>
        <p:spPr>
          <a:xfrm>
            <a:off x="0" y="4400250"/>
            <a:ext cx="695675" cy="7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 b="71099" l="82651" r="0" t="0"/>
          <a:stretch/>
        </p:blipFill>
        <p:spPr>
          <a:xfrm>
            <a:off x="8448325" y="488300"/>
            <a:ext cx="695675" cy="7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675" y="1711925"/>
            <a:ext cx="3917850" cy="2777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 Encountered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250" y="2619425"/>
            <a:ext cx="5921450" cy="16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/>
          <p:nvPr/>
        </p:nvSpPr>
        <p:spPr>
          <a:xfrm>
            <a:off x="261325" y="2498625"/>
            <a:ext cx="10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Tetris.java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0925" y="1670900"/>
            <a:ext cx="1571400" cy="11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 rotWithShape="1">
          <a:blip r:embed="rId5">
            <a:alphaModFix/>
          </a:blip>
          <a:srcRect b="0" l="35719" r="35074" t="69418"/>
          <a:stretch/>
        </p:blipFill>
        <p:spPr>
          <a:xfrm rot="10800000">
            <a:off x="-2" y="4357013"/>
            <a:ext cx="1171175" cy="7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 rotWithShape="1">
          <a:blip r:embed="rId5">
            <a:alphaModFix/>
          </a:blip>
          <a:srcRect b="0" l="35719" r="35074" t="69418"/>
          <a:stretch/>
        </p:blipFill>
        <p:spPr>
          <a:xfrm>
            <a:off x="7972823" y="479250"/>
            <a:ext cx="1171175" cy="7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