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64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jas Joshi" initials="TJ" lastIdx="10" clrIdx="0"/>
  <p:cmAuthor id="1" name="Pavan Kumar RKV" initials="Pavan" lastIdx="0" clrIdx="1"/>
  <p:cmAuthor id="2" name="Ashwin Singh Bakshi" initials="ASB" lastIdx="1" clrIdx="2">
    <p:extLst>
      <p:ext uri="{19B8F6BF-5375-455C-9EA6-DF929625EA0E}">
        <p15:presenceInfo xmlns:p15="http://schemas.microsoft.com/office/powerpoint/2012/main" userId="S-1-5-21-2339699362-534298855-959580817-41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CC1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533" autoAdjust="0"/>
  </p:normalViewPr>
  <p:slideViewPr>
    <p:cSldViewPr>
      <p:cViewPr varScale="1">
        <p:scale>
          <a:sx n="98" d="100"/>
          <a:sy n="98" d="100"/>
        </p:scale>
        <p:origin x="61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8DA4BA-5953-4714-AE5E-3EB7ABDDBDB0}">
      <dgm:prSet custT="1"/>
      <dgm:spPr>
        <a:xfrm>
          <a:off x="786643" y="0"/>
          <a:ext cx="657268" cy="313411"/>
        </a:xfrm>
        <a:solidFill>
          <a:srgbClr val="00B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C1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540DC2D-4C1A-4D90-B7E5-BBB5CAAD51B9}" type="parTrans" cxnId="{14E44A4E-1671-413A-9B55-DD94B59D2E66}">
      <dgm:prSet/>
      <dgm:spPr/>
      <dgm:t>
        <a:bodyPr/>
        <a:lstStyle/>
        <a:p>
          <a:endParaRPr lang="en-US" sz="900"/>
        </a:p>
      </dgm:t>
    </dgm:pt>
    <dgm:pt modelId="{4A2AE71C-4019-41D7-A7CE-37D9B899C1CE}" type="sibTrans" cxnId="{14E44A4E-1671-413A-9B55-DD94B59D2E66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92125A-F023-420B-8D6C-E6FDEE83DA84}" type="pres">
      <dgm:prSet presAssocID="{178DA4BA-5953-4714-AE5E-3EB7ABDDBDB0}" presName="horFlow" presStyleCnt="0"/>
      <dgm:spPr/>
    </dgm:pt>
    <dgm:pt modelId="{037B3EFA-E733-4FD2-BB83-110F2B0EA26D}" type="pres">
      <dgm:prSet presAssocID="{178DA4BA-5953-4714-AE5E-3EB7ABDDBDB0}" presName="bigChev" presStyleLbl="node1" presStyleIdx="0" presStyleCnt="1" custScaleX="214393" custScaleY="255578" custLinFactY="-27720" custLinFactNeighborX="10077" custLinFactNeighborY="-100000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14E44A4E-1671-413A-9B55-DD94B59D2E66}" srcId="{A22D8BE1-47B8-42D4-B462-EF31CEB8568B}" destId="{178DA4BA-5953-4714-AE5E-3EB7ABDDBDB0}" srcOrd="0" destOrd="0" parTransId="{E540DC2D-4C1A-4D90-B7E5-BBB5CAAD51B9}" sibTransId="{4A2AE71C-4019-41D7-A7CE-37D9B899C1CE}"/>
    <dgm:cxn modelId="{F4B9EA1C-3FB6-42D5-BBFA-395E6436724E}" type="presOf" srcId="{178DA4BA-5953-4714-AE5E-3EB7ABDDBDB0}" destId="{037B3EFA-E733-4FD2-BB83-110F2B0EA26D}" srcOrd="0" destOrd="0" presId="urn:microsoft.com/office/officeart/2005/8/layout/lProcess3"/>
    <dgm:cxn modelId="{B5C0BEF2-44A3-471F-A3BD-F24E2FAA3DD1}" type="presOf" srcId="{A22D8BE1-47B8-42D4-B462-EF31CEB8568B}" destId="{C698B0DD-19A5-4624-A862-AEF7CC0D95BC}" srcOrd="0" destOrd="0" presId="urn:microsoft.com/office/officeart/2005/8/layout/lProcess3"/>
    <dgm:cxn modelId="{523D6EE5-6213-4D62-886A-A9243ECBC23B}" type="presParOf" srcId="{C698B0DD-19A5-4624-A862-AEF7CC0D95BC}" destId="{DF92125A-F023-420B-8D6C-E6FDEE83DA84}" srcOrd="0" destOrd="0" presId="urn:microsoft.com/office/officeart/2005/8/layout/lProcess3"/>
    <dgm:cxn modelId="{680D8FD7-E41B-4E5E-BF6C-0B2ABEA5AB9C}" type="presParOf" srcId="{DF92125A-F023-420B-8D6C-E6FDEE83DA84}" destId="{037B3EFA-E733-4FD2-BB83-110F2B0EA26D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9B557A54-64FB-46BC-94F9-D0BD5F31EA08}" type="presOf" srcId="{A22D8BE1-47B8-42D4-B462-EF31CEB8568B}" destId="{C698B0DD-19A5-4624-A862-AEF7CC0D95BC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234FE24C-EF03-414D-9CFA-C5B648BDAFD4}" type="presOf" srcId="{A22D8BE1-47B8-42D4-B462-EF31CEB8568B}" destId="{C698B0DD-19A5-4624-A862-AEF7CC0D95BC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95142" y="309"/>
          <a:ext cx="744571" cy="313604"/>
        </a:xfrm>
        <a:solidFill>
          <a:srgbClr val="F69240"/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C3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8869" custLinFactNeighborY="2675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11F5EAAE-C9FB-44D1-87AE-5D168F141064}" type="presOf" srcId="{A22D8BE1-47B8-42D4-B462-EF31CEB8568B}" destId="{C698B0DD-19A5-4624-A862-AEF7CC0D95BC}" srcOrd="0" destOrd="0" presId="urn:microsoft.com/office/officeart/2005/8/layout/lProcess3"/>
    <dgm:cxn modelId="{63C3FA28-E49D-4F6B-A97B-DA7AC32D4E2A}" type="presOf" srcId="{9AEB9AC2-D07E-423D-8510-45A500539C07}" destId="{D439178D-B676-4CAE-94C2-ED5367431C57}" srcOrd="0" destOrd="0" presId="urn:microsoft.com/office/officeart/2005/8/layout/lProcess3"/>
    <dgm:cxn modelId="{BA98155C-301D-495A-849A-3EA5E7377622}" type="presParOf" srcId="{C698B0DD-19A5-4624-A862-AEF7CC0D95BC}" destId="{84540592-C1C1-4A46-866F-2EA50FEDCAEA}" srcOrd="0" destOrd="0" presId="urn:microsoft.com/office/officeart/2005/8/layout/lProcess3"/>
    <dgm:cxn modelId="{EF9D72AC-9D3A-4453-8086-802F412B5BB0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95142" y="309"/>
          <a:ext cx="744571" cy="313604"/>
        </a:xfrm>
        <a:solidFill>
          <a:schemeClr val="bg2">
            <a:lumMod val="50000"/>
          </a:schemeClr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C6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8869" custLinFactNeighborY="2675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704E2466-2759-4DF7-A082-32AD4F4A48AC}" type="presOf" srcId="{A22D8BE1-47B8-42D4-B462-EF31CEB8568B}" destId="{C698B0DD-19A5-4624-A862-AEF7CC0D95BC}" srcOrd="0" destOrd="0" presId="urn:microsoft.com/office/officeart/2005/8/layout/lProcess3"/>
    <dgm:cxn modelId="{4EAB9F70-2332-4701-A2B2-4F794D0EEA60}" type="presOf" srcId="{9AEB9AC2-D07E-423D-8510-45A500539C07}" destId="{D439178D-B676-4CAE-94C2-ED5367431C57}" srcOrd="0" destOrd="0" presId="urn:microsoft.com/office/officeart/2005/8/layout/lProcess3"/>
    <dgm:cxn modelId="{9B83FBE7-16B6-408D-8328-87A51283FF34}" type="presParOf" srcId="{C698B0DD-19A5-4624-A862-AEF7CC0D95BC}" destId="{84540592-C1C1-4A46-866F-2EA50FEDCAEA}" srcOrd="0" destOrd="0" presId="urn:microsoft.com/office/officeart/2005/8/layout/lProcess3"/>
    <dgm:cxn modelId="{810EF56D-12FC-48D5-B153-8386FCC3D80F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95142" y="309"/>
          <a:ext cx="744571" cy="313604"/>
        </a:xfrm>
        <a:solidFill>
          <a:srgbClr val="7030A0"/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C5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8869" custLinFactNeighborY="-7686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A0272905-424E-408F-A790-B5D21EA0838F}" type="presOf" srcId="{A22D8BE1-47B8-42D4-B462-EF31CEB8568B}" destId="{C698B0DD-19A5-4624-A862-AEF7CC0D95BC}" srcOrd="0" destOrd="0" presId="urn:microsoft.com/office/officeart/2005/8/layout/lProcess3"/>
    <dgm:cxn modelId="{41CFC838-C496-4746-B0F1-E2D433DD8326}" type="presOf" srcId="{9AEB9AC2-D07E-423D-8510-45A500539C07}" destId="{D439178D-B676-4CAE-94C2-ED5367431C57}" srcOrd="0" destOrd="0" presId="urn:microsoft.com/office/officeart/2005/8/layout/lProcess3"/>
    <dgm:cxn modelId="{3F7AB785-D38D-414D-A599-A203B8AAFE9D}" type="presParOf" srcId="{C698B0DD-19A5-4624-A862-AEF7CC0D95BC}" destId="{84540592-C1C1-4A46-866F-2EA50FEDCAEA}" srcOrd="0" destOrd="0" presId="urn:microsoft.com/office/officeart/2005/8/layout/lProcess3"/>
    <dgm:cxn modelId="{12885326-5C92-403B-B2E8-6C51BFBBF475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105266" y="0"/>
          <a:ext cx="745235" cy="313883"/>
        </a:xfrm>
        <a:solidFill>
          <a:schemeClr val="bg1">
            <a:lumMod val="65000"/>
          </a:schemeClr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C11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210" custLinFactNeighborY="-15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132F8714-7077-4B41-B99E-B56804F32C21}" type="presOf" srcId="{9AEB9AC2-D07E-423D-8510-45A500539C07}" destId="{D439178D-B676-4CAE-94C2-ED5367431C57}" srcOrd="0" destOrd="0" presId="urn:microsoft.com/office/officeart/2005/8/layout/lProcess3"/>
    <dgm:cxn modelId="{CCF45B12-09C7-4684-9953-C5CF74B21335}" type="presOf" srcId="{A22D8BE1-47B8-42D4-B462-EF31CEB8568B}" destId="{C698B0DD-19A5-4624-A862-AEF7CC0D95BC}" srcOrd="0" destOrd="0" presId="urn:microsoft.com/office/officeart/2005/8/layout/lProcess3"/>
    <dgm:cxn modelId="{988FDBE1-35A1-46DF-AC4E-A26FA420D058}" type="presParOf" srcId="{C698B0DD-19A5-4624-A862-AEF7CC0D95BC}" destId="{84540592-C1C1-4A46-866F-2EA50FEDCAEA}" srcOrd="0" destOrd="0" presId="urn:microsoft.com/office/officeart/2005/8/layout/lProcess3"/>
    <dgm:cxn modelId="{EF9D83B6-212A-4E31-80D0-328934E30B51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6E8D1949-926B-4AEB-9C38-32C9541530F1}" type="presOf" srcId="{A22D8BE1-47B8-42D4-B462-EF31CEB8568B}" destId="{C698B0DD-19A5-4624-A862-AEF7CC0D95BC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8740597F-2FF6-421B-ADE9-0B5AFC22453F}" type="presOf" srcId="{A22D8BE1-47B8-42D4-B462-EF31CEB8568B}" destId="{C698B0DD-19A5-4624-A862-AEF7CC0D95BC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97AA52FD-CCF2-4455-B65D-B363D9C99481}" type="presOf" srcId="{A22D8BE1-47B8-42D4-B462-EF31CEB8568B}" destId="{C698B0DD-19A5-4624-A862-AEF7CC0D95BC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105266" y="0"/>
          <a:ext cx="745235" cy="313883"/>
        </a:xfrm>
        <a:solidFill>
          <a:schemeClr val="bg1">
            <a:lumMod val="65000"/>
          </a:schemeClr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C11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30" custLinFactY="-120623" custLinFactNeighborX="-77808" custLinFactNeighborY="-200000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C41DF7A0-331D-4558-995E-C1E20DD718F8}" type="presOf" srcId="{A22D8BE1-47B8-42D4-B462-EF31CEB8568B}" destId="{C698B0DD-19A5-4624-A862-AEF7CC0D95BC}" srcOrd="0" destOrd="0" presId="urn:microsoft.com/office/officeart/2005/8/layout/lProcess3"/>
    <dgm:cxn modelId="{26151857-B338-485E-B9FC-2F3A669B2170}" type="presOf" srcId="{9AEB9AC2-D07E-423D-8510-45A500539C07}" destId="{D439178D-B676-4CAE-94C2-ED5367431C57}" srcOrd="0" destOrd="0" presId="urn:microsoft.com/office/officeart/2005/8/layout/lProcess3"/>
    <dgm:cxn modelId="{BE05F55A-9541-4E1B-BC85-B0955DD23EAB}" type="presParOf" srcId="{C698B0DD-19A5-4624-A862-AEF7CC0D95BC}" destId="{84540592-C1C1-4A46-866F-2EA50FEDCAEA}" srcOrd="0" destOrd="0" presId="urn:microsoft.com/office/officeart/2005/8/layout/lProcess3"/>
    <dgm:cxn modelId="{78131DC1-157E-41C8-9199-49952D2674B1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414443" y="3"/>
          <a:ext cx="745990" cy="313597"/>
        </a:xfrm>
        <a:solidFill>
          <a:srgbClr val="FEB80A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C2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13775" custScaleY="119571" custLinFactNeighborX="-32058" custLinFactNeighborY="-59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61BA92BD-126C-4B1E-9977-4CBF06BD614C}" type="presOf" srcId="{A22D8BE1-47B8-42D4-B462-EF31CEB8568B}" destId="{C698B0DD-19A5-4624-A862-AEF7CC0D95BC}" srcOrd="0" destOrd="0" presId="urn:microsoft.com/office/officeart/2005/8/layout/lProcess3"/>
    <dgm:cxn modelId="{BFB7362C-4B34-416A-A2BC-3E5FDE50EA3A}" type="presOf" srcId="{9AEB9AC2-D07E-423D-8510-45A500539C07}" destId="{D439178D-B676-4CAE-94C2-ED5367431C57}" srcOrd="0" destOrd="0" presId="urn:microsoft.com/office/officeart/2005/8/layout/lProcess3"/>
    <dgm:cxn modelId="{7CE4280B-91ED-4335-AE0A-A66E8893C312}" type="presParOf" srcId="{C698B0DD-19A5-4624-A862-AEF7CC0D95BC}" destId="{84540592-C1C1-4A46-866F-2EA50FEDCAEA}" srcOrd="0" destOrd="0" presId="urn:microsoft.com/office/officeart/2005/8/layout/lProcess3"/>
    <dgm:cxn modelId="{B90BF4CD-897B-4239-A6E5-A56B914E4452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E1933982-CEBC-46E4-ADA1-32B1D029F821}" type="presOf" srcId="{A22D8BE1-47B8-42D4-B462-EF31CEB8568B}" destId="{C698B0DD-19A5-4624-A862-AEF7CC0D95BC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418622" y="30"/>
          <a:ext cx="745235" cy="313883"/>
        </a:xfrm>
      </dgm:spPr>
      <dgm:t>
        <a:bodyPr/>
        <a:lstStyle/>
        <a:p>
          <a:pPr rtl="0"/>
          <a:r>
            <a:rPr lang="en-US" sz="900" dirty="0" smtClean="0">
              <a:latin typeface="Calibri"/>
              <a:ea typeface="+mn-ea"/>
              <a:cs typeface="+mn-cs"/>
            </a:rPr>
            <a:t>C4</a:t>
          </a:r>
          <a:endParaRPr lang="en-US" sz="900" dirty="0"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20770" custLinFactNeighborY="29149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F73FD0CD-BB9E-44AD-ADEA-1144321B6A65}" type="presOf" srcId="{A22D8BE1-47B8-42D4-B462-EF31CEB8568B}" destId="{C698B0DD-19A5-4624-A862-AEF7CC0D95BC}" srcOrd="0" destOrd="0" presId="urn:microsoft.com/office/officeart/2005/8/layout/lProcess3"/>
    <dgm:cxn modelId="{FB800CB3-BCF1-443B-84CA-634A31431AC1}" type="presOf" srcId="{9AEB9AC2-D07E-423D-8510-45A500539C07}" destId="{D439178D-B676-4CAE-94C2-ED5367431C57}" srcOrd="0" destOrd="0" presId="urn:microsoft.com/office/officeart/2005/8/layout/lProcess3"/>
    <dgm:cxn modelId="{6BC44F76-2825-44C6-9676-B4FB0C01BB31}" type="presParOf" srcId="{C698B0DD-19A5-4624-A862-AEF7CC0D95BC}" destId="{84540592-C1C1-4A46-866F-2EA50FEDCAEA}" srcOrd="0" destOrd="0" presId="urn:microsoft.com/office/officeart/2005/8/layout/lProcess3"/>
    <dgm:cxn modelId="{184FF829-829C-488C-A653-4BB62A6DB16B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418622" y="30"/>
          <a:ext cx="745235" cy="313883"/>
        </a:xfrm>
      </dgm:spPr>
      <dgm:t>
        <a:bodyPr/>
        <a:lstStyle/>
        <a:p>
          <a:pPr rtl="0"/>
          <a:r>
            <a:rPr lang="en-US" sz="900" dirty="0" smtClean="0">
              <a:latin typeface="Calibri"/>
              <a:ea typeface="+mn-ea"/>
              <a:cs typeface="+mn-cs"/>
            </a:rPr>
            <a:t>C8</a:t>
          </a:r>
          <a:endParaRPr lang="en-US" sz="900" dirty="0"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20770" custLinFactNeighborY="2986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41EDB26C-899A-48AD-B0E1-AA2EA76949F0}" type="presOf" srcId="{9AEB9AC2-D07E-423D-8510-45A500539C07}" destId="{D439178D-B676-4CAE-94C2-ED5367431C57}" srcOrd="0" destOrd="0" presId="urn:microsoft.com/office/officeart/2005/8/layout/lProcess3"/>
    <dgm:cxn modelId="{A7941587-8F02-47B8-9C73-5BC46A746114}" type="presOf" srcId="{A22D8BE1-47B8-42D4-B462-EF31CEB8568B}" destId="{C698B0DD-19A5-4624-A862-AEF7CC0D95BC}" srcOrd="0" destOrd="0" presId="urn:microsoft.com/office/officeart/2005/8/layout/lProcess3"/>
    <dgm:cxn modelId="{9361D759-9A1F-4078-B0FF-037B4E9E8205}" type="presParOf" srcId="{C698B0DD-19A5-4624-A862-AEF7CC0D95BC}" destId="{84540592-C1C1-4A46-866F-2EA50FEDCAEA}" srcOrd="0" destOrd="0" presId="urn:microsoft.com/office/officeart/2005/8/layout/lProcess3"/>
    <dgm:cxn modelId="{3D7B0303-A165-439C-8023-629EA170A450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95142" y="309"/>
          <a:ext cx="744571" cy="313604"/>
        </a:xfrm>
      </dgm:spPr>
      <dgm:t>
        <a:bodyPr/>
        <a:lstStyle/>
        <a:p>
          <a:pPr rtl="0"/>
          <a:r>
            <a:rPr lang="en-US" sz="900" dirty="0" smtClean="0">
              <a:latin typeface="Calibri"/>
              <a:ea typeface="+mn-ea"/>
              <a:cs typeface="+mn-cs"/>
            </a:rPr>
            <a:t>C7</a:t>
          </a:r>
          <a:endParaRPr lang="en-US" sz="900" dirty="0"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8869" custLinFactNeighborY="2675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389D26C8-9E34-4FEC-9DBD-7FA46FD18CBD}" type="presOf" srcId="{A22D8BE1-47B8-42D4-B462-EF31CEB8568B}" destId="{C698B0DD-19A5-4624-A862-AEF7CC0D95BC}" srcOrd="0" destOrd="0" presId="urn:microsoft.com/office/officeart/2005/8/layout/lProcess3"/>
    <dgm:cxn modelId="{ED89A8E9-C314-49A9-AC40-82F47FDE0581}" type="presOf" srcId="{9AEB9AC2-D07E-423D-8510-45A500539C07}" destId="{D439178D-B676-4CAE-94C2-ED5367431C57}" srcOrd="0" destOrd="0" presId="urn:microsoft.com/office/officeart/2005/8/layout/lProcess3"/>
    <dgm:cxn modelId="{5F3AB21A-0C4A-43B9-9B1E-6980482C0358}" type="presParOf" srcId="{C698B0DD-19A5-4624-A862-AEF7CC0D95BC}" destId="{84540592-C1C1-4A46-866F-2EA50FEDCAEA}" srcOrd="0" destOrd="0" presId="urn:microsoft.com/office/officeart/2005/8/layout/lProcess3"/>
    <dgm:cxn modelId="{7E338789-B543-45B3-B5E3-146B5DD9764D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418622" y="30"/>
          <a:ext cx="745235" cy="313883"/>
        </a:xfrm>
        <a:solidFill>
          <a:srgbClr val="F69240"/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C3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20770" custLinFactNeighborY="2986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1EE1A535-ADD3-4772-BA5B-7710E51812E1}" type="presOf" srcId="{A22D8BE1-47B8-42D4-B462-EF31CEB8568B}" destId="{C698B0DD-19A5-4624-A862-AEF7CC0D95BC}" srcOrd="0" destOrd="0" presId="urn:microsoft.com/office/officeart/2005/8/layout/lProcess3"/>
    <dgm:cxn modelId="{2DA1DBF7-8DA6-4DF2-9822-A69FAF9B0663}" type="presOf" srcId="{9AEB9AC2-D07E-423D-8510-45A500539C07}" destId="{D439178D-B676-4CAE-94C2-ED5367431C57}" srcOrd="0" destOrd="0" presId="urn:microsoft.com/office/officeart/2005/8/layout/lProcess3"/>
    <dgm:cxn modelId="{D7793AB2-5341-45DA-BC81-C3E0275C0E4C}" type="presParOf" srcId="{C698B0DD-19A5-4624-A862-AEF7CC0D95BC}" destId="{84540592-C1C1-4A46-866F-2EA50FEDCAEA}" srcOrd="0" destOrd="0" presId="urn:microsoft.com/office/officeart/2005/8/layout/lProcess3"/>
    <dgm:cxn modelId="{1A08EC5D-5239-481F-96FD-16EC016EF339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E9F74F7-32BF-4A11-9513-B02EE3F3C04E}" type="presOf" srcId="{A22D8BE1-47B8-42D4-B462-EF31CEB8568B}" destId="{C698B0DD-19A5-4624-A862-AEF7CC0D95BC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8DA4BA-5953-4714-AE5E-3EB7ABDDBDB0}">
      <dgm:prSet custT="1"/>
      <dgm:spPr>
        <a:xfrm>
          <a:off x="786643" y="0"/>
          <a:ext cx="657268" cy="313411"/>
        </a:xfrm>
        <a:solidFill>
          <a:srgbClr val="00B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C1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540DC2D-4C1A-4D90-B7E5-BBB5CAAD51B9}" type="parTrans" cxnId="{14E44A4E-1671-413A-9B55-DD94B59D2E66}">
      <dgm:prSet/>
      <dgm:spPr/>
      <dgm:t>
        <a:bodyPr/>
        <a:lstStyle/>
        <a:p>
          <a:endParaRPr lang="en-US" sz="900"/>
        </a:p>
      </dgm:t>
    </dgm:pt>
    <dgm:pt modelId="{4A2AE71C-4019-41D7-A7CE-37D9B899C1CE}" type="sibTrans" cxnId="{14E44A4E-1671-413A-9B55-DD94B59D2E66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92125A-F023-420B-8D6C-E6FDEE83DA84}" type="pres">
      <dgm:prSet presAssocID="{178DA4BA-5953-4714-AE5E-3EB7ABDDBDB0}" presName="horFlow" presStyleCnt="0"/>
      <dgm:spPr/>
    </dgm:pt>
    <dgm:pt modelId="{037B3EFA-E733-4FD2-BB83-110F2B0EA26D}" type="pres">
      <dgm:prSet presAssocID="{178DA4BA-5953-4714-AE5E-3EB7ABDDBDB0}" presName="bigChev" presStyleLbl="node1" presStyleIdx="0" presStyleCnt="1" custScaleX="214393" custScaleY="255578" custLinFactY="-27720" custLinFactNeighborX="10077" custLinFactNeighborY="-100000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E3FC4F27-E70F-485A-BAAF-19C22448B698}" type="presOf" srcId="{A22D8BE1-47B8-42D4-B462-EF31CEB8568B}" destId="{C698B0DD-19A5-4624-A862-AEF7CC0D95BC}" srcOrd="0" destOrd="0" presId="urn:microsoft.com/office/officeart/2005/8/layout/lProcess3"/>
    <dgm:cxn modelId="{14E44A4E-1671-413A-9B55-DD94B59D2E66}" srcId="{A22D8BE1-47B8-42D4-B462-EF31CEB8568B}" destId="{178DA4BA-5953-4714-AE5E-3EB7ABDDBDB0}" srcOrd="0" destOrd="0" parTransId="{E540DC2D-4C1A-4D90-B7E5-BBB5CAAD51B9}" sibTransId="{4A2AE71C-4019-41D7-A7CE-37D9B899C1CE}"/>
    <dgm:cxn modelId="{6DBDC90E-6586-4046-8C9A-52CA9CEC4801}" type="presOf" srcId="{178DA4BA-5953-4714-AE5E-3EB7ABDDBDB0}" destId="{037B3EFA-E733-4FD2-BB83-110F2B0EA26D}" srcOrd="0" destOrd="0" presId="urn:microsoft.com/office/officeart/2005/8/layout/lProcess3"/>
    <dgm:cxn modelId="{C9BCEF0A-2003-44A9-967A-1C5E07C67AB4}" type="presParOf" srcId="{C698B0DD-19A5-4624-A862-AEF7CC0D95BC}" destId="{DF92125A-F023-420B-8D6C-E6FDEE83DA84}" srcOrd="0" destOrd="0" presId="urn:microsoft.com/office/officeart/2005/8/layout/lProcess3"/>
    <dgm:cxn modelId="{BCA69C9C-CE49-45AC-A9D1-151AF68A5DFB}" type="presParOf" srcId="{DF92125A-F023-420B-8D6C-E6FDEE83DA84}" destId="{037B3EFA-E733-4FD2-BB83-110F2B0EA26D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414443" y="3"/>
          <a:ext cx="745990" cy="313597"/>
        </a:xfrm>
        <a:solidFill>
          <a:srgbClr val="FEB80A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C2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13775" custScaleY="119571" custLinFactNeighborX="-32058" custLinFactNeighborY="-59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0E1D49BB-1E1B-471F-B246-1A51C9936D8B}" type="presOf" srcId="{9AEB9AC2-D07E-423D-8510-45A500539C07}" destId="{D439178D-B676-4CAE-94C2-ED5367431C57}" srcOrd="0" destOrd="0" presId="urn:microsoft.com/office/officeart/2005/8/layout/lProcess3"/>
    <dgm:cxn modelId="{CFB4343F-61BC-4E33-B489-0C60E22521B3}" type="presOf" srcId="{A22D8BE1-47B8-42D4-B462-EF31CEB8568B}" destId="{C698B0DD-19A5-4624-A862-AEF7CC0D95BC}" srcOrd="0" destOrd="0" presId="urn:microsoft.com/office/officeart/2005/8/layout/lProcess3"/>
    <dgm:cxn modelId="{0303D2E1-D8FF-4BD8-90D8-61BA75297E2A}" type="presParOf" srcId="{C698B0DD-19A5-4624-A862-AEF7CC0D95BC}" destId="{84540592-C1C1-4A46-866F-2EA50FEDCAEA}" srcOrd="0" destOrd="0" presId="urn:microsoft.com/office/officeart/2005/8/layout/lProcess3"/>
    <dgm:cxn modelId="{4C2ABFD1-1F4E-45E6-B2E5-A58BF269FA79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ADD120F7-EE90-4DDE-BEA0-4819CFA753FE}" type="presOf" srcId="{A22D8BE1-47B8-42D4-B462-EF31CEB8568B}" destId="{C698B0DD-19A5-4624-A862-AEF7CC0D95BC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105266" y="0"/>
          <a:ext cx="745235" cy="313883"/>
        </a:xfrm>
        <a:solidFill>
          <a:schemeClr val="bg1">
            <a:lumMod val="65000"/>
          </a:schemeClr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C11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38723" custLinFactNeighborY="-73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90F159A6-8F5B-43E2-8514-93AF836D4D3A}" type="presOf" srcId="{A22D8BE1-47B8-42D4-B462-EF31CEB8568B}" destId="{C698B0DD-19A5-4624-A862-AEF7CC0D95BC}" srcOrd="0" destOrd="0" presId="urn:microsoft.com/office/officeart/2005/8/layout/lProcess3"/>
    <dgm:cxn modelId="{AF4C548D-BD2D-479B-9702-848F7BD32CD2}" type="presOf" srcId="{9AEB9AC2-D07E-423D-8510-45A500539C07}" destId="{D439178D-B676-4CAE-94C2-ED5367431C57}" srcOrd="0" destOrd="0" presId="urn:microsoft.com/office/officeart/2005/8/layout/lProcess3"/>
    <dgm:cxn modelId="{B7198C8F-C916-41C7-839E-27923FD4CA3A}" type="presParOf" srcId="{C698B0DD-19A5-4624-A862-AEF7CC0D95BC}" destId="{84540592-C1C1-4A46-866F-2EA50FEDCAEA}" srcOrd="0" destOrd="0" presId="urn:microsoft.com/office/officeart/2005/8/layout/lProcess3"/>
    <dgm:cxn modelId="{E0875CBA-1A49-4482-91AE-7C481AC0E26A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2D8BE1-47B8-42D4-B462-EF31CEB8568B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EB9AC2-D07E-423D-8510-45A500539C07}">
      <dgm:prSet custT="1"/>
      <dgm:spPr>
        <a:xfrm>
          <a:off x="95142" y="309"/>
          <a:ext cx="744571" cy="313604"/>
        </a:xfrm>
        <a:solidFill>
          <a:srgbClr val="0070C0"/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9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C4</a:t>
          </a:r>
          <a:endParaRPr lang="en-US" sz="9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E549ED2-656F-4980-B34A-7B68D5140926}" type="sibTrans" cxnId="{6E668EA8-6FDB-4D83-9983-EFFCE8EB6C62}">
      <dgm:prSet/>
      <dgm:spPr/>
      <dgm:t>
        <a:bodyPr/>
        <a:lstStyle/>
        <a:p>
          <a:endParaRPr lang="en-US" sz="900"/>
        </a:p>
      </dgm:t>
    </dgm:pt>
    <dgm:pt modelId="{C2EEA613-2374-4181-8FE3-A97FE67DA80E}" type="parTrans" cxnId="{6E668EA8-6FDB-4D83-9983-EFFCE8EB6C62}">
      <dgm:prSet/>
      <dgm:spPr/>
      <dgm:t>
        <a:bodyPr/>
        <a:lstStyle/>
        <a:p>
          <a:endParaRPr lang="en-US" sz="900"/>
        </a:p>
      </dgm:t>
    </dgm:pt>
    <dgm:pt modelId="{C698B0DD-19A5-4624-A862-AEF7CC0D95BC}" type="pres">
      <dgm:prSet presAssocID="{A22D8BE1-47B8-42D4-B462-EF31CEB856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540592-C1C1-4A46-866F-2EA50FEDCAEA}" type="pres">
      <dgm:prSet presAssocID="{9AEB9AC2-D07E-423D-8510-45A500539C07}" presName="horFlow" presStyleCnt="0"/>
      <dgm:spPr/>
      <dgm:t>
        <a:bodyPr/>
        <a:lstStyle/>
        <a:p>
          <a:endParaRPr lang="en-US"/>
        </a:p>
      </dgm:t>
    </dgm:pt>
    <dgm:pt modelId="{D439178D-B676-4CAE-94C2-ED5367431C57}" type="pres">
      <dgm:prSet presAssocID="{9AEB9AC2-D07E-423D-8510-45A500539C07}" presName="bigChev" presStyleLbl="node1" presStyleIdx="0" presStyleCnt="1" custScaleX="100098" custScaleY="105400" custLinFactNeighborX="-8869" custLinFactNeighborY="2675"/>
      <dgm:spPr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6E668EA8-6FDB-4D83-9983-EFFCE8EB6C62}" srcId="{A22D8BE1-47B8-42D4-B462-EF31CEB8568B}" destId="{9AEB9AC2-D07E-423D-8510-45A500539C07}" srcOrd="0" destOrd="0" parTransId="{C2EEA613-2374-4181-8FE3-A97FE67DA80E}" sibTransId="{7E549ED2-656F-4980-B34A-7B68D5140926}"/>
    <dgm:cxn modelId="{7BA60AF3-26EE-4D49-B66A-FE16FD54FC62}" type="presOf" srcId="{A22D8BE1-47B8-42D4-B462-EF31CEB8568B}" destId="{C698B0DD-19A5-4624-A862-AEF7CC0D95BC}" srcOrd="0" destOrd="0" presId="urn:microsoft.com/office/officeart/2005/8/layout/lProcess3"/>
    <dgm:cxn modelId="{34A5236A-A5F8-4187-BB95-63C6B0A88DC2}" type="presOf" srcId="{9AEB9AC2-D07E-423D-8510-45A500539C07}" destId="{D439178D-B676-4CAE-94C2-ED5367431C57}" srcOrd="0" destOrd="0" presId="urn:microsoft.com/office/officeart/2005/8/layout/lProcess3"/>
    <dgm:cxn modelId="{B0007862-09CC-42ED-A4B9-1619F3D8A4A0}" type="presParOf" srcId="{C698B0DD-19A5-4624-A862-AEF7CC0D95BC}" destId="{84540592-C1C1-4A46-866F-2EA50FEDCAEA}" srcOrd="0" destOrd="0" presId="urn:microsoft.com/office/officeart/2005/8/layout/lProcess3"/>
    <dgm:cxn modelId="{88ED95D3-EB18-4EDC-8329-A283F804DECD}" type="presParOf" srcId="{84540592-C1C1-4A46-866F-2EA50FEDCAEA}" destId="{D439178D-B676-4CAE-94C2-ED5367431C57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B3EFA-E733-4FD2-BB83-110F2B0EA26D}">
      <dsp:nvSpPr>
        <dsp:cNvPr id="0" name=""/>
        <dsp:cNvSpPr/>
      </dsp:nvSpPr>
      <dsp:spPr>
        <a:xfrm>
          <a:off x="713926" y="0"/>
          <a:ext cx="590844" cy="281738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C1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854795" y="0"/>
        <a:ext cx="309106" cy="2817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88900" y="205"/>
          <a:ext cx="669262" cy="281884"/>
        </a:xfrm>
        <a:prstGeom prst="chevron">
          <a:avLst/>
        </a:prstGeom>
        <a:solidFill>
          <a:srgbClr val="F69240"/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C3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29842" y="205"/>
        <a:ext cx="387378" cy="2818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88900" y="205"/>
          <a:ext cx="669262" cy="281884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C6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29842" y="205"/>
        <a:ext cx="387378" cy="28188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88900" y="0"/>
          <a:ext cx="669262" cy="281884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C5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29842" y="0"/>
        <a:ext cx="387378" cy="2818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68972" y="112"/>
          <a:ext cx="608096" cy="256122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C11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97033" y="112"/>
        <a:ext cx="351974" cy="25612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2025" y="0"/>
          <a:ext cx="668724" cy="281738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C11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42894" y="0"/>
        <a:ext cx="386986" cy="281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379073" y="27"/>
          <a:ext cx="670248" cy="281757"/>
        </a:xfrm>
        <a:prstGeom prst="chevron">
          <a:avLst/>
        </a:prstGeom>
        <a:solidFill>
          <a:srgbClr val="FEB80A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C2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19952" y="27"/>
        <a:ext cx="388491" cy="2817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382486" y="79"/>
          <a:ext cx="669560" cy="2820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alibri"/>
              <a:ea typeface="+mn-ea"/>
              <a:cs typeface="+mn-cs"/>
            </a:rPr>
            <a:t>C4</a:t>
          </a:r>
          <a:endParaRPr lang="en-US" sz="900" kern="1200" dirty="0">
            <a:latin typeface="Calibri"/>
            <a:ea typeface="+mn-ea"/>
            <a:cs typeface="+mn-cs"/>
          </a:endParaRPr>
        </a:p>
      </dsp:txBody>
      <dsp:txXfrm>
        <a:off x="523491" y="79"/>
        <a:ext cx="387550" cy="2820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382486" y="79"/>
          <a:ext cx="669560" cy="28201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alibri"/>
              <a:ea typeface="+mn-ea"/>
              <a:cs typeface="+mn-cs"/>
            </a:rPr>
            <a:t>C8</a:t>
          </a:r>
          <a:endParaRPr lang="en-US" sz="900" kern="1200" dirty="0">
            <a:latin typeface="Calibri"/>
            <a:ea typeface="+mn-ea"/>
            <a:cs typeface="+mn-cs"/>
          </a:endParaRPr>
        </a:p>
      </dsp:txBody>
      <dsp:txXfrm>
        <a:off x="523491" y="79"/>
        <a:ext cx="387550" cy="28201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88900" y="205"/>
          <a:ext cx="669262" cy="2818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alibri"/>
              <a:ea typeface="+mn-ea"/>
              <a:cs typeface="+mn-cs"/>
            </a:rPr>
            <a:t>C7</a:t>
          </a:r>
          <a:endParaRPr lang="en-US" sz="900" kern="1200" dirty="0">
            <a:latin typeface="Calibri"/>
            <a:ea typeface="+mn-ea"/>
            <a:cs typeface="+mn-cs"/>
          </a:endParaRPr>
        </a:p>
      </dsp:txBody>
      <dsp:txXfrm>
        <a:off x="229842" y="205"/>
        <a:ext cx="387378" cy="281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382486" y="79"/>
          <a:ext cx="669560" cy="282010"/>
        </a:xfrm>
        <a:prstGeom prst="chevron">
          <a:avLst/>
        </a:prstGeom>
        <a:solidFill>
          <a:srgbClr val="F69240"/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C3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23491" y="79"/>
        <a:ext cx="387550" cy="282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B3EFA-E733-4FD2-BB83-110F2B0EA26D}">
      <dsp:nvSpPr>
        <dsp:cNvPr id="0" name=""/>
        <dsp:cNvSpPr/>
      </dsp:nvSpPr>
      <dsp:spPr>
        <a:xfrm>
          <a:off x="713926" y="0"/>
          <a:ext cx="590844" cy="281738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C1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854795" y="0"/>
        <a:ext cx="309106" cy="2817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379073" y="27"/>
          <a:ext cx="670248" cy="281757"/>
        </a:xfrm>
        <a:prstGeom prst="chevron">
          <a:avLst/>
        </a:prstGeom>
        <a:solidFill>
          <a:srgbClr val="FEB80A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C2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19952" y="27"/>
        <a:ext cx="388491" cy="2817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0" y="0"/>
          <a:ext cx="637274" cy="268411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C11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34206" y="0"/>
        <a:ext cx="368863" cy="2684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78D-B676-4CAE-94C2-ED5367431C57}">
      <dsp:nvSpPr>
        <dsp:cNvPr id="0" name=""/>
        <dsp:cNvSpPr/>
      </dsp:nvSpPr>
      <dsp:spPr>
        <a:xfrm>
          <a:off x="88900" y="205"/>
          <a:ext cx="669262" cy="281884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rgbClr val="D6EC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C4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29842" y="205"/>
        <a:ext cx="387378" cy="28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6EA21-8867-4819-B30F-E7AB41F8E1F1}" type="datetimeFigureOut">
              <a:rPr lang="en-US" smtClean="0"/>
              <a:t>1/19/2016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6319-C4A8-4911-A71A-A91261CCA2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20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" y="0"/>
            <a:ext cx="9131315" cy="51434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888230"/>
            <a:ext cx="9144000" cy="27432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1962152"/>
            <a:ext cx="4762500" cy="638174"/>
          </a:xfr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2600325"/>
            <a:ext cx="4781550" cy="4191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A1A1-A255-4548-BD1D-46E2CB6B9D5C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D27-AB62-4257-AFCE-649B8B1B85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51" y="549130"/>
            <a:ext cx="3877949" cy="64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3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A1A1-A255-4548-BD1D-46E2CB6B9D5C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D27-AB62-4257-AFCE-649B8B1B8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1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A1A1-A255-4548-BD1D-46E2CB6B9D5C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D27-AB62-4257-AFCE-649B8B1B8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2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843" y="4888230"/>
            <a:ext cx="6858000" cy="27432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8"/>
          <p:cNvGrpSpPr/>
          <p:nvPr userDrawn="1"/>
        </p:nvGrpSpPr>
        <p:grpSpPr>
          <a:xfrm>
            <a:off x="-9525" y="327480"/>
            <a:ext cx="9112873" cy="269675"/>
            <a:chOff x="-9525" y="327480"/>
            <a:chExt cx="9112873" cy="269675"/>
          </a:xfrm>
        </p:grpSpPr>
        <p:cxnSp>
          <p:nvCxnSpPr>
            <p:cNvPr id="7" name="Straight Connector 12"/>
            <p:cNvCxnSpPr/>
            <p:nvPr userDrawn="1"/>
          </p:nvCxnSpPr>
          <p:spPr>
            <a:xfrm flipV="1">
              <a:off x="-9525" y="390525"/>
              <a:ext cx="9052560" cy="206630"/>
            </a:xfrm>
            <a:prstGeom prst="bentConnector3">
              <a:avLst>
                <a:gd name="adj1" fmla="val 96861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4245">
              <a:off x="8890337" y="327480"/>
              <a:ext cx="213011" cy="190822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701278"/>
            <a:ext cx="8900160" cy="3394472"/>
          </a:xfrm>
        </p:spPr>
        <p:txBody>
          <a:bodyPr/>
          <a:lstStyle>
            <a:lvl1pPr marL="342900" indent="-342900">
              <a:buClr>
                <a:srgbClr val="FF8700"/>
              </a:buClr>
              <a:buFont typeface="Arial" panose="020B0604020202020204" pitchFamily="34" charset="0"/>
              <a:buChar char="»"/>
              <a:defRPr sz="280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8700"/>
              </a:buClr>
              <a:buFont typeface="Arial" panose="020B0604020202020204" pitchFamily="34" charset="0"/>
              <a:buChar char="»"/>
              <a:defRPr sz="240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FF8700"/>
              </a:buClr>
              <a:defRPr sz="200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F8700"/>
              </a:buClr>
              <a:buFont typeface="Arial" panose="020B0604020202020204" pitchFamily="34" charset="0"/>
              <a:buChar char="-"/>
              <a:defRPr sz="180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28575" y="4911725"/>
            <a:ext cx="43416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www.gallop.net 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Unsolicited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Copyright ©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2015,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Gallop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362449" y="4913168"/>
            <a:ext cx="419102" cy="249382"/>
          </a:xfrm>
          <a:prstGeom prst="rect">
            <a:avLst/>
          </a:prstGeom>
        </p:spPr>
        <p:txBody>
          <a:bodyPr anchor="ctr"/>
          <a:lstStyle/>
          <a:p>
            <a:pPr algn="r"/>
            <a:fld id="{1ABA5E30-8ADC-4D9E-A91D-3D9526157550}" type="slidenum"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204602" y="-219075"/>
            <a:ext cx="8229600" cy="6096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FF82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24" y="4770959"/>
            <a:ext cx="2189001" cy="3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5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6255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49091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239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79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72835"/>
            <a:ext cx="4038600" cy="28001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4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80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FF8700"/>
              </a:buClr>
              <a:buChar char="»"/>
            </a:pPr>
            <a:r>
              <a:rPr lang="en-US" smtClean="0"/>
              <a:t>Click to edit Master text styles</a:t>
            </a:r>
          </a:p>
          <a:p>
            <a:pPr lvl="1">
              <a:buClr>
                <a:srgbClr val="FF8700"/>
              </a:buClr>
              <a:buChar char="»"/>
            </a:pPr>
            <a:r>
              <a:rPr lang="en-US" smtClean="0"/>
              <a:t>Second level</a:t>
            </a:r>
          </a:p>
          <a:p>
            <a:pPr lvl="2">
              <a:buClr>
                <a:srgbClr val="FF8700"/>
              </a:buClr>
              <a:buChar char="»"/>
            </a:pPr>
            <a:r>
              <a:rPr lang="en-US" smtClean="0"/>
              <a:t>Third level</a:t>
            </a:r>
          </a:p>
          <a:p>
            <a:pPr lvl="3">
              <a:buClr>
                <a:srgbClr val="FF8700"/>
              </a:buClr>
              <a:buChar char="»"/>
            </a:pPr>
            <a:r>
              <a:rPr lang="en-US" smtClean="0"/>
              <a:t>Fourth level</a:t>
            </a:r>
          </a:p>
          <a:p>
            <a:pPr lvl="4">
              <a:buClr>
                <a:srgbClr val="FF8700"/>
              </a:buClr>
              <a:buChar char="»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72835"/>
            <a:ext cx="4038600" cy="28001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4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80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FF8700"/>
              </a:buClr>
              <a:buChar char="»"/>
            </a:pPr>
            <a:r>
              <a:rPr lang="en-US" smtClean="0"/>
              <a:t>Click to edit Master text styles</a:t>
            </a:r>
          </a:p>
          <a:p>
            <a:pPr lvl="1">
              <a:buClr>
                <a:srgbClr val="FF8700"/>
              </a:buClr>
              <a:buChar char="»"/>
            </a:pPr>
            <a:r>
              <a:rPr lang="en-US" smtClean="0"/>
              <a:t>Second level</a:t>
            </a:r>
          </a:p>
          <a:p>
            <a:pPr lvl="2">
              <a:buClr>
                <a:srgbClr val="FF8700"/>
              </a:buClr>
              <a:buChar char="»"/>
            </a:pPr>
            <a:r>
              <a:rPr lang="en-US" smtClean="0"/>
              <a:t>Third level</a:t>
            </a:r>
          </a:p>
          <a:p>
            <a:pPr lvl="3">
              <a:buClr>
                <a:srgbClr val="FF8700"/>
              </a:buClr>
              <a:buChar char="»"/>
            </a:pPr>
            <a:r>
              <a:rPr lang="en-US" smtClean="0"/>
              <a:t>Fourth level</a:t>
            </a:r>
          </a:p>
          <a:p>
            <a:pPr lvl="4">
              <a:buClr>
                <a:srgbClr val="FF8700"/>
              </a:buClr>
              <a:buChar char="»"/>
            </a:pPr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8"/>
          <p:cNvGrpSpPr/>
          <p:nvPr userDrawn="1"/>
        </p:nvGrpSpPr>
        <p:grpSpPr>
          <a:xfrm>
            <a:off x="-9525" y="327480"/>
            <a:ext cx="9112873" cy="269675"/>
            <a:chOff x="-9525" y="327480"/>
            <a:chExt cx="9112873" cy="269675"/>
          </a:xfrm>
        </p:grpSpPr>
        <p:cxnSp>
          <p:nvCxnSpPr>
            <p:cNvPr id="10" name="Straight Connector 12"/>
            <p:cNvCxnSpPr/>
            <p:nvPr userDrawn="1"/>
          </p:nvCxnSpPr>
          <p:spPr>
            <a:xfrm flipV="1">
              <a:off x="-9525" y="390525"/>
              <a:ext cx="9052560" cy="206630"/>
            </a:xfrm>
            <a:prstGeom prst="bentConnector3">
              <a:avLst>
                <a:gd name="adj1" fmla="val 96861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4245">
              <a:off x="8890337" y="327480"/>
              <a:ext cx="213011" cy="190822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6096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FF82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4843" y="4888230"/>
            <a:ext cx="6858000" cy="27432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28575" y="4911725"/>
            <a:ext cx="43416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www.gallop.net 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Unsolicited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Copyright ©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2014,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Gallop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4362449" y="4913168"/>
            <a:ext cx="419102" cy="249382"/>
          </a:xfrm>
          <a:prstGeom prst="rect">
            <a:avLst/>
          </a:prstGeom>
        </p:spPr>
        <p:txBody>
          <a:bodyPr anchor="ctr"/>
          <a:lstStyle/>
          <a:p>
            <a:pPr algn="r"/>
            <a:fld id="{1ABA5E30-8ADC-4D9E-A91D-3D9526157550}" type="slidenum"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24" y="4770959"/>
            <a:ext cx="2189001" cy="3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-9525" y="327480"/>
            <a:ext cx="9112873" cy="269675"/>
            <a:chOff x="-9525" y="327480"/>
            <a:chExt cx="9112873" cy="269675"/>
          </a:xfrm>
        </p:grpSpPr>
        <p:cxnSp>
          <p:nvCxnSpPr>
            <p:cNvPr id="12" name="Straight Connector 12"/>
            <p:cNvCxnSpPr/>
            <p:nvPr userDrawn="1"/>
          </p:nvCxnSpPr>
          <p:spPr>
            <a:xfrm flipV="1">
              <a:off x="-9525" y="390525"/>
              <a:ext cx="9052560" cy="206630"/>
            </a:xfrm>
            <a:prstGeom prst="bentConnector3">
              <a:avLst>
                <a:gd name="adj1" fmla="val 96861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4245">
              <a:off x="8890337" y="327480"/>
              <a:ext cx="213011" cy="190822"/>
            </a:xfrm>
            <a:prstGeom prst="rect">
              <a:avLst/>
            </a:prstGeom>
          </p:spPr>
        </p:pic>
      </p:grpSp>
      <p:sp>
        <p:nvSpPr>
          <p:cNvPr id="16" name="Title 1"/>
          <p:cNvSpPr txBox="1">
            <a:spLocks/>
          </p:cNvSpPr>
          <p:nvPr userDrawn="1"/>
        </p:nvSpPr>
        <p:spPr>
          <a:xfrm>
            <a:off x="1524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FF82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</a:rPr>
              <a:t>Click to edit Master title style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22771"/>
            <a:ext cx="4040188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4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80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FF8700"/>
              </a:buClr>
              <a:buChar char="»"/>
            </a:pPr>
            <a:r>
              <a:rPr lang="en-US" smtClean="0"/>
              <a:t>Click to edit Master text styles</a:t>
            </a:r>
          </a:p>
          <a:p>
            <a:pPr lvl="1">
              <a:buClr>
                <a:srgbClr val="FF8700"/>
              </a:buClr>
              <a:buChar char="»"/>
            </a:pPr>
            <a:r>
              <a:rPr lang="en-US" smtClean="0"/>
              <a:t>Second level</a:t>
            </a:r>
          </a:p>
          <a:p>
            <a:pPr lvl="2">
              <a:buClr>
                <a:srgbClr val="FF8700"/>
              </a:buClr>
              <a:buChar char="»"/>
            </a:pPr>
            <a:r>
              <a:rPr lang="en-US" smtClean="0"/>
              <a:t>Third level</a:t>
            </a:r>
          </a:p>
          <a:p>
            <a:pPr lvl="3">
              <a:buClr>
                <a:srgbClr val="FF8700"/>
              </a:buClr>
              <a:buChar char="»"/>
            </a:pPr>
            <a:r>
              <a:rPr lang="en-US" smtClean="0"/>
              <a:t>Fourth level</a:t>
            </a:r>
          </a:p>
          <a:p>
            <a:pPr lvl="4">
              <a:buClr>
                <a:srgbClr val="FF8700"/>
              </a:buClr>
              <a:buChar char="»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429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22771"/>
            <a:ext cx="4041775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4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smtClean="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800">
                <a:solidFill>
                  <a:srgbClr val="067CC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buClr>
                <a:srgbClr val="FF8700"/>
              </a:buClr>
              <a:buChar char="»"/>
            </a:pPr>
            <a:r>
              <a:rPr lang="en-US" smtClean="0"/>
              <a:t>Click to edit Master text styles</a:t>
            </a:r>
          </a:p>
          <a:p>
            <a:pPr lvl="1">
              <a:buClr>
                <a:srgbClr val="FF8700"/>
              </a:buClr>
              <a:buChar char="»"/>
            </a:pPr>
            <a:r>
              <a:rPr lang="en-US" smtClean="0"/>
              <a:t>Second level</a:t>
            </a:r>
          </a:p>
          <a:p>
            <a:pPr lvl="2">
              <a:buClr>
                <a:srgbClr val="FF8700"/>
              </a:buClr>
              <a:buChar char="»"/>
            </a:pPr>
            <a:r>
              <a:rPr lang="en-US" smtClean="0"/>
              <a:t>Third level</a:t>
            </a:r>
          </a:p>
          <a:p>
            <a:pPr lvl="3">
              <a:buClr>
                <a:srgbClr val="FF8700"/>
              </a:buClr>
              <a:buChar char="»"/>
            </a:pPr>
            <a:r>
              <a:rPr lang="en-US" smtClean="0"/>
              <a:t>Fourth level</a:t>
            </a:r>
          </a:p>
          <a:p>
            <a:pPr lvl="4">
              <a:buClr>
                <a:srgbClr val="FF8700"/>
              </a:buClr>
              <a:buChar char="»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4843" y="4888230"/>
            <a:ext cx="6858000" cy="27432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28575" y="4911725"/>
            <a:ext cx="43416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www.gallop.net 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Unsolicited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Copyright ©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2014,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Gallop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362449" y="4913168"/>
            <a:ext cx="419102" cy="249382"/>
          </a:xfrm>
          <a:prstGeom prst="rect">
            <a:avLst/>
          </a:prstGeom>
        </p:spPr>
        <p:txBody>
          <a:bodyPr anchor="ctr"/>
          <a:lstStyle/>
          <a:p>
            <a:pPr algn="r"/>
            <a:fld id="{1ABA5E30-8ADC-4D9E-A91D-3D9526157550}" type="slidenum"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24" y="4770959"/>
            <a:ext cx="2189001" cy="3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-9525" y="327480"/>
            <a:ext cx="9112873" cy="269675"/>
            <a:chOff x="-9525" y="327480"/>
            <a:chExt cx="9112873" cy="269675"/>
          </a:xfrm>
        </p:grpSpPr>
        <p:cxnSp>
          <p:nvCxnSpPr>
            <p:cNvPr id="8" name="Straight Connector 12"/>
            <p:cNvCxnSpPr/>
            <p:nvPr userDrawn="1"/>
          </p:nvCxnSpPr>
          <p:spPr>
            <a:xfrm flipV="1">
              <a:off x="-9525" y="390525"/>
              <a:ext cx="9052560" cy="206630"/>
            </a:xfrm>
            <a:prstGeom prst="bentConnector3">
              <a:avLst>
                <a:gd name="adj1" fmla="val 96861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4245">
              <a:off x="8890337" y="327480"/>
              <a:ext cx="213011" cy="190822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 userDrawn="1"/>
        </p:nvSpPr>
        <p:spPr>
          <a:xfrm>
            <a:off x="1524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FF82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latin typeface="Arial" panose="020B0604020202020204" pitchFamily="34" charset="0"/>
              </a:rPr>
              <a:t>Click to edit Master title style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4843" y="4888230"/>
            <a:ext cx="6858000" cy="27432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28575" y="4911725"/>
            <a:ext cx="43416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www.gallop.net 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Unsolicited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Copyright ©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2014,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Gallop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4362449" y="4913168"/>
            <a:ext cx="419102" cy="249382"/>
          </a:xfrm>
          <a:prstGeom prst="rect">
            <a:avLst/>
          </a:prstGeom>
        </p:spPr>
        <p:txBody>
          <a:bodyPr anchor="ctr"/>
          <a:lstStyle/>
          <a:p>
            <a:pPr algn="r"/>
            <a:fld id="{1ABA5E30-8ADC-4D9E-A91D-3D9526157550}" type="slidenum"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24" y="4770959"/>
            <a:ext cx="2189001" cy="3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6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 userDrawn="1"/>
        </p:nvGrpSpPr>
        <p:grpSpPr>
          <a:xfrm>
            <a:off x="-9525" y="327480"/>
            <a:ext cx="9112873" cy="269675"/>
            <a:chOff x="-9525" y="327480"/>
            <a:chExt cx="9112873" cy="269675"/>
          </a:xfrm>
        </p:grpSpPr>
        <p:cxnSp>
          <p:nvCxnSpPr>
            <p:cNvPr id="7" name="Straight Connector 12"/>
            <p:cNvCxnSpPr/>
            <p:nvPr userDrawn="1"/>
          </p:nvCxnSpPr>
          <p:spPr>
            <a:xfrm flipV="1">
              <a:off x="-9525" y="390525"/>
              <a:ext cx="9052560" cy="206630"/>
            </a:xfrm>
            <a:prstGeom prst="bentConnector3">
              <a:avLst>
                <a:gd name="adj1" fmla="val 96861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4245">
              <a:off x="8890337" y="327480"/>
              <a:ext cx="213011" cy="190822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60960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FF82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4843" y="4888230"/>
            <a:ext cx="6858000" cy="274320"/>
          </a:xfrm>
          <a:prstGeom prst="rect">
            <a:avLst/>
          </a:prstGeom>
          <a:solidFill>
            <a:srgbClr val="067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28575" y="4911725"/>
            <a:ext cx="43416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www.gallop.net 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Unsolicited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Copyright © </a:t>
            </a:r>
            <a:r>
              <a:rPr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2014,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Gallop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4362449" y="4913168"/>
            <a:ext cx="419102" cy="249382"/>
          </a:xfrm>
          <a:prstGeom prst="rect">
            <a:avLst/>
          </a:prstGeom>
        </p:spPr>
        <p:txBody>
          <a:bodyPr anchor="ctr"/>
          <a:lstStyle/>
          <a:p>
            <a:pPr algn="r"/>
            <a:fld id="{1ABA5E30-8ADC-4D9E-A91D-3D9526157550}" type="slidenum">
              <a:rPr lang="en-US"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24" y="4770959"/>
            <a:ext cx="2189001" cy="3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A1A1-A255-4548-BD1D-46E2CB6B9D5C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D27-AB62-4257-AFCE-649B8B1B8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9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A1A1-A255-4548-BD1D-46E2CB6B9D5C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BD27-AB62-4257-AFCE-649B8B1B8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01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A1A1-A255-4548-BD1D-46E2CB6B9D5C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BD27-AB62-4257-AFCE-649B8B1B8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8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5.xml"/><Relationship Id="rId21" Type="http://schemas.microsoft.com/office/2007/relationships/diagramDrawing" Target="../diagrams/drawing4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63" Type="http://schemas.openxmlformats.org/officeDocument/2006/relationships/diagramLayout" Target="../diagrams/layout13.xml"/><Relationship Id="rId68" Type="http://schemas.openxmlformats.org/officeDocument/2006/relationships/diagramLayout" Target="../diagrams/layout14.xml"/><Relationship Id="rId84" Type="http://schemas.openxmlformats.org/officeDocument/2006/relationships/diagramQuickStyle" Target="../diagrams/quickStyle17.xml"/><Relationship Id="rId89" Type="http://schemas.openxmlformats.org/officeDocument/2006/relationships/diagramQuickStyle" Target="../diagrams/quickStyle18.xml"/><Relationship Id="rId112" Type="http://schemas.openxmlformats.org/officeDocument/2006/relationships/diagramData" Target="../diagrams/data23.xml"/><Relationship Id="rId16" Type="http://schemas.microsoft.com/office/2007/relationships/diagramDrawing" Target="../diagrams/drawing3.xml"/><Relationship Id="rId107" Type="http://schemas.openxmlformats.org/officeDocument/2006/relationships/diagramData" Target="../diagrams/data22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66" Type="http://schemas.microsoft.com/office/2007/relationships/diagramDrawing" Target="../diagrams/drawing13.xml"/><Relationship Id="rId74" Type="http://schemas.openxmlformats.org/officeDocument/2006/relationships/diagramQuickStyle" Target="../diagrams/quickStyle15.xml"/><Relationship Id="rId79" Type="http://schemas.openxmlformats.org/officeDocument/2006/relationships/diagramQuickStyle" Target="../diagrams/quickStyle16.xml"/><Relationship Id="rId87" Type="http://schemas.openxmlformats.org/officeDocument/2006/relationships/diagramData" Target="../diagrams/data18.xml"/><Relationship Id="rId102" Type="http://schemas.openxmlformats.org/officeDocument/2006/relationships/diagramData" Target="../diagrams/data21.xml"/><Relationship Id="rId110" Type="http://schemas.openxmlformats.org/officeDocument/2006/relationships/diagramColors" Target="../diagrams/colors22.xml"/><Relationship Id="rId115" Type="http://schemas.openxmlformats.org/officeDocument/2006/relationships/diagramColors" Target="../diagrams/colors23.xml"/><Relationship Id="rId5" Type="http://schemas.openxmlformats.org/officeDocument/2006/relationships/diagramColors" Target="../diagrams/colors1.xml"/><Relationship Id="rId61" Type="http://schemas.microsoft.com/office/2007/relationships/diagramDrawing" Target="../diagrams/drawing12.xml"/><Relationship Id="rId82" Type="http://schemas.openxmlformats.org/officeDocument/2006/relationships/diagramData" Target="../diagrams/data17.xml"/><Relationship Id="rId90" Type="http://schemas.openxmlformats.org/officeDocument/2006/relationships/diagramColors" Target="../diagrams/colors18.xml"/><Relationship Id="rId95" Type="http://schemas.openxmlformats.org/officeDocument/2006/relationships/diagramColors" Target="../diagrams/colors19.xml"/><Relationship Id="rId1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64" Type="http://schemas.openxmlformats.org/officeDocument/2006/relationships/diagramQuickStyle" Target="../diagrams/quickStyle13.xml"/><Relationship Id="rId69" Type="http://schemas.openxmlformats.org/officeDocument/2006/relationships/diagramQuickStyle" Target="../diagrams/quickStyle14.xml"/><Relationship Id="rId77" Type="http://schemas.openxmlformats.org/officeDocument/2006/relationships/diagramData" Target="../diagrams/data16.xml"/><Relationship Id="rId100" Type="http://schemas.openxmlformats.org/officeDocument/2006/relationships/diagramColors" Target="../diagrams/colors20.xml"/><Relationship Id="rId105" Type="http://schemas.openxmlformats.org/officeDocument/2006/relationships/diagramColors" Target="../diagrams/colors21.xml"/><Relationship Id="rId113" Type="http://schemas.openxmlformats.org/officeDocument/2006/relationships/diagramLayout" Target="../diagrams/layout23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72" Type="http://schemas.openxmlformats.org/officeDocument/2006/relationships/diagramData" Target="../diagrams/data15.xml"/><Relationship Id="rId80" Type="http://schemas.openxmlformats.org/officeDocument/2006/relationships/diagramColors" Target="../diagrams/colors16.xml"/><Relationship Id="rId85" Type="http://schemas.openxmlformats.org/officeDocument/2006/relationships/diagramColors" Target="../diagrams/colors17.xml"/><Relationship Id="rId93" Type="http://schemas.openxmlformats.org/officeDocument/2006/relationships/diagramLayout" Target="../diagrams/layout19.xml"/><Relationship Id="rId98" Type="http://schemas.openxmlformats.org/officeDocument/2006/relationships/diagramLayout" Target="../diagrams/layout2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Relationship Id="rId67" Type="http://schemas.openxmlformats.org/officeDocument/2006/relationships/diagramData" Target="../diagrams/data14.xml"/><Relationship Id="rId103" Type="http://schemas.openxmlformats.org/officeDocument/2006/relationships/diagramLayout" Target="../diagrams/layout21.xml"/><Relationship Id="rId108" Type="http://schemas.openxmlformats.org/officeDocument/2006/relationships/diagramLayout" Target="../diagrams/layout22.xml"/><Relationship Id="rId116" Type="http://schemas.microsoft.com/office/2007/relationships/diagramDrawing" Target="../diagrams/drawing23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62" Type="http://schemas.openxmlformats.org/officeDocument/2006/relationships/diagramData" Target="../diagrams/data13.xml"/><Relationship Id="rId70" Type="http://schemas.openxmlformats.org/officeDocument/2006/relationships/diagramColors" Target="../diagrams/colors14.xml"/><Relationship Id="rId75" Type="http://schemas.openxmlformats.org/officeDocument/2006/relationships/diagramColors" Target="../diagrams/colors15.xml"/><Relationship Id="rId83" Type="http://schemas.openxmlformats.org/officeDocument/2006/relationships/diagramLayout" Target="../diagrams/layout17.xml"/><Relationship Id="rId88" Type="http://schemas.openxmlformats.org/officeDocument/2006/relationships/diagramLayout" Target="../diagrams/layout18.xml"/><Relationship Id="rId91" Type="http://schemas.microsoft.com/office/2007/relationships/diagramDrawing" Target="../diagrams/drawing18.xml"/><Relationship Id="rId96" Type="http://schemas.microsoft.com/office/2007/relationships/diagramDrawing" Target="../diagrams/drawing19.xml"/><Relationship Id="rId111" Type="http://schemas.microsoft.com/office/2007/relationships/diagramDrawing" Target="../diagrams/drawing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106" Type="http://schemas.microsoft.com/office/2007/relationships/diagramDrawing" Target="../diagrams/drawing21.xml"/><Relationship Id="rId114" Type="http://schemas.openxmlformats.org/officeDocument/2006/relationships/diagramQuickStyle" Target="../diagrams/quickStyle23.xml"/><Relationship Id="rId10" Type="http://schemas.openxmlformats.org/officeDocument/2006/relationships/diagramColors" Target="../diagrams/colors2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65" Type="http://schemas.openxmlformats.org/officeDocument/2006/relationships/diagramColors" Target="../diagrams/colors13.xml"/><Relationship Id="rId73" Type="http://schemas.openxmlformats.org/officeDocument/2006/relationships/diagramLayout" Target="../diagrams/layout15.xml"/><Relationship Id="rId78" Type="http://schemas.openxmlformats.org/officeDocument/2006/relationships/diagramLayout" Target="../diagrams/layout16.xml"/><Relationship Id="rId81" Type="http://schemas.microsoft.com/office/2007/relationships/diagramDrawing" Target="../diagrams/drawing16.xml"/><Relationship Id="rId86" Type="http://schemas.microsoft.com/office/2007/relationships/diagramDrawing" Target="../diagrams/drawing17.xml"/><Relationship Id="rId94" Type="http://schemas.openxmlformats.org/officeDocument/2006/relationships/diagramQuickStyle" Target="../diagrams/quickStyle19.xml"/><Relationship Id="rId99" Type="http://schemas.openxmlformats.org/officeDocument/2006/relationships/diagramQuickStyle" Target="../diagrams/quickStyle20.xml"/><Relationship Id="rId101" Type="http://schemas.microsoft.com/office/2007/relationships/diagramDrawing" Target="../diagrams/drawing2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9" Type="http://schemas.openxmlformats.org/officeDocument/2006/relationships/diagramQuickStyle" Target="../diagrams/quickStyle8.xml"/><Relationship Id="rId109" Type="http://schemas.openxmlformats.org/officeDocument/2006/relationships/diagramQuickStyle" Target="../diagrams/quickStyle22.xml"/><Relationship Id="rId34" Type="http://schemas.openxmlformats.org/officeDocument/2006/relationships/diagramQuickStyle" Target="../diagrams/quickStyle7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76" Type="http://schemas.microsoft.com/office/2007/relationships/diagramDrawing" Target="../diagrams/drawing15.xml"/><Relationship Id="rId97" Type="http://schemas.openxmlformats.org/officeDocument/2006/relationships/diagramData" Target="../diagrams/data20.xml"/><Relationship Id="rId104" Type="http://schemas.openxmlformats.org/officeDocument/2006/relationships/diagramQuickStyle" Target="../diagrams/quickStyle21.xml"/><Relationship Id="rId7" Type="http://schemas.openxmlformats.org/officeDocument/2006/relationships/diagramData" Target="../diagrams/data2.xml"/><Relationship Id="rId71" Type="http://schemas.microsoft.com/office/2007/relationships/diagramDrawing" Target="../diagrams/drawing14.xml"/><Relationship Id="rId92" Type="http://schemas.openxmlformats.org/officeDocument/2006/relationships/diagramData" Target="../diagrams/data19.xml"/><Relationship Id="rId2" Type="http://schemas.openxmlformats.org/officeDocument/2006/relationships/diagramData" Target="../diagrams/data1.xml"/><Relationship Id="rId2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14500" y="4080327"/>
            <a:ext cx="7177088" cy="565150"/>
          </a:xfrm>
          <a:prstGeom prst="roundRect">
            <a:avLst>
              <a:gd name="adj" fmla="val 5489"/>
            </a:avLst>
          </a:prstGeom>
          <a:solidFill>
            <a:sysClr val="window" lastClr="FFFFFF"/>
          </a:solidFill>
          <a:ln w="28575" cap="flat" cmpd="sng" algn="ctr">
            <a:solidFill>
              <a:srgbClr val="738AC8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>
              <a:solidFill>
                <a:sysClr val="window" lastClr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1874" y="115161"/>
            <a:ext cx="8839200" cy="484188"/>
          </a:xfrm>
        </p:spPr>
        <p:txBody>
          <a:bodyPr/>
          <a:lstStyle/>
          <a:p>
            <a:pPr algn="l">
              <a:defRPr/>
            </a:pPr>
            <a:r>
              <a:rPr lang="en-US" sz="2000" dirty="0" smtClean="0">
                <a:ea typeface="ＭＳ Ｐゴシック" pitchFamily="34" charset="-128"/>
              </a:rPr>
              <a:t>Components Reusability</a:t>
            </a:r>
            <a:endParaRPr lang="en-US" sz="2000" dirty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00025" y="1335402"/>
            <a:ext cx="1857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b="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542925" y="4632777"/>
            <a:ext cx="7529513" cy="23813"/>
          </a:xfrm>
          <a:prstGeom prst="line">
            <a:avLst/>
          </a:prstGeom>
          <a:noFill/>
          <a:ln w="25400" cap="flat" cmpd="sng" algn="ctr">
            <a:solidFill>
              <a:srgbClr val="738AC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538163" y="4070803"/>
            <a:ext cx="7529512" cy="23813"/>
          </a:xfrm>
          <a:prstGeom prst="line">
            <a:avLst/>
          </a:prstGeom>
          <a:noFill/>
          <a:ln w="25400" cap="flat" cmpd="sng" algn="ctr">
            <a:solidFill>
              <a:srgbClr val="738AC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" name="Rounded Rectangle 9"/>
          <p:cNvSpPr/>
          <p:nvPr/>
        </p:nvSpPr>
        <p:spPr bwMode="auto">
          <a:xfrm>
            <a:off x="493017" y="688752"/>
            <a:ext cx="8388000" cy="756000"/>
          </a:xfrm>
          <a:prstGeom prst="roundRect">
            <a:avLst>
              <a:gd name="adj" fmla="val 6463"/>
            </a:avLst>
          </a:prstGeom>
          <a:noFill/>
          <a:ln w="19050" cap="flat" cmpd="sng" algn="ctr">
            <a:solidFill>
              <a:srgbClr val="1AB39F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09021" y="1473453"/>
            <a:ext cx="8388000" cy="7917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Calibri" panose="020F0502020204030204" pitchFamily="34" charset="0"/>
              </a:rPr>
              <a:t>2 </a:t>
            </a:r>
            <a:r>
              <a:rPr lang="en-US" sz="1050" dirty="0">
                <a:latin typeface="Calibri" panose="020F0502020204030204" pitchFamily="34" charset="0"/>
              </a:rPr>
              <a:t>Scenarios </a:t>
            </a:r>
            <a:r>
              <a:rPr lang="en-US" sz="1050" dirty="0">
                <a:latin typeface="Calibri" panose="020F0502020204030204" pitchFamily="34" charset="0"/>
                <a:sym typeface="Wingdings" panose="05000000000000000000" pitchFamily="2" charset="2"/>
              </a:rPr>
              <a:t> 4 test </a:t>
            </a:r>
            <a:r>
              <a:rPr lang="en-US" sz="105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cases</a:t>
            </a:r>
            <a:endParaRPr lang="en-US" sz="1000" dirty="0"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Calibri" panose="020F0502020204030204" pitchFamily="34" charset="0"/>
              </a:rPr>
              <a:t>Scenraio1 </a:t>
            </a:r>
            <a:r>
              <a:rPr lang="en-US" sz="1000" dirty="0" smtClean="0">
                <a:latin typeface="Calibri" panose="020F0502020204030204" pitchFamily="34" charset="0"/>
              </a:rPr>
              <a:t>– Validate Buttons</a:t>
            </a:r>
            <a:endParaRPr lang="en-US" sz="10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000" dirty="0">
                <a:latin typeface="Calibri" panose="020F0502020204030204" pitchFamily="34" charset="0"/>
              </a:rPr>
              <a:t>TestCase 1 </a:t>
            </a:r>
            <a:r>
              <a:rPr lang="en-US" sz="1000" dirty="0">
                <a:latin typeface="Calibri" panose="020F0502020204030204" pitchFamily="34" charset="0"/>
              </a:rPr>
              <a:t>–</a:t>
            </a:r>
            <a:r>
              <a:rPr lang="en-US" sz="1000" dirty="0" smtClean="0">
                <a:latin typeface="Calibri" panose="020F0502020204030204" pitchFamily="34" charset="0"/>
              </a:rPr>
              <a:t>TC147_Validate_ButtonsTopAndBottomOfPage</a:t>
            </a:r>
          </a:p>
          <a:p>
            <a:pPr>
              <a:defRPr/>
            </a:pPr>
            <a:r>
              <a:rPr lang="en-US" sz="1000" dirty="0" err="1" smtClean="0">
                <a:latin typeface="Calibri" panose="020F0502020204030204" pitchFamily="34" charset="0"/>
              </a:rPr>
              <a:t>TestCase</a:t>
            </a:r>
            <a:r>
              <a:rPr lang="en-US" sz="1000" dirty="0" smtClean="0">
                <a:latin typeface="Calibri" panose="020F0502020204030204" pitchFamily="34" charset="0"/>
              </a:rPr>
              <a:t> </a:t>
            </a:r>
            <a:r>
              <a:rPr lang="en-US" sz="1000" dirty="0">
                <a:latin typeface="Calibri" panose="020F0502020204030204" pitchFamily="34" charset="0"/>
              </a:rPr>
              <a:t>2 - </a:t>
            </a:r>
            <a:r>
              <a:rPr lang="en-US" sz="1000" dirty="0">
                <a:latin typeface="Calibri" panose="020F0502020204030204" pitchFamily="34" charset="0"/>
              </a:rPr>
              <a:t>TC149_Validate_DeleteButton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09600" y="695102"/>
            <a:ext cx="15621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kern="0" dirty="0">
                <a:solidFill>
                  <a:prstClr val="black"/>
                </a:solidFill>
                <a:latin typeface="Calibri"/>
                <a:cs typeface="Arial" charset="0"/>
              </a:rPr>
              <a:t>Components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538163" y="2938915"/>
            <a:ext cx="7529512" cy="23812"/>
          </a:xfrm>
          <a:prstGeom prst="line">
            <a:avLst/>
          </a:prstGeom>
          <a:noFill/>
          <a:ln w="25400" cap="flat" cmpd="sng" algn="ctr">
            <a:solidFill>
              <a:srgbClr val="738AC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38163" y="3500890"/>
            <a:ext cx="7529512" cy="23812"/>
          </a:xfrm>
          <a:prstGeom prst="line">
            <a:avLst/>
          </a:prstGeom>
          <a:noFill/>
          <a:ln w="25400" cap="flat" cmpd="sng" algn="ctr">
            <a:solidFill>
              <a:srgbClr val="738AC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ounded Rectangle 15"/>
          <p:cNvSpPr/>
          <p:nvPr/>
        </p:nvSpPr>
        <p:spPr bwMode="auto">
          <a:xfrm>
            <a:off x="1714500" y="2393263"/>
            <a:ext cx="7177088" cy="649569"/>
          </a:xfrm>
          <a:prstGeom prst="roundRect">
            <a:avLst>
              <a:gd name="adj" fmla="val 5489"/>
            </a:avLst>
          </a:prstGeom>
          <a:solidFill>
            <a:sysClr val="window" lastClr="FFFFFF"/>
          </a:solidFill>
          <a:ln w="28575" cap="flat" cmpd="sng" algn="ctr">
            <a:solidFill>
              <a:srgbClr val="738AC8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>
              <a:solidFill>
                <a:sysClr val="window" lastClr="FFFF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694463"/>
              </p:ext>
            </p:extLst>
          </p:nvPr>
        </p:nvGraphicFramePr>
        <p:xfrm>
          <a:off x="1042033" y="2447813"/>
          <a:ext cx="1963156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697605"/>
              </p:ext>
            </p:extLst>
          </p:nvPr>
        </p:nvGraphicFramePr>
        <p:xfrm>
          <a:off x="2046259" y="2454391"/>
          <a:ext cx="1806104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360025"/>
              </p:ext>
            </p:extLst>
          </p:nvPr>
        </p:nvGraphicFramePr>
        <p:xfrm>
          <a:off x="2725595" y="2454391"/>
          <a:ext cx="1712398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" name="Rounded Rectangle 19"/>
          <p:cNvSpPr/>
          <p:nvPr/>
        </p:nvSpPr>
        <p:spPr bwMode="auto">
          <a:xfrm>
            <a:off x="1714500" y="2959552"/>
            <a:ext cx="7177088" cy="565150"/>
          </a:xfrm>
          <a:prstGeom prst="roundRect">
            <a:avLst>
              <a:gd name="adj" fmla="val 5489"/>
            </a:avLst>
          </a:prstGeom>
          <a:solidFill>
            <a:sysClr val="window" lastClr="FFFFFF"/>
          </a:solidFill>
          <a:ln w="28575" cap="flat" cmpd="sng" algn="ctr">
            <a:solidFill>
              <a:srgbClr val="738AC8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>
              <a:solidFill>
                <a:sysClr val="window" lastClr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714500" y="3524702"/>
            <a:ext cx="7177088" cy="563563"/>
          </a:xfrm>
          <a:prstGeom prst="roundRect">
            <a:avLst>
              <a:gd name="adj" fmla="val 5489"/>
            </a:avLst>
          </a:prstGeom>
          <a:solidFill>
            <a:sysClr val="window" lastClr="FFFFFF"/>
          </a:solidFill>
          <a:ln w="28575" cap="flat" cmpd="sng" algn="ctr">
            <a:solidFill>
              <a:srgbClr val="738AC8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>
              <a:solidFill>
                <a:sysClr val="window" lastClr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Flowchart: Manual Operation 4"/>
          <p:cNvSpPr/>
          <p:nvPr/>
        </p:nvSpPr>
        <p:spPr bwMode="auto">
          <a:xfrm>
            <a:off x="493357" y="2434762"/>
            <a:ext cx="1125626" cy="59578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>
              <a:defRPr/>
            </a:pPr>
            <a:r>
              <a:rPr lang="en-US" sz="900" dirty="0">
                <a:latin typeface="Calibri" panose="020F0502020204030204" pitchFamily="34" charset="0"/>
              </a:rPr>
              <a:t>TC147_Validate_ButtonsTopAndBottomOfPage</a:t>
            </a:r>
          </a:p>
        </p:txBody>
      </p:sp>
      <p:sp>
        <p:nvSpPr>
          <p:cNvPr id="23" name="Flowchart: Manual Operation 4"/>
          <p:cNvSpPr/>
          <p:nvPr/>
        </p:nvSpPr>
        <p:spPr bwMode="auto">
          <a:xfrm>
            <a:off x="514311" y="3101075"/>
            <a:ext cx="1058122" cy="493656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>
              <a:defRPr/>
            </a:pPr>
            <a:r>
              <a:rPr lang="en-US" sz="900" dirty="0">
                <a:latin typeface="Calibri" panose="020F0502020204030204" pitchFamily="34" charset="0"/>
              </a:rPr>
              <a:t>TC149_Validate_DeleteButton</a:t>
            </a:r>
            <a:endParaRPr lang="en-US" sz="900" dirty="0">
              <a:latin typeface="Calibri" panose="020F0502020204030204" pitchFamily="34" charset="0"/>
            </a:endParaRPr>
          </a:p>
        </p:txBody>
      </p:sp>
      <p:graphicFrame>
        <p:nvGraphicFramePr>
          <p:cNvPr id="2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68731"/>
              </p:ext>
            </p:extLst>
          </p:nvPr>
        </p:nvGraphicFramePr>
        <p:xfrm>
          <a:off x="2027573" y="3641355"/>
          <a:ext cx="1806104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8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917591"/>
              </p:ext>
            </p:extLst>
          </p:nvPr>
        </p:nvGraphicFramePr>
        <p:xfrm>
          <a:off x="1075535" y="3043626"/>
          <a:ext cx="1963156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9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598124"/>
              </p:ext>
            </p:extLst>
          </p:nvPr>
        </p:nvGraphicFramePr>
        <p:xfrm>
          <a:off x="2022893" y="3050659"/>
          <a:ext cx="1806104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0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711097"/>
              </p:ext>
            </p:extLst>
          </p:nvPr>
        </p:nvGraphicFramePr>
        <p:xfrm>
          <a:off x="3794980" y="2454890"/>
          <a:ext cx="1649051" cy="283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31" name="Flowchart: Manual Operation 4"/>
          <p:cNvSpPr/>
          <p:nvPr/>
        </p:nvSpPr>
        <p:spPr bwMode="auto">
          <a:xfrm>
            <a:off x="1556739" y="2727075"/>
            <a:ext cx="1193357" cy="141044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err="1" smtClean="0">
                <a:solidFill>
                  <a:prstClr val="black"/>
                </a:solidFill>
                <a:latin typeface="Calibri"/>
              </a:rPr>
              <a:t>InvokeIFSApp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" name="Flowchart: Manual Operation 4"/>
          <p:cNvSpPr/>
          <p:nvPr/>
        </p:nvSpPr>
        <p:spPr bwMode="auto">
          <a:xfrm>
            <a:off x="2182593" y="2727075"/>
            <a:ext cx="1193357" cy="141044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/>
                <a:ea typeface="+mn-ea"/>
              </a:rPr>
              <a:t>Login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" name="Flowchart: Manual Operation 4"/>
          <p:cNvSpPr/>
          <p:nvPr/>
        </p:nvSpPr>
        <p:spPr bwMode="auto">
          <a:xfrm>
            <a:off x="2917400" y="2727075"/>
            <a:ext cx="1193357" cy="141044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/>
                <a:ea typeface="+mn-ea"/>
              </a:rPr>
              <a:t>VerifyLogin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23888" y="994089"/>
            <a:ext cx="533400" cy="24765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C1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1257300" y="994089"/>
            <a:ext cx="533400" cy="247650"/>
          </a:xfrm>
          <a:prstGeom prst="roundRect">
            <a:avLst/>
          </a:prstGeom>
          <a:solidFill>
            <a:srgbClr val="E1AD00"/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C2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2697163" y="994089"/>
            <a:ext cx="534987" cy="24765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C4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1978025" y="994089"/>
            <a:ext cx="533400" cy="247650"/>
          </a:xfrm>
          <a:prstGeom prst="roundRect">
            <a:avLst/>
          </a:prstGeom>
          <a:solidFill>
            <a:srgbClr val="F69240"/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C3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3417888" y="994089"/>
            <a:ext cx="533400" cy="247650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C5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4065588" y="994089"/>
            <a:ext cx="533400" cy="24765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C6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5719763" y="994089"/>
            <a:ext cx="533400" cy="2476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C8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4902696" y="994089"/>
            <a:ext cx="533400" cy="247650"/>
          </a:xfrm>
          <a:prstGeom prst="roundRect">
            <a:avLst/>
          </a:prstGeom>
          <a:solidFill>
            <a:srgbClr val="D6ECFF">
              <a:lumMod val="25000"/>
            </a:srgbClr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C7</a:t>
            </a:r>
          </a:p>
        </p:txBody>
      </p:sp>
      <p:sp>
        <p:nvSpPr>
          <p:cNvPr id="42" name="Flowchart: Manual Operation 4"/>
          <p:cNvSpPr/>
          <p:nvPr/>
        </p:nvSpPr>
        <p:spPr bwMode="auto">
          <a:xfrm>
            <a:off x="321938" y="1246038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err="1" smtClean="0">
                <a:solidFill>
                  <a:prstClr val="black"/>
                </a:solidFill>
                <a:latin typeface="Calibri"/>
                <a:ea typeface="+mn-ea"/>
              </a:rPr>
              <a:t>InvokeIFSApp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3" name="Flowchart: Manual Operation 4"/>
          <p:cNvSpPr/>
          <p:nvPr/>
        </p:nvSpPr>
        <p:spPr bwMode="auto">
          <a:xfrm>
            <a:off x="955510" y="1246965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/>
                <a:ea typeface="+mn-ea"/>
              </a:rPr>
              <a:t>Login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4" name="Flowchart: Manual Operation 4"/>
          <p:cNvSpPr/>
          <p:nvPr/>
        </p:nvSpPr>
        <p:spPr bwMode="auto">
          <a:xfrm>
            <a:off x="1618110" y="1246038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/>
                <a:ea typeface="+mn-ea"/>
              </a:rPr>
              <a:t>VerifyLogin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Flowchart: Manual Operation 4"/>
          <p:cNvSpPr/>
          <p:nvPr/>
        </p:nvSpPr>
        <p:spPr bwMode="auto">
          <a:xfrm>
            <a:off x="2410215" y="1246038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</a:rPr>
              <a:t>C</a:t>
            </a:r>
            <a:r>
              <a:rPr lang="en-US" sz="800" b="0" kern="0" dirty="0" smtClean="0">
                <a:solidFill>
                  <a:prstClr val="black"/>
                </a:solidFill>
                <a:latin typeface="Calibri"/>
                <a:ea typeface="+mn-ea"/>
              </a:rPr>
              <a:t>lick on Buttons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Flowchart: Manual Operation 4"/>
          <p:cNvSpPr/>
          <p:nvPr/>
        </p:nvSpPr>
        <p:spPr bwMode="auto">
          <a:xfrm>
            <a:off x="3130310" y="1246038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smtClean="0">
                <a:solidFill>
                  <a:prstClr val="black"/>
                </a:solidFill>
                <a:latin typeface="Calibri"/>
                <a:ea typeface="+mn-ea"/>
              </a:rPr>
              <a:t>Select item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7" name="Flowchart: Manual Operation 4"/>
          <p:cNvSpPr/>
          <p:nvPr/>
        </p:nvSpPr>
        <p:spPr bwMode="auto">
          <a:xfrm>
            <a:off x="3850406" y="1290184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kern="0" dirty="0" smtClean="0">
                <a:solidFill>
                  <a:prstClr val="black"/>
                </a:solidFill>
                <a:latin typeface="Calibri"/>
                <a:ea typeface="+mn-ea"/>
              </a:rPr>
              <a:t>Click on Delete</a:t>
            </a:r>
            <a:endParaRPr lang="en-US" sz="8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6588224" y="1011552"/>
            <a:ext cx="533400" cy="246062"/>
          </a:xfrm>
          <a:prstGeom prst="roundRect">
            <a:avLst/>
          </a:prstGeom>
          <a:solidFill>
            <a:srgbClr val="00ADDC">
              <a:lumMod val="60000"/>
              <a:lumOff val="40000"/>
            </a:srgbClr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C9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452320" y="1013139"/>
            <a:ext cx="533400" cy="247650"/>
          </a:xfrm>
          <a:prstGeom prst="roundRect">
            <a:avLst/>
          </a:prstGeom>
          <a:solidFill>
            <a:srgbClr val="7FD13B">
              <a:lumMod val="60000"/>
              <a:lumOff val="40000"/>
            </a:srgbClr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C10</a:t>
            </a:r>
          </a:p>
        </p:txBody>
      </p:sp>
      <p:sp>
        <p:nvSpPr>
          <p:cNvPr id="50" name="Flowchart: Manual Operation 4"/>
          <p:cNvSpPr/>
          <p:nvPr/>
        </p:nvSpPr>
        <p:spPr bwMode="auto">
          <a:xfrm>
            <a:off x="4714520" y="1262255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err="1" smtClean="0">
                <a:solidFill>
                  <a:prstClr val="black"/>
                </a:solidFill>
                <a:latin typeface="Calibri"/>
                <a:ea typeface="+mn-ea"/>
              </a:rPr>
              <a:t>VerifyItemDeleted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1" name="Flowchart: Manual Operation 4"/>
          <p:cNvSpPr/>
          <p:nvPr/>
        </p:nvSpPr>
        <p:spPr bwMode="auto">
          <a:xfrm>
            <a:off x="5488664" y="1277915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smtClean="0">
                <a:solidFill>
                  <a:prstClr val="black"/>
                </a:solidFill>
                <a:latin typeface="Calibri"/>
                <a:ea typeface="+mn-ea"/>
              </a:rPr>
              <a:t>Verify Buttons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2" name="Flowchart: Manual Operation 4"/>
          <p:cNvSpPr/>
          <p:nvPr/>
        </p:nvSpPr>
        <p:spPr bwMode="auto">
          <a:xfrm>
            <a:off x="6308531" y="1291812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err="1" smtClean="0">
                <a:solidFill>
                  <a:prstClr val="black"/>
                </a:solidFill>
                <a:latin typeface="Calibri"/>
                <a:ea typeface="+mn-ea"/>
              </a:rPr>
              <a:t>HideButton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3" name="Flowchart: Manual Operation 4"/>
          <p:cNvSpPr/>
          <p:nvPr/>
        </p:nvSpPr>
        <p:spPr bwMode="auto">
          <a:xfrm>
            <a:off x="7164288" y="1290184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err="1" smtClean="0">
                <a:solidFill>
                  <a:prstClr val="black"/>
                </a:solidFill>
                <a:latin typeface="Calibri"/>
                <a:ea typeface="+mn-ea"/>
              </a:rPr>
              <a:t>DeleteCanBeCancele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780114"/>
              </p:ext>
            </p:extLst>
          </p:nvPr>
        </p:nvGraphicFramePr>
        <p:xfrm>
          <a:off x="5577686" y="2467695"/>
          <a:ext cx="1029905" cy="268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56" name="Flowchart: Manual Operation 4"/>
          <p:cNvSpPr/>
          <p:nvPr/>
        </p:nvSpPr>
        <p:spPr bwMode="auto">
          <a:xfrm>
            <a:off x="5364088" y="2727075"/>
            <a:ext cx="1099487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err="1" smtClean="0">
                <a:solidFill>
                  <a:prstClr val="black"/>
                </a:solidFill>
                <a:latin typeface="Calibri"/>
              </a:rPr>
              <a:t>CloseIFSApp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7" name="Flowchart: Manual Operation 4"/>
          <p:cNvSpPr/>
          <p:nvPr/>
        </p:nvSpPr>
        <p:spPr bwMode="auto">
          <a:xfrm>
            <a:off x="1548796" y="3346795"/>
            <a:ext cx="1193357" cy="141044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err="1" smtClean="0">
                <a:solidFill>
                  <a:prstClr val="black"/>
                </a:solidFill>
                <a:latin typeface="Calibri"/>
              </a:rPr>
              <a:t>InvokeIFSApp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9" name="Flowchart: Manual Operation 4"/>
          <p:cNvSpPr/>
          <p:nvPr/>
        </p:nvSpPr>
        <p:spPr bwMode="auto">
          <a:xfrm>
            <a:off x="2166896" y="3346620"/>
            <a:ext cx="1193357" cy="141044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/>
                <a:ea typeface="+mn-ea"/>
              </a:rPr>
              <a:t>Login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60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380840"/>
              </p:ext>
            </p:extLst>
          </p:nvPr>
        </p:nvGraphicFramePr>
        <p:xfrm>
          <a:off x="3731008" y="3076269"/>
          <a:ext cx="965661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62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403556"/>
              </p:ext>
            </p:extLst>
          </p:nvPr>
        </p:nvGraphicFramePr>
        <p:xfrm>
          <a:off x="2864344" y="3659103"/>
          <a:ext cx="1183465" cy="283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6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444240"/>
              </p:ext>
            </p:extLst>
          </p:nvPr>
        </p:nvGraphicFramePr>
        <p:xfrm>
          <a:off x="3760216" y="3648377"/>
          <a:ext cx="965661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sp>
        <p:nvSpPr>
          <p:cNvPr id="72" name="Rounded Rectangle 71"/>
          <p:cNvSpPr/>
          <p:nvPr/>
        </p:nvSpPr>
        <p:spPr bwMode="auto">
          <a:xfrm>
            <a:off x="227013" y="692150"/>
            <a:ext cx="204859" cy="4111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/>
          <a:lstStyle/>
          <a:p>
            <a:pPr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  <a:ea typeface="ＭＳ Ｐゴシック" pitchFamily="-12" charset="-128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134938" y="1354777"/>
            <a:ext cx="430896" cy="261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>
            <a:spAutoFit/>
          </a:bodyPr>
          <a:lstStyle/>
          <a:p>
            <a:pPr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-12" charset="-128"/>
                <a:cs typeface="Calibri" pitchFamily="34" charset="0"/>
              </a:rPr>
              <a:t>BUILDING BLOCKS</a:t>
            </a: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charset="0"/>
            </a:endParaRPr>
          </a:p>
        </p:txBody>
      </p:sp>
      <p:graphicFrame>
        <p:nvGraphicFramePr>
          <p:cNvPr id="7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656364"/>
              </p:ext>
            </p:extLst>
          </p:nvPr>
        </p:nvGraphicFramePr>
        <p:xfrm>
          <a:off x="2976686" y="3071707"/>
          <a:ext cx="965661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sp>
        <p:nvSpPr>
          <p:cNvPr id="77" name="Flowchart: Manual Operation 4"/>
          <p:cNvSpPr/>
          <p:nvPr/>
        </p:nvSpPr>
        <p:spPr bwMode="auto">
          <a:xfrm>
            <a:off x="2937202" y="3329061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/>
              </a:rPr>
              <a:t>VerifyLogin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8" name="Flowchart: Manual Operation 4"/>
          <p:cNvSpPr/>
          <p:nvPr/>
        </p:nvSpPr>
        <p:spPr bwMode="auto">
          <a:xfrm>
            <a:off x="3616529" y="3328316"/>
            <a:ext cx="1099487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kern="0" dirty="0" smtClean="0">
                <a:solidFill>
                  <a:prstClr val="black"/>
                </a:solidFill>
                <a:latin typeface="Calibri"/>
              </a:rPr>
              <a:t>Click on Buttons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9" name="Rectangle 98"/>
          <p:cNvSpPr>
            <a:spLocks noChangeArrowheads="1"/>
          </p:cNvSpPr>
          <p:nvPr/>
        </p:nvSpPr>
        <p:spPr bwMode="auto">
          <a:xfrm>
            <a:off x="537024" y="5942766"/>
            <a:ext cx="7613813" cy="2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*The diagram is  restricted to specific scenarios considered for Demo. 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8242300" y="1013139"/>
            <a:ext cx="533400" cy="24765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0" dirty="0">
                <a:solidFill>
                  <a:prstClr val="white"/>
                </a:solidFill>
                <a:latin typeface="Calibri"/>
                <a:ea typeface="+mn-ea"/>
              </a:rPr>
              <a:t>C11</a:t>
            </a:r>
          </a:p>
        </p:txBody>
      </p:sp>
      <p:sp>
        <p:nvSpPr>
          <p:cNvPr id="81" name="Flowchart: Manual Operation 4"/>
          <p:cNvSpPr/>
          <p:nvPr/>
        </p:nvSpPr>
        <p:spPr bwMode="auto">
          <a:xfrm>
            <a:off x="7968652" y="1290184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/>
                <a:ea typeface="+mn-ea"/>
              </a:rPr>
              <a:t>CloseFlightApp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82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58693"/>
              </p:ext>
            </p:extLst>
          </p:nvPr>
        </p:nvGraphicFramePr>
        <p:xfrm>
          <a:off x="5437195" y="3085992"/>
          <a:ext cx="965661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graphicFrame>
        <p:nvGraphicFramePr>
          <p:cNvPr id="8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361914"/>
              </p:ext>
            </p:extLst>
          </p:nvPr>
        </p:nvGraphicFramePr>
        <p:xfrm>
          <a:off x="4542796" y="3085992"/>
          <a:ext cx="965661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sp>
        <p:nvSpPr>
          <p:cNvPr id="84" name="Flowchart: Manual Operation 4"/>
          <p:cNvSpPr/>
          <p:nvPr/>
        </p:nvSpPr>
        <p:spPr bwMode="auto">
          <a:xfrm>
            <a:off x="4466520" y="3363838"/>
            <a:ext cx="1099487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smtClean="0">
                <a:solidFill>
                  <a:prstClr val="black"/>
                </a:solidFill>
                <a:latin typeface="Calibri"/>
              </a:rPr>
              <a:t>Select item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5" name="Flowchart: Manual Operation 4"/>
          <p:cNvSpPr/>
          <p:nvPr/>
        </p:nvSpPr>
        <p:spPr bwMode="auto">
          <a:xfrm>
            <a:off x="5292482" y="3331801"/>
            <a:ext cx="1099487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kern="0" dirty="0" smtClean="0">
                <a:solidFill>
                  <a:prstClr val="black"/>
                </a:solidFill>
                <a:latin typeface="Calibri"/>
              </a:rPr>
              <a:t>Click on delete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86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3316"/>
              </p:ext>
            </p:extLst>
          </p:nvPr>
        </p:nvGraphicFramePr>
        <p:xfrm>
          <a:off x="7167322" y="3111660"/>
          <a:ext cx="748594" cy="25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2" r:lo="rId73" r:qs="rId74" r:cs="rId75"/>
          </a:graphicData>
        </a:graphic>
      </p:graphicFrame>
      <p:sp>
        <p:nvSpPr>
          <p:cNvPr id="87" name="Flowchart: Manual Operation 4"/>
          <p:cNvSpPr/>
          <p:nvPr/>
        </p:nvSpPr>
        <p:spPr bwMode="auto">
          <a:xfrm>
            <a:off x="7000905" y="3358676"/>
            <a:ext cx="1099487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/>
              </a:rPr>
              <a:t>CloseFlightApp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88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962053"/>
              </p:ext>
            </p:extLst>
          </p:nvPr>
        </p:nvGraphicFramePr>
        <p:xfrm>
          <a:off x="5456538" y="3639779"/>
          <a:ext cx="965661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7" r:lo="rId78" r:qs="rId79" r:cs="rId80"/>
          </a:graphicData>
        </a:graphic>
      </p:graphicFrame>
      <p:graphicFrame>
        <p:nvGraphicFramePr>
          <p:cNvPr id="89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104233"/>
              </p:ext>
            </p:extLst>
          </p:nvPr>
        </p:nvGraphicFramePr>
        <p:xfrm>
          <a:off x="4562140" y="3639779"/>
          <a:ext cx="965661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2" r:lo="rId83" r:qs="rId84" r:cs="rId85"/>
          </a:graphicData>
        </a:graphic>
      </p:graphicFrame>
      <p:graphicFrame>
        <p:nvGraphicFramePr>
          <p:cNvPr id="100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261928"/>
              </p:ext>
            </p:extLst>
          </p:nvPr>
        </p:nvGraphicFramePr>
        <p:xfrm>
          <a:off x="7167322" y="4223051"/>
          <a:ext cx="1712398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7" r:lo="rId88" r:qs="rId89" r:cs="rId90"/>
          </a:graphicData>
        </a:graphic>
      </p:graphicFrame>
      <p:graphicFrame>
        <p:nvGraphicFramePr>
          <p:cNvPr id="102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67612"/>
              </p:ext>
            </p:extLst>
          </p:nvPr>
        </p:nvGraphicFramePr>
        <p:xfrm>
          <a:off x="8211941" y="5363516"/>
          <a:ext cx="1712398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2" r:lo="rId93" r:qs="rId94" r:cs="rId95"/>
          </a:graphicData>
        </a:graphic>
      </p:graphicFrame>
      <p:sp>
        <p:nvSpPr>
          <p:cNvPr id="104" name="TextBox 103"/>
          <p:cNvSpPr txBox="1"/>
          <p:nvPr/>
        </p:nvSpPr>
        <p:spPr bwMode="auto">
          <a:xfrm>
            <a:off x="4361727" y="1657201"/>
            <a:ext cx="32692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</a:rPr>
              <a:t>Scenraio2 - </a:t>
            </a:r>
            <a:r>
              <a:rPr lang="en-US" sz="1000" dirty="0" smtClean="0">
                <a:solidFill>
                  <a:schemeClr val="dk1"/>
                </a:solidFill>
                <a:latin typeface="Calibri" panose="020F0502020204030204" pitchFamily="34" charset="0"/>
              </a:rPr>
              <a:t>Workflow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</a:rPr>
              <a:t>TestCase 1 </a:t>
            </a:r>
            <a:r>
              <a:rPr lang="en-US" sz="1000" dirty="0" smtClean="0">
                <a:solidFill>
                  <a:schemeClr val="dk1"/>
                </a:solidFill>
                <a:latin typeface="Calibri" panose="020F0502020204030204" pitchFamily="34" charset="0"/>
              </a:rPr>
              <a:t>– TC586_Validate_HideButtonRule</a:t>
            </a:r>
            <a:r>
              <a:rPr lang="en-US" sz="1000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000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TestCase</a:t>
            </a:r>
            <a:r>
              <a:rPr lang="en-US" sz="1000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</a:rPr>
              <a:t>2 </a:t>
            </a:r>
            <a:r>
              <a:rPr lang="en-US" sz="1000" dirty="0" smtClean="0">
                <a:solidFill>
                  <a:schemeClr val="dk1"/>
                </a:solidFill>
                <a:latin typeface="Calibri" panose="020F0502020204030204" pitchFamily="34" charset="0"/>
              </a:rPr>
              <a:t>--</a:t>
            </a:r>
            <a:r>
              <a:rPr lang="en-US" sz="1000" dirty="0" smtClean="0">
                <a:solidFill>
                  <a:schemeClr val="dk1"/>
                </a:solidFill>
                <a:latin typeface="Calibri" panose="020F0502020204030204" pitchFamily="34" charset="0"/>
              </a:rPr>
              <a:t> TC587_Validate_DeleteCanBeCanceled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451267"/>
              </p:ext>
            </p:extLst>
          </p:nvPr>
        </p:nvGraphicFramePr>
        <p:xfrm>
          <a:off x="8062526" y="4179441"/>
          <a:ext cx="1712398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7" r:lo="rId98" r:qs="rId99" r:cs="rId100"/>
          </a:graphicData>
        </a:graphic>
      </p:graphicFrame>
      <p:graphicFrame>
        <p:nvGraphicFramePr>
          <p:cNvPr id="10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348880"/>
              </p:ext>
            </p:extLst>
          </p:nvPr>
        </p:nvGraphicFramePr>
        <p:xfrm>
          <a:off x="3419872" y="2427734"/>
          <a:ext cx="1712398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2" r:lo="rId103" r:qs="rId104" r:cs="rId105"/>
          </a:graphicData>
        </a:graphic>
      </p:graphicFrame>
      <p:sp>
        <p:nvSpPr>
          <p:cNvPr id="108" name="Flowchart: Manual Operation 4"/>
          <p:cNvSpPr/>
          <p:nvPr/>
        </p:nvSpPr>
        <p:spPr bwMode="auto">
          <a:xfrm>
            <a:off x="3616529" y="2715766"/>
            <a:ext cx="1099487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kern="0" dirty="0" smtClean="0">
                <a:solidFill>
                  <a:prstClr val="black"/>
                </a:solidFill>
                <a:latin typeface="Calibri"/>
                <a:ea typeface="+mn-ea"/>
              </a:rPr>
              <a:t>Click on Buttons </a:t>
            </a:r>
            <a:endParaRPr lang="en-US" sz="8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109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456215"/>
              </p:ext>
            </p:extLst>
          </p:nvPr>
        </p:nvGraphicFramePr>
        <p:xfrm>
          <a:off x="4283968" y="2446054"/>
          <a:ext cx="1712398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7" r:lo="rId108" r:qs="rId109" r:cs="rId110"/>
          </a:graphicData>
        </a:graphic>
      </p:graphicFrame>
      <p:sp>
        <p:nvSpPr>
          <p:cNvPr id="110" name="Flowchart: Manual Operation 4"/>
          <p:cNvSpPr/>
          <p:nvPr/>
        </p:nvSpPr>
        <p:spPr bwMode="auto">
          <a:xfrm>
            <a:off x="4499992" y="2790746"/>
            <a:ext cx="1193357" cy="141044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smtClean="0">
                <a:solidFill>
                  <a:prstClr val="black"/>
                </a:solidFill>
                <a:latin typeface="Calibri"/>
                <a:ea typeface="+mn-ea"/>
              </a:rPr>
              <a:t>Verify Top and Bottom buttons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1" name="Flowchart: Manual Operation 4"/>
          <p:cNvSpPr/>
          <p:nvPr/>
        </p:nvSpPr>
        <p:spPr bwMode="auto">
          <a:xfrm>
            <a:off x="6136808" y="3336215"/>
            <a:ext cx="1099488" cy="17163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5250" tIns="0" rIns="97234" bIns="0" spcCol="1270" anchor="ctr"/>
          <a:lstStyle/>
          <a:p>
            <a:pPr algn="ctr" defTabSz="624945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800" b="0" kern="0" dirty="0" err="1" smtClean="0">
                <a:solidFill>
                  <a:prstClr val="black"/>
                </a:solidFill>
                <a:latin typeface="Calibri"/>
                <a:ea typeface="+mn-ea"/>
              </a:rPr>
              <a:t>VerifyItemDeleted</a:t>
            </a:r>
            <a:endParaRPr lang="en-US" sz="900" kern="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112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864029"/>
              </p:ext>
            </p:extLst>
          </p:nvPr>
        </p:nvGraphicFramePr>
        <p:xfrm>
          <a:off x="6270635" y="3075806"/>
          <a:ext cx="965661" cy="28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2" r:lo="rId113" r:qs="rId114" r:cs="rId115"/>
          </a:graphicData>
        </a:graphic>
      </p:graphicFrame>
    </p:spTree>
    <p:extLst>
      <p:ext uri="{BB962C8B-B14F-4D97-AF65-F5344CB8AC3E}">
        <p14:creationId xmlns:p14="http://schemas.microsoft.com/office/powerpoint/2010/main" val="2487967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op_Presenta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9926</TotalTime>
  <Words>120</Words>
  <Application>Microsoft Office PowerPoint</Application>
  <PresentationFormat>On-screen Show (16:9)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Verdana</vt:lpstr>
      <vt:lpstr>Wingdings</vt:lpstr>
      <vt:lpstr>Gallop_Presentaion</vt:lpstr>
      <vt:lpstr>Components Reusability</vt:lpstr>
    </vt:vector>
  </TitlesOfParts>
  <Company>Gallop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Gallop MSR Template</dc:title>
  <dc:subject>Gallop MSR Template</dc:subject>
  <dc:creator>Gallop</dc:creator>
  <cp:lastModifiedBy>Sreedhar Metukuru</cp:lastModifiedBy>
  <cp:revision>745</cp:revision>
  <dcterms:created xsi:type="dcterms:W3CDTF">2014-11-11T07:16:03Z</dcterms:created>
  <dcterms:modified xsi:type="dcterms:W3CDTF">2016-01-19T13:24:36Z</dcterms:modified>
</cp:coreProperties>
</file>