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namratha030/steganography_project.g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US" sz="2000" b="1" dirty="0">
                <a:solidFill>
                  <a:schemeClr val="bg1"/>
                </a:solidFill>
                <a:latin typeface="Arial" panose="020B0604020202020204" pitchFamily="34" charset="0"/>
                <a:cs typeface="Arial" panose="020B0604020202020204" pitchFamily="34" charset="0"/>
              </a:rPr>
              <a:t>Namratha Cheepurupalli</a:t>
            </a:r>
            <a:endParaRPr lang="en-US" sz="2000" b="1" dirty="0">
              <a:solidFill>
                <a:schemeClr val="bg1"/>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a:t>
            </a:r>
            <a:r>
              <a:rPr lang="en-US" sz="2000" b="1" dirty="0">
                <a:solidFill>
                  <a:schemeClr val="bg1"/>
                </a:solidFill>
                <a:latin typeface="Arial" panose="020B0604020202020204"/>
                <a:cs typeface="Arial" panose="020B0604020202020204"/>
              </a:rPr>
              <a:t> Namartha Cheepurupalli</a:t>
            </a:r>
            <a:endParaRPr lang="en-US" sz="2000" b="1" dirty="0">
              <a:solidFill>
                <a:schemeClr val="bg1"/>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a:t>
            </a:r>
            <a:r>
              <a:rPr lang="en-US" sz="2000" b="1" dirty="0">
                <a:solidFill>
                  <a:schemeClr val="bg1"/>
                </a:solidFill>
                <a:latin typeface="Arial" panose="020B0604020202020204"/>
                <a:cs typeface="Arial" panose="020B0604020202020204"/>
              </a:rPr>
              <a:t>vignan’s institute of engeineering for women&amp;CSE(cyber security)</a:t>
            </a:r>
            <a:endParaRPr lang="en-US" sz="2000" b="1" dirty="0">
              <a:solidFill>
                <a:schemeClr val="bg1"/>
              </a:solidFill>
              <a:latin typeface="Arial" panose="020B0604020202020204"/>
              <a:cs typeface="Arial" panose="020B0604020202020204"/>
            </a:endParaRPr>
          </a:p>
          <a:p>
            <a:endParaRPr lang="en-US" sz="2000" b="1" dirty="0">
              <a:solidFill>
                <a:schemeClr val="bg1"/>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altLang="en-US" sz="2000" dirty="0"/>
              <a:t>This project can be improved by supporting more image formats like JPEG and BMP, making it more versatile. Adding encryption before encoding will enhance security, ensuring only authorized users can decode messages. A web or mobile app version can increase accessibility and usability. Additionally, AI-based detection prevention can help make hidden messages even harder to detect, improving privacy.</a:t>
            </a:r>
            <a:endParaRPr lang="en-US" altLang="en-US" sz="20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sz="2000" dirty="0"/>
              <a:t>With increasing digital communication, ensuring data security is crucial. Traditional encryption methods make messages unreadable but noticeable. Steganography solves this by hiding messages inside images, making them undetectable. This project aims to develop a Flask-based web app that allows users to embed and extract hidden messages from images while maintaining their quality. The app will support PNG &amp; JPG formats, use LSB (Least Significant Bit) steganography, and provide a user-friendly interface for secure communication. The goal is to enable safe, covert data exchange without drawing attention</a:t>
            </a:r>
            <a:endParaRPr lang="en-US"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960" y="1087120"/>
            <a:ext cx="11613515" cy="2475230"/>
          </a:xfrm>
        </p:spPr>
        <p:txBody>
          <a:bodyPr vert="horz" lIns="91440" tIns="45720" rIns="91440" bIns="45720" rtlCol="0" anchor="ctr">
            <a:noAutofit/>
          </a:bodyPr>
          <a:lstStyle/>
          <a:p>
            <a:pPr marL="0" indent="0">
              <a:buNone/>
            </a:pPr>
            <a:r>
              <a:rPr lang="en-US" altLang="en-US" sz="2000" b="1" dirty="0"/>
              <a:t>Libraries</a:t>
            </a:r>
            <a:r>
              <a:rPr lang="en-IN" sz="2000" b="1" dirty="0"/>
              <a:t> </a:t>
            </a:r>
            <a:r>
              <a:rPr lang="en-US" altLang="en-IN" sz="2000" dirty="0"/>
              <a:t>:</a:t>
            </a:r>
            <a:endParaRPr lang="en-US" altLang="en-IN" sz="2000" dirty="0"/>
          </a:p>
          <a:p>
            <a:pPr marL="0" indent="0">
              <a:buNone/>
            </a:pPr>
            <a:r>
              <a:rPr lang="en-US" altLang="en-US" sz="2000" b="1" dirty="0"/>
              <a:t>1.tkinter </a:t>
            </a:r>
            <a:r>
              <a:rPr lang="en-US" altLang="en-US" sz="2000" dirty="0"/>
              <a:t>– For the graphical user interface (GUI).</a:t>
            </a:r>
            <a:endParaRPr lang="en-US" altLang="en-US" sz="2000" dirty="0"/>
          </a:p>
          <a:p>
            <a:pPr marL="0" indent="0">
              <a:buNone/>
            </a:pPr>
            <a:r>
              <a:rPr lang="en-US" altLang="en-US" sz="2000" b="1" dirty="0"/>
              <a:t>2.filedialog &amp; messagebox (from tkinter)</a:t>
            </a:r>
            <a:r>
              <a:rPr lang="en-US" altLang="en-US" sz="2000" dirty="0"/>
              <a:t> – For file selection and showing messages.</a:t>
            </a:r>
            <a:endParaRPr lang="en-US" altLang="en-US" sz="2000" dirty="0"/>
          </a:p>
          <a:p>
            <a:pPr marL="0" indent="0">
              <a:buNone/>
            </a:pPr>
            <a:r>
              <a:rPr lang="en-US" altLang="en-US" sz="2000" b="1" dirty="0"/>
              <a:t>3.Pillow (PIL) </a:t>
            </a:r>
            <a:r>
              <a:rPr lang="en-US" altLang="en-US" sz="2000" dirty="0"/>
              <a:t>– For image processing (handling PNG images).</a:t>
            </a:r>
            <a:endParaRPr lang="en-US" altLang="en-US" sz="2000" dirty="0"/>
          </a:p>
          <a:p>
            <a:pPr marL="0" indent="0">
              <a:buNone/>
            </a:pPr>
            <a:endParaRPr lang="en-US" altLang="en-US" sz="2000" dirty="0"/>
          </a:p>
        </p:txBody>
      </p:sp>
      <p:sp>
        <p:nvSpPr>
          <p:cNvPr id="3" name="Text Box 2"/>
          <p:cNvSpPr txBox="1"/>
          <p:nvPr/>
        </p:nvSpPr>
        <p:spPr>
          <a:xfrm>
            <a:off x="441960" y="3429000"/>
            <a:ext cx="11314430" cy="2160905"/>
          </a:xfrm>
          <a:prstGeom prst="rect">
            <a:avLst/>
          </a:prstGeom>
          <a:noFill/>
        </p:spPr>
        <p:txBody>
          <a:bodyPr wrap="square" rtlCol="0">
            <a:noAutofit/>
          </a:bodyPr>
          <a:p>
            <a:r>
              <a:rPr lang="en-US" altLang="en-US" sz="2000" b="1"/>
              <a:t>Platform:</a:t>
            </a:r>
            <a:endParaRPr lang="en-US" altLang="en-US" sz="2000" b="1"/>
          </a:p>
          <a:p>
            <a:endParaRPr lang="en-US" altLang="en-US" sz="2000" b="1"/>
          </a:p>
          <a:p>
            <a:r>
              <a:rPr lang="en-US" altLang="en-US" sz="2000" b="1"/>
              <a:t>1.Python</a:t>
            </a:r>
            <a:r>
              <a:rPr lang="en-US" altLang="en-US" sz="2000"/>
              <a:t> – The programming language used.</a:t>
            </a:r>
            <a:endParaRPr lang="en-US" altLang="en-US" sz="2000"/>
          </a:p>
          <a:p>
            <a:pPr>
              <a:lnSpc>
                <a:spcPct val="120000"/>
              </a:lnSpc>
            </a:pPr>
            <a:r>
              <a:rPr lang="en-US" altLang="en-US" sz="2000" b="1"/>
              <a:t>2.VS Code, PyCharm, or IDLE</a:t>
            </a:r>
            <a:r>
              <a:rPr lang="en-US" altLang="en-US" sz="2000"/>
              <a:t> – Can be used as the development environment.</a:t>
            </a:r>
            <a:endParaRPr lang="en-US" altLang="en-US" sz="2000"/>
          </a:p>
          <a:p>
            <a:pPr>
              <a:lnSpc>
                <a:spcPct val="120000"/>
              </a:lnSpc>
            </a:pPr>
            <a:r>
              <a:rPr lang="en-US" altLang="en-US" sz="2000" b="1"/>
              <a:t>3.Windows, macOS, or Linux </a:t>
            </a:r>
            <a:r>
              <a:rPr lang="en-US" altLang="en-US" sz="2000"/>
              <a:t>– The script runs on any OS with Python installed.</a:t>
            </a: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altLang="en-US" sz="1800" b="1" dirty="0">
                <a:solidFill>
                  <a:srgbClr val="0F0F0F"/>
                </a:solidFill>
              </a:rPr>
              <a:t>Easy-to-Use GUI – </a:t>
            </a:r>
            <a:r>
              <a:rPr lang="en-US" altLang="en-US" sz="1800" dirty="0">
                <a:solidFill>
                  <a:srgbClr val="0F0F0F"/>
                </a:solidFill>
              </a:rPr>
              <a:t>Simple Tkinter interface, no command-line needed.</a:t>
            </a:r>
            <a:endParaRPr lang="en-US" altLang="en-US" sz="1800" dirty="0">
              <a:solidFill>
                <a:srgbClr val="0F0F0F"/>
              </a:solidFill>
            </a:endParaRPr>
          </a:p>
          <a:p>
            <a:pPr marL="0" indent="0">
              <a:buNone/>
            </a:pPr>
            <a:r>
              <a:rPr lang="en-US" altLang="en-US" sz="1800" b="1" dirty="0">
                <a:solidFill>
                  <a:srgbClr val="0F0F0F"/>
                </a:solidFill>
              </a:rPr>
              <a:t>Lossless Image Encoding – </a:t>
            </a:r>
            <a:r>
              <a:rPr lang="en-US" altLang="en-US" sz="1800" dirty="0">
                <a:solidFill>
                  <a:srgbClr val="0F0F0F"/>
                </a:solidFill>
              </a:rPr>
              <a:t>Uses LSB technique without altering image quality</a:t>
            </a:r>
            <a:r>
              <a:rPr lang="en-US" altLang="en-US" sz="1800" b="1" dirty="0">
                <a:solidFill>
                  <a:srgbClr val="0F0F0F"/>
                </a:solidFill>
              </a:rPr>
              <a:t>.</a:t>
            </a:r>
            <a:endParaRPr lang="en-US" altLang="en-US" sz="1800" b="1" dirty="0">
              <a:solidFill>
                <a:srgbClr val="0F0F0F"/>
              </a:solidFill>
            </a:endParaRPr>
          </a:p>
          <a:p>
            <a:pPr marL="0" indent="0">
              <a:buNone/>
            </a:pPr>
            <a:r>
              <a:rPr lang="en-US" altLang="en-US" sz="1800" b="1" dirty="0">
                <a:solidFill>
                  <a:srgbClr val="0F0F0F"/>
                </a:solidFill>
              </a:rPr>
              <a:t>Custom Delimiter  – </a:t>
            </a:r>
            <a:r>
              <a:rPr lang="en-US" altLang="en-US" sz="1800" dirty="0">
                <a:solidFill>
                  <a:srgbClr val="0F0F0F"/>
                </a:solidFill>
              </a:rPr>
              <a:t>Ensures accurate message extraction.</a:t>
            </a:r>
            <a:endParaRPr lang="en-US" altLang="en-US" sz="1800" dirty="0">
              <a:solidFill>
                <a:srgbClr val="0F0F0F"/>
              </a:solidFill>
            </a:endParaRPr>
          </a:p>
          <a:p>
            <a:pPr marL="0" indent="0">
              <a:buNone/>
            </a:pPr>
            <a:r>
              <a:rPr lang="en-US" altLang="en-US" sz="1800" b="1" dirty="0">
                <a:solidFill>
                  <a:srgbClr val="0F0F0F"/>
                </a:solidFill>
              </a:rPr>
              <a:t>Works with Any PNG Image – </a:t>
            </a:r>
            <a:r>
              <a:rPr lang="en-US" altLang="en-US" sz="1800" dirty="0">
                <a:solidFill>
                  <a:srgbClr val="0F0F0F"/>
                </a:solidFill>
              </a:rPr>
              <a:t>No format or size restrictions</a:t>
            </a:r>
            <a:r>
              <a:rPr lang="en-US" altLang="en-US" sz="1800" b="1" dirty="0">
                <a:solidFill>
                  <a:srgbClr val="0F0F0F"/>
                </a:solidFill>
              </a:rPr>
              <a:t>.</a:t>
            </a:r>
            <a:endParaRPr lang="en-US" altLang="en-US" sz="1800" b="1" dirty="0">
              <a:solidFill>
                <a:srgbClr val="0F0F0F"/>
              </a:solidFill>
            </a:endParaRPr>
          </a:p>
          <a:p>
            <a:pPr marL="0" indent="0">
              <a:buNone/>
            </a:pPr>
            <a:r>
              <a:rPr lang="en-US" altLang="en-US" sz="1800" b="1" dirty="0">
                <a:solidFill>
                  <a:srgbClr val="0F0F0F"/>
                </a:solidFill>
              </a:rPr>
              <a:t>No External Storage – </a:t>
            </a:r>
            <a:r>
              <a:rPr lang="en-US" altLang="en-US" sz="1800" dirty="0">
                <a:solidFill>
                  <a:srgbClr val="0F0F0F"/>
                </a:solidFill>
              </a:rPr>
              <a:t>Message is hidden directly in pixels</a:t>
            </a:r>
            <a:r>
              <a:rPr lang="en-US" altLang="en-US" sz="1800" b="1" dirty="0">
                <a:solidFill>
                  <a:srgbClr val="0F0F0F"/>
                </a:solidFill>
              </a:rPr>
              <a:t>.</a:t>
            </a:r>
            <a:endParaRPr lang="en-US" altLang="en-US" sz="1800" b="1" dirty="0">
              <a:solidFill>
                <a:srgbClr val="0F0F0F"/>
              </a:solidFill>
            </a:endParaRPr>
          </a:p>
          <a:p>
            <a:pPr marL="0" indent="0">
              <a:buNone/>
            </a:pPr>
            <a:r>
              <a:rPr lang="en-US" altLang="en-US" sz="1800" b="1" dirty="0">
                <a:solidFill>
                  <a:srgbClr val="0F0F0F"/>
                </a:solidFill>
              </a:rPr>
              <a:t>Cross-Platform &amp; Lightweight – </a:t>
            </a:r>
            <a:r>
              <a:rPr lang="en-US" altLang="en-US" sz="1800" dirty="0">
                <a:solidFill>
                  <a:srgbClr val="0F0F0F"/>
                </a:solidFill>
              </a:rPr>
              <a:t>Runs on Windows, macOS, and Linux with minimal dependencies</a:t>
            </a:r>
            <a:endParaRPr lang="en-US" altLang="en-US"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b="1" dirty="0"/>
              <a:t>Privacy-Conscious Users</a:t>
            </a:r>
            <a:r>
              <a:rPr lang="en-US" altLang="en-US" dirty="0"/>
              <a:t> – Individuals who want to hide sensitive messages in images.</a:t>
            </a:r>
            <a:endParaRPr lang="en-US" altLang="en-US" dirty="0"/>
          </a:p>
          <a:p>
            <a:r>
              <a:rPr lang="en-US" altLang="en-US" b="1" dirty="0"/>
              <a:t>Cybersecurity Enthusiasts</a:t>
            </a:r>
            <a:r>
              <a:rPr lang="en-US" altLang="en-US" dirty="0"/>
              <a:t> – Learners exploring steganography techniques.</a:t>
            </a:r>
            <a:endParaRPr lang="en-US" altLang="en-US" dirty="0"/>
          </a:p>
          <a:p>
            <a:r>
              <a:rPr lang="en-US" altLang="en-US" b="1" dirty="0"/>
              <a:t>Forensic &amp; Security Professionals</a:t>
            </a:r>
            <a:r>
              <a:rPr lang="en-US" altLang="en-US" dirty="0"/>
              <a:t> – Analysts testing data-hiding methods.</a:t>
            </a:r>
            <a:endParaRPr lang="en-US" altLang="en-US" dirty="0"/>
          </a:p>
          <a:p>
            <a:r>
              <a:rPr lang="en-US" altLang="en-US" b="1" dirty="0"/>
              <a:t>Educators &amp; Students </a:t>
            </a:r>
            <a:r>
              <a:rPr lang="en-US" altLang="en-US" dirty="0"/>
              <a:t>– Teaching and learning steganography in a simple way.</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25-02-24 134708"/>
          <p:cNvPicPr>
            <a:picLocks noChangeAspect="1"/>
          </p:cNvPicPr>
          <p:nvPr>
            <p:ph idx="1"/>
          </p:nvPr>
        </p:nvPicPr>
        <p:blipFill>
          <a:blip r:embed="rId1"/>
          <a:stretch>
            <a:fillRect/>
          </a:stretch>
        </p:blipFill>
        <p:spPr>
          <a:xfrm>
            <a:off x="581025" y="1301750"/>
            <a:ext cx="5043805" cy="2496820"/>
          </a:xfrm>
          <a:prstGeom prst="rect">
            <a:avLst/>
          </a:prstGeom>
        </p:spPr>
      </p:pic>
      <p:pic>
        <p:nvPicPr>
          <p:cNvPr id="5" name="Picture 4" descr="Screenshot 2025-02-24 134640"/>
          <p:cNvPicPr>
            <a:picLocks noChangeAspect="1"/>
          </p:cNvPicPr>
          <p:nvPr/>
        </p:nvPicPr>
        <p:blipFill>
          <a:blip r:embed="rId2"/>
          <a:stretch>
            <a:fillRect/>
          </a:stretch>
        </p:blipFill>
        <p:spPr>
          <a:xfrm>
            <a:off x="541020" y="3978910"/>
            <a:ext cx="5083810" cy="2673350"/>
          </a:xfrm>
          <a:prstGeom prst="rect">
            <a:avLst/>
          </a:prstGeom>
        </p:spPr>
      </p:pic>
      <p:pic>
        <p:nvPicPr>
          <p:cNvPr id="6" name="Picture 5" descr="Screenshot 2025-02-24 153938"/>
          <p:cNvPicPr>
            <a:picLocks noChangeAspect="1"/>
          </p:cNvPicPr>
          <p:nvPr/>
        </p:nvPicPr>
        <p:blipFill>
          <a:blip r:embed="rId3"/>
          <a:stretch>
            <a:fillRect/>
          </a:stretch>
        </p:blipFill>
        <p:spPr>
          <a:xfrm>
            <a:off x="6416040" y="702310"/>
            <a:ext cx="4627880" cy="59613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sz="2000" dirty="0"/>
              <a:t>This Image Steganography project provides a simple and effective solution for securely hiding messages within images using LSB encoding. It ensures privacy without altering image quality and offers an easy-to-use GUI for seamless encoding and decoding. Ideal for privacy-conscious users, cybersecurity learners, and educators, this tool demonstrates the power of steganography in digital security.</a:t>
            </a:r>
            <a:endParaRPr lang="en-US"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a:xfrm>
            <a:off x="833922" y="1428391"/>
            <a:ext cx="11029615" cy="4673324"/>
          </a:xfrm>
        </p:spPr>
        <p:txBody>
          <a:bodyPr/>
          <a:lstStyle/>
          <a:p>
            <a:pPr marL="0" indent="0">
              <a:buNone/>
            </a:pPr>
            <a:r>
              <a:rPr lang="en-US" altLang="en-US" dirty="0">
                <a:hlinkClick r:id="rId1" action="ppaction://hlinkfile"/>
              </a:rPr>
              <a:t>https://github.com/namratha030/steganography_project.git</a:t>
            </a:r>
            <a:endParaRPr lang="en-US" altLang="en-US" dirty="0">
              <a:hlinkClick r:id="rId1" action="ppaction://hlinkfile"/>
            </a:endParaRPr>
          </a:p>
          <a:p>
            <a:pPr marL="0" indent="0">
              <a:buNone/>
            </a:pPr>
            <a:endParaRPr lang="en-US" altLang="en-US" dirty="0"/>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1CADE4"/>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3019</Words>
  <Application>WPS Presentation</Application>
  <PresentationFormat>Custom</PresentationFormat>
  <Paragraphs>75</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 Namratha</cp:lastModifiedBy>
  <cp:revision>30</cp:revision>
  <dcterms:created xsi:type="dcterms:W3CDTF">2021-05-26T16:50:00Z</dcterms:created>
  <dcterms:modified xsi:type="dcterms:W3CDTF">2025-02-24T10:35:08Z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F414387D70774D99915BAF9E69E7ED37_13</vt:lpwstr>
  </property>
  <property fmtid="{D5CDD505-2E9C-101B-9397-08002B2CF9AE}" pid="4" name="KSOProductBuildVer">
    <vt:lpwstr>1033-12.2.0.19805</vt:lpwstr>
  </property>
</Properties>
</file>