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16"/>
  </p:notesMasterIdLst>
  <p:handoutMasterIdLst>
    <p:handoutMasterId r:id="rId17"/>
  </p:handoutMasterIdLst>
  <p:sldIdLst>
    <p:sldId id="256" r:id="rId2"/>
    <p:sldId id="257" r:id="rId3"/>
    <p:sldId id="258" r:id="rId4"/>
    <p:sldId id="259" r:id="rId5"/>
    <p:sldId id="261" r:id="rId6"/>
    <p:sldId id="260" r:id="rId7"/>
    <p:sldId id="267" r:id="rId8"/>
    <p:sldId id="269" r:id="rId9"/>
    <p:sldId id="268" r:id="rId10"/>
    <p:sldId id="263" r:id="rId11"/>
    <p:sldId id="265" r:id="rId12"/>
    <p:sldId id="264" r:id="rId13"/>
    <p:sldId id="266" r:id="rId14"/>
    <p:sldId id="262" r:id="rId15"/>
  </p:sldIdLst>
  <p:sldSz cx="9144000" cy="6858000" type="screen4x3"/>
  <p:notesSz cx="9926638" cy="6797675"/>
  <p:embeddedFontLst>
    <p:embeddedFont>
      <p:font typeface="游ゴシック" panose="020B0400000000000000" pitchFamily="50" charset="-128"/>
      <p:regular r:id="rId18"/>
      <p:bold r:id="rId19"/>
    </p:embeddedFont>
    <p:embeddedFont>
      <p:font typeface="游ゴシック Medium" panose="020B0500000000000000" pitchFamily="50" charset="-128"/>
      <p:regular r:id="rId20"/>
    </p:embeddedFont>
  </p:embeddedFont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a:srgbClr val="F2F2F2"/>
    <a:srgbClr val="FB5B7D"/>
    <a:srgbClr val="E84040"/>
    <a:srgbClr val="66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92" autoAdjust="0"/>
    <p:restoredTop sz="80591" autoAdjust="0"/>
  </p:normalViewPr>
  <p:slideViewPr>
    <p:cSldViewPr snapToGrid="0">
      <p:cViewPr varScale="1">
        <p:scale>
          <a:sx n="72" d="100"/>
          <a:sy n="72" d="100"/>
        </p:scale>
        <p:origin x="1302" y="60"/>
      </p:cViewPr>
      <p:guideLst>
        <p:guide orient="horz" pos="2160"/>
        <p:guide pos="2880"/>
      </p:guideLst>
    </p:cSldViewPr>
  </p:slideViewPr>
  <p:notesTextViewPr>
    <p:cViewPr>
      <p:scale>
        <a:sx n="3" d="2"/>
        <a:sy n="3" d="2"/>
      </p:scale>
      <p:origin x="0" y="0"/>
    </p:cViewPr>
  </p:notesTextViewPr>
  <p:notesViewPr>
    <p:cSldViewPr snapToGrid="0">
      <p:cViewPr varScale="1">
        <p:scale>
          <a:sx n="166" d="100"/>
          <a:sy n="166" d="100"/>
        </p:scale>
        <p:origin x="2454" y="13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2"/>
            <a:ext cx="4301543" cy="341064"/>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5622799" y="2"/>
            <a:ext cx="4301543" cy="341064"/>
          </a:xfrm>
          <a:prstGeom prst="rect">
            <a:avLst/>
          </a:prstGeom>
        </p:spPr>
        <p:txBody>
          <a:bodyPr vert="horz" lIns="91440" tIns="45720" rIns="91440" bIns="45720" rtlCol="0"/>
          <a:lstStyle>
            <a:lvl1pPr algn="r">
              <a:defRPr sz="1200"/>
            </a:lvl1pPr>
          </a:lstStyle>
          <a:p>
            <a:fld id="{33D650D1-50D1-40DA-ACD5-42406DA55A67}" type="datetimeFigureOut">
              <a:rPr kumimoji="1" lang="ja-JP" altLang="en-US" smtClean="0"/>
              <a:t>2017/12/28</a:t>
            </a:fld>
            <a:endParaRPr kumimoji="1" lang="ja-JP" altLang="en-US"/>
          </a:p>
        </p:txBody>
      </p:sp>
      <p:sp>
        <p:nvSpPr>
          <p:cNvPr id="4" name="フッター プレースホルダー 3"/>
          <p:cNvSpPr>
            <a:spLocks noGrp="1"/>
          </p:cNvSpPr>
          <p:nvPr>
            <p:ph type="ftr" sz="quarter" idx="2"/>
          </p:nvPr>
        </p:nvSpPr>
        <p:spPr>
          <a:xfrm>
            <a:off x="1" y="6456613"/>
            <a:ext cx="4301543" cy="341063"/>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5622799" y="6456613"/>
            <a:ext cx="4301543" cy="341063"/>
          </a:xfrm>
          <a:prstGeom prst="rect">
            <a:avLst/>
          </a:prstGeom>
        </p:spPr>
        <p:txBody>
          <a:bodyPr vert="horz" lIns="91440" tIns="45720" rIns="91440" bIns="45720" rtlCol="0" anchor="b"/>
          <a:lstStyle>
            <a:lvl1pPr algn="r">
              <a:defRPr sz="1200"/>
            </a:lvl1pPr>
          </a:lstStyle>
          <a:p>
            <a:fld id="{7FDDEA1E-03DB-4093-8961-B9CC09B36AC0}" type="slidenum">
              <a:rPr kumimoji="1" lang="ja-JP" altLang="en-US" smtClean="0"/>
              <a:t>‹#›</a:t>
            </a:fld>
            <a:endParaRPr kumimoji="1" lang="ja-JP" altLang="en-US"/>
          </a:p>
        </p:txBody>
      </p:sp>
    </p:spTree>
    <p:extLst>
      <p:ext uri="{BB962C8B-B14F-4D97-AF65-F5344CB8AC3E}">
        <p14:creationId xmlns:p14="http://schemas.microsoft.com/office/powerpoint/2010/main" val="3667371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2"/>
            <a:ext cx="4301543" cy="341064"/>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5622799" y="2"/>
            <a:ext cx="4301543" cy="341064"/>
          </a:xfrm>
          <a:prstGeom prst="rect">
            <a:avLst/>
          </a:prstGeom>
        </p:spPr>
        <p:txBody>
          <a:bodyPr vert="horz" lIns="91440" tIns="45720" rIns="91440" bIns="45720" rtlCol="0"/>
          <a:lstStyle>
            <a:lvl1pPr algn="r">
              <a:defRPr sz="1200"/>
            </a:lvl1pPr>
          </a:lstStyle>
          <a:p>
            <a:fld id="{B6E14CE6-77F0-4FBD-B5F8-607C49174052}" type="datetimeFigureOut">
              <a:rPr kumimoji="1" lang="ja-JP" altLang="en-US" smtClean="0"/>
              <a:t>2017/12/28</a:t>
            </a:fld>
            <a:endParaRPr kumimoji="1" lang="ja-JP" altLang="en-US"/>
          </a:p>
        </p:txBody>
      </p:sp>
      <p:sp>
        <p:nvSpPr>
          <p:cNvPr id="4" name="スライド イメージ プレースホルダー 3"/>
          <p:cNvSpPr>
            <a:spLocks noGrp="1" noRot="1" noChangeAspect="1"/>
          </p:cNvSpPr>
          <p:nvPr>
            <p:ph type="sldImg" idx="2"/>
          </p:nvPr>
        </p:nvSpPr>
        <p:spPr>
          <a:xfrm>
            <a:off x="3433763" y="849313"/>
            <a:ext cx="3059112" cy="229393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992665" y="3271381"/>
            <a:ext cx="7941310" cy="2676585"/>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1" y="6456613"/>
            <a:ext cx="4301543" cy="341063"/>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622799" y="6456613"/>
            <a:ext cx="4301543" cy="341063"/>
          </a:xfrm>
          <a:prstGeom prst="rect">
            <a:avLst/>
          </a:prstGeom>
        </p:spPr>
        <p:txBody>
          <a:bodyPr vert="horz" lIns="91440" tIns="45720" rIns="91440" bIns="45720" rtlCol="0" anchor="b"/>
          <a:lstStyle>
            <a:lvl1pPr algn="r">
              <a:defRPr sz="1200"/>
            </a:lvl1pPr>
          </a:lstStyle>
          <a:p>
            <a:fld id="{10D4969B-EAFD-438F-BE72-BDA4F4BDEA20}" type="slidenum">
              <a:rPr kumimoji="1" lang="ja-JP" altLang="en-US" smtClean="0"/>
              <a:t>‹#›</a:t>
            </a:fld>
            <a:endParaRPr kumimoji="1" lang="ja-JP" altLang="en-US"/>
          </a:p>
        </p:txBody>
      </p:sp>
    </p:spTree>
    <p:extLst>
      <p:ext uri="{BB962C8B-B14F-4D97-AF65-F5344CB8AC3E}">
        <p14:creationId xmlns:p14="http://schemas.microsoft.com/office/powerpoint/2010/main" val="48808310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0D4969B-EAFD-438F-BE72-BDA4F4BDEA20}" type="slidenum">
              <a:rPr kumimoji="1" lang="ja-JP" altLang="en-US" smtClean="0"/>
              <a:t>4</a:t>
            </a:fld>
            <a:endParaRPr kumimoji="1" lang="ja-JP" altLang="en-US"/>
          </a:p>
        </p:txBody>
      </p:sp>
    </p:spTree>
    <p:extLst>
      <p:ext uri="{BB962C8B-B14F-4D97-AF65-F5344CB8AC3E}">
        <p14:creationId xmlns:p14="http://schemas.microsoft.com/office/powerpoint/2010/main" val="3508220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057081"/>
            <a:ext cx="7772400" cy="892812"/>
          </a:xfrm>
        </p:spPr>
        <p:txBody>
          <a:bodyPr anchor="b">
            <a:normAutofit/>
          </a:bodyPr>
          <a:lstStyle>
            <a:lvl1pPr algn="ctr">
              <a:defRPr sz="3600">
                <a:solidFill>
                  <a:schemeClr val="tx1"/>
                </a:solidFill>
              </a:defRPr>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dirty="0"/>
              <a:t>マスター サブタイトルの書式設定</a:t>
            </a:r>
            <a:endParaRPr lang="en-US" dirty="0"/>
          </a:p>
        </p:txBody>
      </p:sp>
      <p:sp>
        <p:nvSpPr>
          <p:cNvPr id="4" name="Date Placeholder 3"/>
          <p:cNvSpPr>
            <a:spLocks noGrp="1"/>
          </p:cNvSpPr>
          <p:nvPr>
            <p:ph type="dt" sz="half" idx="10"/>
          </p:nvPr>
        </p:nvSpPr>
        <p:spPr>
          <a:xfrm>
            <a:off x="7486650" y="0"/>
            <a:ext cx="2057400" cy="365125"/>
          </a:xfrm>
        </p:spPr>
        <p:txBody>
          <a:bodyPr/>
          <a:lstStyle/>
          <a:p>
            <a:fld id="{D63EB424-95F1-4400-99EF-084A84C1DBBC}" type="datetimeFigureOut">
              <a:rPr kumimoji="1" lang="ja-JP" altLang="en-US" smtClean="0"/>
              <a:t>2017/12/28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8C6F512-9BA4-4F96-AC28-EF2B3F28E3BD}" type="slidenum">
              <a:rPr kumimoji="1" lang="ja-JP" altLang="en-US" smtClean="0"/>
              <a:t>‹#›</a:t>
            </a:fld>
            <a:endParaRPr kumimoji="1" lang="ja-JP" altLang="en-US"/>
          </a:p>
        </p:txBody>
      </p:sp>
    </p:spTree>
    <p:extLst>
      <p:ext uri="{BB962C8B-B14F-4D97-AF65-F5344CB8AC3E}">
        <p14:creationId xmlns:p14="http://schemas.microsoft.com/office/powerpoint/2010/main" val="1655528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63EB424-95F1-4400-99EF-084A84C1DBBC}" type="datetimeFigureOut">
              <a:rPr kumimoji="1" lang="ja-JP" altLang="en-US" smtClean="0"/>
              <a:t>2017/12/28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8C6F512-9BA4-4F96-AC28-EF2B3F28E3BD}" type="slidenum">
              <a:rPr kumimoji="1" lang="ja-JP" altLang="en-US" smtClean="0"/>
              <a:t>‹#›</a:t>
            </a:fld>
            <a:endParaRPr kumimoji="1" lang="ja-JP" altLang="en-US"/>
          </a:p>
        </p:txBody>
      </p:sp>
    </p:spTree>
    <p:extLst>
      <p:ext uri="{BB962C8B-B14F-4D97-AF65-F5344CB8AC3E}">
        <p14:creationId xmlns:p14="http://schemas.microsoft.com/office/powerpoint/2010/main" val="372102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63EB424-95F1-4400-99EF-084A84C1DBBC}" type="datetimeFigureOut">
              <a:rPr kumimoji="1" lang="ja-JP" altLang="en-US" smtClean="0"/>
              <a:t>2017/12/28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8C6F512-9BA4-4F96-AC28-EF2B3F28E3BD}" type="slidenum">
              <a:rPr kumimoji="1" lang="ja-JP" altLang="en-US" smtClean="0"/>
              <a:t>‹#›</a:t>
            </a:fld>
            <a:endParaRPr kumimoji="1" lang="ja-JP" altLang="en-US"/>
          </a:p>
        </p:txBody>
      </p:sp>
    </p:spTree>
    <p:extLst>
      <p:ext uri="{BB962C8B-B14F-4D97-AF65-F5344CB8AC3E}">
        <p14:creationId xmlns:p14="http://schemas.microsoft.com/office/powerpoint/2010/main" val="1947534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319565"/>
            <a:ext cx="7886700" cy="755268"/>
          </a:xfrm>
        </p:spPr>
        <p:txBody>
          <a:bodyPr>
            <a:normAutofit/>
          </a:bodyPr>
          <a:lstStyle>
            <a:lvl1pPr algn="ctr">
              <a:defRPr sz="2800" b="0">
                <a:solidFill>
                  <a:schemeClr val="accent1">
                    <a:lumMod val="50000"/>
                  </a:schemeClr>
                </a:solidFill>
                <a:latin typeface="+mj-ea"/>
                <a:ea typeface="+mj-ea"/>
              </a:defRPr>
            </a:lvl1pPr>
          </a:lstStyle>
          <a:p>
            <a:r>
              <a:rPr lang="ja-JP" altLang="en-US" dirty="0"/>
              <a:t>マスター タイトルの書式設定</a:t>
            </a:r>
            <a:endParaRPr lang="en-US" dirty="0"/>
          </a:p>
        </p:txBody>
      </p:sp>
      <p:sp>
        <p:nvSpPr>
          <p:cNvPr id="3" name="Content Placeholder 2"/>
          <p:cNvSpPr>
            <a:spLocks noGrp="1"/>
          </p:cNvSpPr>
          <p:nvPr>
            <p:ph idx="1"/>
          </p:nvPr>
        </p:nvSpPr>
        <p:spPr>
          <a:xfrm>
            <a:off x="656858" y="1507357"/>
            <a:ext cx="7886700" cy="4351338"/>
          </a:xfrm>
        </p:spPr>
        <p:txBody>
          <a:bodyPr>
            <a:normAutofit/>
          </a:bodyPr>
          <a:lstStyle>
            <a:lvl1pPr>
              <a:lnSpc>
                <a:spcPct val="130000"/>
              </a:lnSpc>
              <a:defRPr sz="2400">
                <a:solidFill>
                  <a:schemeClr val="tx1"/>
                </a:solidFill>
              </a:defRPr>
            </a:lvl1pPr>
            <a:lvl2pPr>
              <a:lnSpc>
                <a:spcPct val="130000"/>
              </a:lnSpc>
              <a:defRPr sz="2000">
                <a:solidFill>
                  <a:schemeClr val="tx1"/>
                </a:solidFill>
              </a:defRPr>
            </a:lvl2pPr>
            <a:lvl3pPr>
              <a:lnSpc>
                <a:spcPct val="130000"/>
              </a:lnSpc>
              <a:defRPr sz="1800">
                <a:solidFill>
                  <a:schemeClr val="tx1"/>
                </a:solidFill>
              </a:defRPr>
            </a:lvl3pPr>
            <a:lvl4pPr>
              <a:lnSpc>
                <a:spcPct val="130000"/>
              </a:lnSpc>
              <a:defRPr sz="1600">
                <a:solidFill>
                  <a:schemeClr val="tx1"/>
                </a:solidFill>
              </a:defRPr>
            </a:lvl4pPr>
            <a:lvl5pPr>
              <a:lnSpc>
                <a:spcPct val="130000"/>
              </a:lnSpc>
              <a:defRPr sz="1600">
                <a:solidFill>
                  <a:schemeClr val="tx1"/>
                </a:solidFill>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D63EB424-95F1-4400-99EF-084A84C1DBBC}" type="datetimeFigureOut">
              <a:rPr kumimoji="1" lang="ja-JP" altLang="en-US" smtClean="0"/>
              <a:t>2017/12/28</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a:p>
        </p:txBody>
      </p:sp>
      <p:sp>
        <p:nvSpPr>
          <p:cNvPr id="17" name="正方形/長方形 16">
            <a:extLst>
              <a:ext uri="{FF2B5EF4-FFF2-40B4-BE49-F238E27FC236}">
                <a16:creationId xmlns:a16="http://schemas.microsoft.com/office/drawing/2014/main" id="{F1CB8FDB-DA50-4FD0-B752-3D824725F0B1}"/>
              </a:ext>
            </a:extLst>
          </p:cNvPr>
          <p:cNvSpPr/>
          <p:nvPr userDrawn="1"/>
        </p:nvSpPr>
        <p:spPr>
          <a:xfrm>
            <a:off x="7936570" y="6356350"/>
            <a:ext cx="1607480" cy="3651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cxnSp>
        <p:nvCxnSpPr>
          <p:cNvPr id="7" name="直線コネクタ 6"/>
          <p:cNvCxnSpPr/>
          <p:nvPr userDrawn="1"/>
        </p:nvCxnSpPr>
        <p:spPr>
          <a:xfrm>
            <a:off x="628650" y="926048"/>
            <a:ext cx="7886700"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0" name="正方形/長方形 9">
            <a:extLst>
              <a:ext uri="{FF2B5EF4-FFF2-40B4-BE49-F238E27FC236}">
                <a16:creationId xmlns:a16="http://schemas.microsoft.com/office/drawing/2014/main" id="{1B8EEA15-FDC8-4BDA-B9A3-598C918E6BDE}"/>
              </a:ext>
            </a:extLst>
          </p:cNvPr>
          <p:cNvSpPr/>
          <p:nvPr userDrawn="1"/>
        </p:nvSpPr>
        <p:spPr>
          <a:xfrm>
            <a:off x="0" y="6311898"/>
            <a:ext cx="9144000" cy="5461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テキスト ボックス 10">
            <a:extLst>
              <a:ext uri="{FF2B5EF4-FFF2-40B4-BE49-F238E27FC236}">
                <a16:creationId xmlns:a16="http://schemas.microsoft.com/office/drawing/2014/main" id="{003BECDB-33D2-4599-BAB8-C9F85648628B}"/>
              </a:ext>
            </a:extLst>
          </p:cNvPr>
          <p:cNvSpPr txBox="1"/>
          <p:nvPr userDrawn="1"/>
        </p:nvSpPr>
        <p:spPr>
          <a:xfrm>
            <a:off x="628650" y="6400283"/>
            <a:ext cx="3161443" cy="369332"/>
          </a:xfrm>
          <a:prstGeom prst="rect">
            <a:avLst/>
          </a:prstGeom>
          <a:noFill/>
        </p:spPr>
        <p:txBody>
          <a:bodyPr wrap="none" rtlCol="0">
            <a:spAutoFit/>
          </a:bodyPr>
          <a:lstStyle/>
          <a:p>
            <a:r>
              <a:rPr kumimoji="1" lang="en-US" altLang="ja-JP" dirty="0">
                <a:solidFill>
                  <a:schemeClr val="accent1">
                    <a:lumMod val="75000"/>
                  </a:schemeClr>
                </a:solidFill>
                <a:latin typeface="+mj-ea"/>
                <a:ea typeface="+mj-ea"/>
              </a:rPr>
              <a:t>Software Design Laboratory</a:t>
            </a:r>
            <a:endParaRPr kumimoji="1" lang="ja-JP" altLang="en-US" dirty="0">
              <a:solidFill>
                <a:schemeClr val="accent1">
                  <a:lumMod val="75000"/>
                </a:schemeClr>
              </a:solidFill>
              <a:latin typeface="+mj-ea"/>
              <a:ea typeface="+mj-ea"/>
            </a:endParaRPr>
          </a:p>
        </p:txBody>
      </p:sp>
      <p:cxnSp>
        <p:nvCxnSpPr>
          <p:cNvPr id="12" name="直線コネクタ 11">
            <a:extLst>
              <a:ext uri="{FF2B5EF4-FFF2-40B4-BE49-F238E27FC236}">
                <a16:creationId xmlns:a16="http://schemas.microsoft.com/office/drawing/2014/main" id="{FED9E31F-98C2-4AA9-9ECC-E10BE4F182EE}"/>
              </a:ext>
            </a:extLst>
          </p:cNvPr>
          <p:cNvCxnSpPr/>
          <p:nvPr userDrawn="1"/>
        </p:nvCxnSpPr>
        <p:spPr>
          <a:xfrm>
            <a:off x="628650" y="6400283"/>
            <a:ext cx="0" cy="369332"/>
          </a:xfrm>
          <a:prstGeom prst="line">
            <a:avLst/>
          </a:prstGeom>
          <a:ln w="28575">
            <a:solidFill>
              <a:schemeClr val="accent1">
                <a:lumMod val="75000"/>
              </a:schemeClr>
            </a:solidFill>
          </a:ln>
        </p:spPr>
        <p:style>
          <a:lnRef idx="1">
            <a:schemeClr val="accent6"/>
          </a:lnRef>
          <a:fillRef idx="0">
            <a:schemeClr val="accent6"/>
          </a:fillRef>
          <a:effectRef idx="0">
            <a:schemeClr val="accent6"/>
          </a:effectRef>
          <a:fontRef idx="minor">
            <a:schemeClr val="tx1"/>
          </a:fontRef>
        </p:style>
      </p:cxnSp>
      <p:sp>
        <p:nvSpPr>
          <p:cNvPr id="13" name="テキスト ボックス 12">
            <a:extLst>
              <a:ext uri="{FF2B5EF4-FFF2-40B4-BE49-F238E27FC236}">
                <a16:creationId xmlns:a16="http://schemas.microsoft.com/office/drawing/2014/main" id="{808A9390-F27D-4894-A6FB-13351A8F04D8}"/>
              </a:ext>
            </a:extLst>
          </p:cNvPr>
          <p:cNvSpPr txBox="1"/>
          <p:nvPr userDrawn="1"/>
        </p:nvSpPr>
        <p:spPr>
          <a:xfrm>
            <a:off x="8347917" y="6400283"/>
            <a:ext cx="457176" cy="369332"/>
          </a:xfrm>
          <a:prstGeom prst="rect">
            <a:avLst/>
          </a:prstGeom>
          <a:noFill/>
        </p:spPr>
        <p:txBody>
          <a:bodyPr wrap="none" rtlCol="0">
            <a:spAutoFit/>
          </a:bodyPr>
          <a:lstStyle/>
          <a:p>
            <a:fld id="{88C6F512-9BA4-4F96-AC28-EF2B3F28E3BD}" type="slidenum">
              <a:rPr kumimoji="1" lang="ja-JP" altLang="en-US" smtClean="0">
                <a:solidFill>
                  <a:schemeClr val="accent1">
                    <a:lumMod val="75000"/>
                  </a:schemeClr>
                </a:solidFill>
              </a:rPr>
              <a:pPr/>
              <a:t>‹#›</a:t>
            </a:fld>
            <a:endParaRPr kumimoji="1" lang="ja-JP" altLang="en-US" dirty="0">
              <a:solidFill>
                <a:schemeClr val="accent1">
                  <a:lumMod val="75000"/>
                </a:schemeClr>
              </a:solidFill>
            </a:endParaRPr>
          </a:p>
        </p:txBody>
      </p:sp>
    </p:spTree>
    <p:extLst>
      <p:ext uri="{BB962C8B-B14F-4D97-AF65-F5344CB8AC3E}">
        <p14:creationId xmlns:p14="http://schemas.microsoft.com/office/powerpoint/2010/main" val="4206143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63EB424-95F1-4400-99EF-084A84C1DBBC}" type="datetimeFigureOut">
              <a:rPr kumimoji="1" lang="ja-JP" altLang="en-US" smtClean="0"/>
              <a:t>2017/12/28</a:t>
            </a:fld>
            <a:endParaRPr kumimoji="1" lang="ja-JP" altLang="en-US"/>
          </a:p>
        </p:txBody>
      </p:sp>
      <p:sp>
        <p:nvSpPr>
          <p:cNvPr id="11" name="正方形/長方形 10">
            <a:extLst>
              <a:ext uri="{FF2B5EF4-FFF2-40B4-BE49-F238E27FC236}">
                <a16:creationId xmlns:a16="http://schemas.microsoft.com/office/drawing/2014/main" id="{454963F6-0484-4B47-937A-B262947BEA2D}"/>
              </a:ext>
            </a:extLst>
          </p:cNvPr>
          <p:cNvSpPr/>
          <p:nvPr userDrawn="1"/>
        </p:nvSpPr>
        <p:spPr>
          <a:xfrm>
            <a:off x="7536520" y="6492874"/>
            <a:ext cx="1607480" cy="3651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1</a:t>
            </a:r>
            <a:endParaRPr kumimoji="1" lang="ja-JP" altLang="en-US" dirty="0"/>
          </a:p>
        </p:txBody>
      </p:sp>
      <p:sp>
        <p:nvSpPr>
          <p:cNvPr id="15" name="正方形/長方形 14">
            <a:extLst>
              <a:ext uri="{FF2B5EF4-FFF2-40B4-BE49-F238E27FC236}">
                <a16:creationId xmlns:a16="http://schemas.microsoft.com/office/drawing/2014/main" id="{3727A08A-4274-4BBD-91BC-12DD10DB0CCB}"/>
              </a:ext>
            </a:extLst>
          </p:cNvPr>
          <p:cNvSpPr/>
          <p:nvPr userDrawn="1"/>
        </p:nvSpPr>
        <p:spPr>
          <a:xfrm>
            <a:off x="1607480" y="0"/>
            <a:ext cx="7536520" cy="3651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7B55089F-C5EB-4A3B-AA42-FC1B181591F0}"/>
              </a:ext>
            </a:extLst>
          </p:cNvPr>
          <p:cNvSpPr/>
          <p:nvPr userDrawn="1"/>
        </p:nvSpPr>
        <p:spPr>
          <a:xfrm>
            <a:off x="0" y="0"/>
            <a:ext cx="1607480" cy="3651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SDLab</a:t>
            </a:r>
            <a:endParaRPr kumimoji="1" lang="ja-JP" altLang="en-US" dirty="0"/>
          </a:p>
        </p:txBody>
      </p:sp>
      <p:sp>
        <p:nvSpPr>
          <p:cNvPr id="17" name="正方形/長方形 16">
            <a:extLst>
              <a:ext uri="{FF2B5EF4-FFF2-40B4-BE49-F238E27FC236}">
                <a16:creationId xmlns:a16="http://schemas.microsoft.com/office/drawing/2014/main" id="{CE15C10D-EE8D-4861-A454-512F645108FD}"/>
              </a:ext>
            </a:extLst>
          </p:cNvPr>
          <p:cNvSpPr/>
          <p:nvPr userDrawn="1"/>
        </p:nvSpPr>
        <p:spPr>
          <a:xfrm>
            <a:off x="7536520" y="6492874"/>
            <a:ext cx="1607480" cy="3651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88C6F512-9BA4-4F96-AC28-EF2B3F28E3BD}" type="slidenum">
              <a:rPr kumimoji="1" lang="ja-JP" altLang="en-US" smtClean="0"/>
              <a:pPr algn="ctr"/>
              <a:t>‹#›</a:t>
            </a:fld>
            <a:endParaRPr kumimoji="1" lang="ja-JP" altLang="en-US" dirty="0"/>
          </a:p>
        </p:txBody>
      </p:sp>
      <p:sp>
        <p:nvSpPr>
          <p:cNvPr id="19" name="直角三角形 18">
            <a:extLst>
              <a:ext uri="{FF2B5EF4-FFF2-40B4-BE49-F238E27FC236}">
                <a16:creationId xmlns:a16="http://schemas.microsoft.com/office/drawing/2014/main" id="{27AB769E-8F28-4CF0-8BE5-7E3961F4D077}"/>
              </a:ext>
            </a:extLst>
          </p:cNvPr>
          <p:cNvSpPr/>
          <p:nvPr userDrawn="1"/>
        </p:nvSpPr>
        <p:spPr>
          <a:xfrm>
            <a:off x="1607480" y="0"/>
            <a:ext cx="365126" cy="365126"/>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51399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D63EB424-95F1-4400-99EF-084A84C1DBBC}" type="datetimeFigureOut">
              <a:rPr kumimoji="1" lang="ja-JP" altLang="en-US" smtClean="0"/>
              <a:t>2017/12/28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8C6F512-9BA4-4F96-AC28-EF2B3F28E3BD}" type="slidenum">
              <a:rPr kumimoji="1" lang="ja-JP" altLang="en-US" smtClean="0"/>
              <a:t>‹#›</a:t>
            </a:fld>
            <a:endParaRPr kumimoji="1" lang="ja-JP" altLang="en-US"/>
          </a:p>
        </p:txBody>
      </p:sp>
    </p:spTree>
    <p:extLst>
      <p:ext uri="{BB962C8B-B14F-4D97-AF65-F5344CB8AC3E}">
        <p14:creationId xmlns:p14="http://schemas.microsoft.com/office/powerpoint/2010/main" val="262426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D63EB424-95F1-4400-99EF-084A84C1DBBC}" type="datetimeFigureOut">
              <a:rPr kumimoji="1" lang="ja-JP" altLang="en-US" smtClean="0"/>
              <a:t>2017/12/28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8C6F512-9BA4-4F96-AC28-EF2B3F28E3BD}" type="slidenum">
              <a:rPr kumimoji="1" lang="ja-JP" altLang="en-US" smtClean="0"/>
              <a:t>‹#›</a:t>
            </a:fld>
            <a:endParaRPr kumimoji="1" lang="ja-JP" altLang="en-US"/>
          </a:p>
        </p:txBody>
      </p:sp>
    </p:spTree>
    <p:extLst>
      <p:ext uri="{BB962C8B-B14F-4D97-AF65-F5344CB8AC3E}">
        <p14:creationId xmlns:p14="http://schemas.microsoft.com/office/powerpoint/2010/main" val="1588004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2766219"/>
            <a:ext cx="7886700" cy="1325563"/>
          </a:xfrm>
        </p:spPr>
        <p:txBody>
          <a:bodyPr/>
          <a:lstStyle>
            <a:lvl1pPr algn="ctr">
              <a:defRPr>
                <a:solidFill>
                  <a:schemeClr val="bg1"/>
                </a:solidFill>
              </a:defRPr>
            </a:lvl1pPr>
          </a:lstStyle>
          <a:p>
            <a:r>
              <a:rPr lang="ja-JP" altLang="en-US" dirty="0"/>
              <a:t>マスター タイトルの書式設定</a:t>
            </a:r>
            <a:endParaRPr lang="en-US" dirty="0"/>
          </a:p>
        </p:txBody>
      </p:sp>
      <p:sp>
        <p:nvSpPr>
          <p:cNvPr id="3" name="Date Placeholder 2"/>
          <p:cNvSpPr>
            <a:spLocks noGrp="1"/>
          </p:cNvSpPr>
          <p:nvPr>
            <p:ph type="dt" sz="half" idx="10"/>
          </p:nvPr>
        </p:nvSpPr>
        <p:spPr/>
        <p:txBody>
          <a:bodyPr/>
          <a:lstStyle/>
          <a:p>
            <a:fld id="{D63EB424-95F1-4400-99EF-084A84C1DBBC}" type="datetimeFigureOut">
              <a:rPr kumimoji="1" lang="ja-JP" altLang="en-US" smtClean="0"/>
              <a:t>2017/12/28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8C6F512-9BA4-4F96-AC28-EF2B3F28E3BD}" type="slidenum">
              <a:rPr kumimoji="1" lang="ja-JP" altLang="en-US" smtClean="0"/>
              <a:t>‹#›</a:t>
            </a:fld>
            <a:endParaRPr kumimoji="1" lang="ja-JP" altLang="en-US"/>
          </a:p>
        </p:txBody>
      </p:sp>
    </p:spTree>
    <p:extLst>
      <p:ext uri="{BB962C8B-B14F-4D97-AF65-F5344CB8AC3E}">
        <p14:creationId xmlns:p14="http://schemas.microsoft.com/office/powerpoint/2010/main" val="1953618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3EB424-95F1-4400-99EF-084A84C1DBBC}" type="datetimeFigureOut">
              <a:rPr kumimoji="1" lang="ja-JP" altLang="en-US" smtClean="0"/>
              <a:t>2017/12/28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8C6F512-9BA4-4F96-AC28-EF2B3F28E3BD}" type="slidenum">
              <a:rPr kumimoji="1" lang="ja-JP" altLang="en-US" smtClean="0"/>
              <a:t>‹#›</a:t>
            </a:fld>
            <a:endParaRPr kumimoji="1" lang="ja-JP" altLang="en-US"/>
          </a:p>
        </p:txBody>
      </p:sp>
    </p:spTree>
    <p:extLst>
      <p:ext uri="{BB962C8B-B14F-4D97-AF65-F5344CB8AC3E}">
        <p14:creationId xmlns:p14="http://schemas.microsoft.com/office/powerpoint/2010/main" val="3216969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63EB424-95F1-4400-99EF-084A84C1DBBC}" type="datetimeFigureOut">
              <a:rPr kumimoji="1" lang="ja-JP" altLang="en-US" smtClean="0"/>
              <a:t>2017/12/28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8C6F512-9BA4-4F96-AC28-EF2B3F28E3BD}" type="slidenum">
              <a:rPr kumimoji="1" lang="ja-JP" altLang="en-US" smtClean="0"/>
              <a:t>‹#›</a:t>
            </a:fld>
            <a:endParaRPr kumimoji="1" lang="ja-JP" altLang="en-US"/>
          </a:p>
        </p:txBody>
      </p:sp>
    </p:spTree>
    <p:extLst>
      <p:ext uri="{BB962C8B-B14F-4D97-AF65-F5344CB8AC3E}">
        <p14:creationId xmlns:p14="http://schemas.microsoft.com/office/powerpoint/2010/main" val="3797759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63EB424-95F1-4400-99EF-084A84C1DBBC}" type="datetimeFigureOut">
              <a:rPr kumimoji="1" lang="ja-JP" altLang="en-US" smtClean="0"/>
              <a:t>2017/12/28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8C6F512-9BA4-4F96-AC28-EF2B3F28E3BD}" type="slidenum">
              <a:rPr kumimoji="1" lang="ja-JP" altLang="en-US" smtClean="0"/>
              <a:t>‹#›</a:t>
            </a:fld>
            <a:endParaRPr kumimoji="1" lang="ja-JP" altLang="en-US"/>
          </a:p>
        </p:txBody>
      </p:sp>
    </p:spTree>
    <p:extLst>
      <p:ext uri="{BB962C8B-B14F-4D97-AF65-F5344CB8AC3E}">
        <p14:creationId xmlns:p14="http://schemas.microsoft.com/office/powerpoint/2010/main" val="60648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2"/>
          </p:nvPr>
        </p:nvSpPr>
        <p:spPr>
          <a:xfrm>
            <a:off x="7486650" y="47627"/>
            <a:ext cx="2057400" cy="365125"/>
          </a:xfrm>
          <a:prstGeom prst="rect">
            <a:avLst/>
          </a:prstGeom>
        </p:spPr>
        <p:txBody>
          <a:bodyPr vert="horz" lIns="91440" tIns="45720" rIns="91440" bIns="45720" rtlCol="0" anchor="ctr"/>
          <a:lstStyle>
            <a:lvl1pPr algn="l">
              <a:defRPr sz="1200">
                <a:solidFill>
                  <a:schemeClr val="tx1">
                    <a:lumMod val="85000"/>
                    <a:lumOff val="15000"/>
                  </a:schemeClr>
                </a:solidFill>
              </a:defRPr>
            </a:lvl1pPr>
          </a:lstStyle>
          <a:p>
            <a:fld id="{D63EB424-95F1-4400-99EF-084A84C1DBBC}" type="datetimeFigureOut">
              <a:rPr lang="ja-JP" altLang="en-US" smtClean="0"/>
              <a:pPr/>
              <a:t>2017/12/28</a:t>
            </a:fld>
            <a:endParaRPr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C6F512-9BA4-4F96-AC28-EF2B3F28E3BD}" type="slidenum">
              <a:rPr kumimoji="1" lang="ja-JP" altLang="en-US" smtClean="0"/>
              <a:t>‹#›</a:t>
            </a:fld>
            <a:endParaRPr kumimoji="1" lang="ja-JP" altLang="en-US"/>
          </a:p>
        </p:txBody>
      </p:sp>
    </p:spTree>
    <p:extLst>
      <p:ext uri="{BB962C8B-B14F-4D97-AF65-F5344CB8AC3E}">
        <p14:creationId xmlns:p14="http://schemas.microsoft.com/office/powerpoint/2010/main" val="28184088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lumMod val="85000"/>
              <a:lumOff val="1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a:t>自己紹介</a:t>
            </a:r>
            <a:endParaRPr kumimoji="1" lang="ja-JP" altLang="en-US" dirty="0"/>
          </a:p>
        </p:txBody>
      </p:sp>
      <p:sp>
        <p:nvSpPr>
          <p:cNvPr id="3" name="サブタイトル 2"/>
          <p:cNvSpPr>
            <a:spLocks noGrp="1"/>
          </p:cNvSpPr>
          <p:nvPr>
            <p:ph type="subTitle" idx="1"/>
          </p:nvPr>
        </p:nvSpPr>
        <p:spPr/>
        <p:txBody>
          <a:bodyPr/>
          <a:lstStyle/>
          <a:p>
            <a:r>
              <a:rPr kumimoji="1" lang="ja-JP" altLang="en-US" dirty="0"/>
              <a:t>和歌山大学大学院</a:t>
            </a:r>
            <a:endParaRPr kumimoji="1" lang="en-US" altLang="ja-JP" dirty="0"/>
          </a:p>
          <a:p>
            <a:r>
              <a:rPr lang="ja-JP" altLang="en-US" dirty="0"/>
              <a:t>長田 直也</a:t>
            </a:r>
            <a:endParaRPr kumimoji="1" lang="ja-JP" altLang="en-US" dirty="0"/>
          </a:p>
        </p:txBody>
      </p:sp>
    </p:spTree>
    <p:extLst>
      <p:ext uri="{BB962C8B-B14F-4D97-AF65-F5344CB8AC3E}">
        <p14:creationId xmlns:p14="http://schemas.microsoft.com/office/powerpoint/2010/main" val="4158205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FF64F6-9E29-4B1D-9811-FFD0C74583BD}"/>
              </a:ext>
            </a:extLst>
          </p:cNvPr>
          <p:cNvSpPr>
            <a:spLocks noGrp="1"/>
          </p:cNvSpPr>
          <p:nvPr>
            <p:ph type="title"/>
          </p:nvPr>
        </p:nvSpPr>
        <p:spPr/>
        <p:txBody>
          <a:bodyPr/>
          <a:lstStyle/>
          <a:p>
            <a:r>
              <a:rPr kumimoji="1" lang="ja-JP" altLang="en-US" dirty="0"/>
              <a:t>デザイン</a:t>
            </a:r>
          </a:p>
        </p:txBody>
      </p:sp>
      <p:sp>
        <p:nvSpPr>
          <p:cNvPr id="3" name="コンテンツ プレースホルダー 2">
            <a:extLst>
              <a:ext uri="{FF2B5EF4-FFF2-40B4-BE49-F238E27FC236}">
                <a16:creationId xmlns:a16="http://schemas.microsoft.com/office/drawing/2014/main" id="{FC968CE3-E531-46C4-BCBA-3A325416E9C7}"/>
              </a:ext>
            </a:extLst>
          </p:cNvPr>
          <p:cNvSpPr>
            <a:spLocks noGrp="1"/>
          </p:cNvSpPr>
          <p:nvPr>
            <p:ph idx="1"/>
          </p:nvPr>
        </p:nvSpPr>
        <p:spPr/>
        <p:txBody>
          <a:bodyPr/>
          <a:lstStyle/>
          <a:p>
            <a:r>
              <a:rPr lang="ja-JP" altLang="en-US" dirty="0"/>
              <a:t>見た目をよくすることだけがデザインではない</a:t>
            </a:r>
            <a:endParaRPr lang="en-US" altLang="ja-JP" dirty="0"/>
          </a:p>
          <a:p>
            <a:r>
              <a:rPr kumimoji="1" lang="ja-JP" altLang="en-US" dirty="0"/>
              <a:t>デザインとは設計である</a:t>
            </a:r>
            <a:endParaRPr kumimoji="1" lang="en-US" altLang="ja-JP" dirty="0"/>
          </a:p>
          <a:p>
            <a:r>
              <a:rPr kumimoji="1" lang="ja-JP" altLang="en-US" dirty="0"/>
              <a:t>使いやすさ・わかりやすさ</a:t>
            </a:r>
            <a:r>
              <a:rPr lang="ja-JP" altLang="en-US" dirty="0"/>
              <a:t>を考える，より効率的なものを考える</a:t>
            </a:r>
            <a:endParaRPr lang="en-US" altLang="ja-JP" dirty="0"/>
          </a:p>
          <a:p>
            <a:endParaRPr kumimoji="1" lang="en-US" altLang="ja-JP" dirty="0"/>
          </a:p>
          <a:p>
            <a:r>
              <a:rPr lang="ja-JP" altLang="en-US" dirty="0"/>
              <a:t>すべて含めてデザイン</a:t>
            </a:r>
            <a:endParaRPr kumimoji="1" lang="ja-JP" altLang="en-US" dirty="0"/>
          </a:p>
        </p:txBody>
      </p:sp>
    </p:spTree>
    <p:extLst>
      <p:ext uri="{BB962C8B-B14F-4D97-AF65-F5344CB8AC3E}">
        <p14:creationId xmlns:p14="http://schemas.microsoft.com/office/powerpoint/2010/main" val="2757405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671D27-DAD2-4252-A915-DBC229631234}"/>
              </a:ext>
            </a:extLst>
          </p:cNvPr>
          <p:cNvSpPr>
            <a:spLocks noGrp="1"/>
          </p:cNvSpPr>
          <p:nvPr>
            <p:ph type="title"/>
          </p:nvPr>
        </p:nvSpPr>
        <p:spPr/>
        <p:txBody>
          <a:bodyPr/>
          <a:lstStyle/>
          <a:p>
            <a:r>
              <a:rPr kumimoji="1" lang="ja-JP" altLang="en-US" dirty="0"/>
              <a:t>大学で培ったもの</a:t>
            </a:r>
          </a:p>
        </p:txBody>
      </p:sp>
      <p:sp>
        <p:nvSpPr>
          <p:cNvPr id="3" name="コンテンツ プレースホルダー 2">
            <a:extLst>
              <a:ext uri="{FF2B5EF4-FFF2-40B4-BE49-F238E27FC236}">
                <a16:creationId xmlns:a16="http://schemas.microsoft.com/office/drawing/2014/main" id="{BBB4B904-FBBC-47B3-8F5E-5F830758B20A}"/>
              </a:ext>
            </a:extLst>
          </p:cNvPr>
          <p:cNvSpPr>
            <a:spLocks noGrp="1"/>
          </p:cNvSpPr>
          <p:nvPr>
            <p:ph idx="1"/>
          </p:nvPr>
        </p:nvSpPr>
        <p:spPr/>
        <p:txBody>
          <a:bodyPr/>
          <a:lstStyle/>
          <a:p>
            <a:r>
              <a:rPr kumimoji="1" lang="ja-JP" altLang="en-US" dirty="0"/>
              <a:t>企画力</a:t>
            </a:r>
            <a:endParaRPr kumimoji="1" lang="en-US" altLang="ja-JP" dirty="0"/>
          </a:p>
          <a:p>
            <a:r>
              <a:rPr lang="ja-JP" altLang="en-US" dirty="0"/>
              <a:t>発想法</a:t>
            </a:r>
            <a:endParaRPr lang="en-US" altLang="ja-JP" dirty="0"/>
          </a:p>
          <a:p>
            <a:r>
              <a:rPr kumimoji="1" lang="ja-JP" altLang="en-US" dirty="0"/>
              <a:t>情報技術</a:t>
            </a:r>
            <a:endParaRPr kumimoji="1" lang="en-US" altLang="ja-JP" dirty="0"/>
          </a:p>
          <a:p>
            <a:r>
              <a:rPr lang="ja-JP" altLang="en-US" dirty="0"/>
              <a:t>デザイン</a:t>
            </a:r>
            <a:endParaRPr kumimoji="1" lang="ja-JP" altLang="en-US" dirty="0"/>
          </a:p>
        </p:txBody>
      </p:sp>
    </p:spTree>
    <p:extLst>
      <p:ext uri="{BB962C8B-B14F-4D97-AF65-F5344CB8AC3E}">
        <p14:creationId xmlns:p14="http://schemas.microsoft.com/office/powerpoint/2010/main" val="1653983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4E55CE-47D7-4B93-958C-F2EACB004D50}"/>
              </a:ext>
            </a:extLst>
          </p:cNvPr>
          <p:cNvSpPr>
            <a:spLocks noGrp="1"/>
          </p:cNvSpPr>
          <p:nvPr>
            <p:ph type="title"/>
          </p:nvPr>
        </p:nvSpPr>
        <p:spPr/>
        <p:txBody>
          <a:bodyPr/>
          <a:lstStyle/>
          <a:p>
            <a:r>
              <a:rPr lang="ja-JP" altLang="en-US" dirty="0"/>
              <a:t>開発言語</a:t>
            </a:r>
            <a:endParaRPr kumimoji="1" lang="ja-JP" altLang="en-US" dirty="0"/>
          </a:p>
        </p:txBody>
      </p:sp>
      <p:sp>
        <p:nvSpPr>
          <p:cNvPr id="3" name="コンテンツ プレースホルダー 2">
            <a:extLst>
              <a:ext uri="{FF2B5EF4-FFF2-40B4-BE49-F238E27FC236}">
                <a16:creationId xmlns:a16="http://schemas.microsoft.com/office/drawing/2014/main" id="{B107CADA-2E19-43AD-97D3-502FE07F5205}"/>
              </a:ext>
            </a:extLst>
          </p:cNvPr>
          <p:cNvSpPr>
            <a:spLocks noGrp="1"/>
          </p:cNvSpPr>
          <p:nvPr>
            <p:ph idx="1"/>
          </p:nvPr>
        </p:nvSpPr>
        <p:spPr/>
        <p:txBody>
          <a:bodyPr/>
          <a:lstStyle/>
          <a:p>
            <a:r>
              <a:rPr lang="en-US" altLang="ja-JP" dirty="0"/>
              <a:t>HTML/CSS</a:t>
            </a:r>
          </a:p>
          <a:p>
            <a:r>
              <a:rPr lang="en-US" altLang="ja-JP" dirty="0"/>
              <a:t>JavaScript</a:t>
            </a:r>
          </a:p>
          <a:p>
            <a:r>
              <a:rPr lang="en-US" altLang="ja-JP" dirty="0"/>
              <a:t>PHP</a:t>
            </a:r>
          </a:p>
          <a:p>
            <a:r>
              <a:rPr lang="en-US" altLang="ja-JP" dirty="0"/>
              <a:t>C</a:t>
            </a:r>
            <a:r>
              <a:rPr lang="ja-JP" altLang="en-US" dirty="0"/>
              <a:t>言語</a:t>
            </a:r>
            <a:endParaRPr lang="en-US" altLang="ja-JP" dirty="0"/>
          </a:p>
          <a:p>
            <a:r>
              <a:rPr lang="en-US" altLang="ja-JP" dirty="0"/>
              <a:t>Java</a:t>
            </a:r>
          </a:p>
        </p:txBody>
      </p:sp>
    </p:spTree>
    <p:extLst>
      <p:ext uri="{BB962C8B-B14F-4D97-AF65-F5344CB8AC3E}">
        <p14:creationId xmlns:p14="http://schemas.microsoft.com/office/powerpoint/2010/main" val="4225885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72A04B-29C1-4010-BD02-4EF166FA3C0C}"/>
              </a:ext>
            </a:extLst>
          </p:cNvPr>
          <p:cNvSpPr>
            <a:spLocks noGrp="1"/>
          </p:cNvSpPr>
          <p:nvPr>
            <p:ph type="title"/>
          </p:nvPr>
        </p:nvSpPr>
        <p:spPr/>
        <p:txBody>
          <a:bodyPr/>
          <a:lstStyle/>
          <a:p>
            <a:r>
              <a:rPr kumimoji="1" lang="ja-JP" altLang="en-US" dirty="0"/>
              <a:t>スキル・資格</a:t>
            </a:r>
          </a:p>
        </p:txBody>
      </p:sp>
      <p:sp>
        <p:nvSpPr>
          <p:cNvPr id="3" name="コンテンツ プレースホルダー 2">
            <a:extLst>
              <a:ext uri="{FF2B5EF4-FFF2-40B4-BE49-F238E27FC236}">
                <a16:creationId xmlns:a16="http://schemas.microsoft.com/office/drawing/2014/main" id="{535B96F4-18AC-4700-9A9C-3E169190B418}"/>
              </a:ext>
            </a:extLst>
          </p:cNvPr>
          <p:cNvSpPr>
            <a:spLocks noGrp="1"/>
          </p:cNvSpPr>
          <p:nvPr>
            <p:ph idx="1"/>
          </p:nvPr>
        </p:nvSpPr>
        <p:spPr/>
        <p:txBody>
          <a:bodyPr/>
          <a:lstStyle/>
          <a:p>
            <a:r>
              <a:rPr lang="en-US" altLang="ja-JP" dirty="0"/>
              <a:t>Adobe Illustrator</a:t>
            </a:r>
          </a:p>
          <a:p>
            <a:r>
              <a:rPr lang="ja-JP" altLang="en-US" dirty="0"/>
              <a:t>人間工学準専門家</a:t>
            </a:r>
            <a:endParaRPr lang="en-US" altLang="ja-JP" dirty="0"/>
          </a:p>
          <a:p>
            <a:r>
              <a:rPr lang="ja-JP" altLang="en-US" dirty="0"/>
              <a:t>基本情報処理技術者</a:t>
            </a:r>
          </a:p>
          <a:p>
            <a:endParaRPr kumimoji="1" lang="ja-JP" altLang="en-US" dirty="0"/>
          </a:p>
        </p:txBody>
      </p:sp>
    </p:spTree>
    <p:extLst>
      <p:ext uri="{BB962C8B-B14F-4D97-AF65-F5344CB8AC3E}">
        <p14:creationId xmlns:p14="http://schemas.microsoft.com/office/powerpoint/2010/main" val="4165561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4C9031-C6A3-4061-A365-32058622E6BD}"/>
              </a:ext>
            </a:extLst>
          </p:cNvPr>
          <p:cNvSpPr>
            <a:spLocks noGrp="1"/>
          </p:cNvSpPr>
          <p:nvPr>
            <p:ph type="title"/>
          </p:nvPr>
        </p:nvSpPr>
        <p:spPr/>
        <p:txBody>
          <a:bodyPr/>
          <a:lstStyle/>
          <a:p>
            <a:r>
              <a:rPr kumimoji="1" lang="ja-JP" altLang="en-US" dirty="0"/>
              <a:t>将来像</a:t>
            </a:r>
          </a:p>
        </p:txBody>
      </p:sp>
      <p:sp>
        <p:nvSpPr>
          <p:cNvPr id="3" name="コンテンツ プレースホルダー 2">
            <a:extLst>
              <a:ext uri="{FF2B5EF4-FFF2-40B4-BE49-F238E27FC236}">
                <a16:creationId xmlns:a16="http://schemas.microsoft.com/office/drawing/2014/main" id="{8A3628CE-BBC6-4E3E-B253-F501811DE5D9}"/>
              </a:ext>
            </a:extLst>
          </p:cNvPr>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3691096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自己紹介</a:t>
            </a:r>
          </a:p>
        </p:txBody>
      </p:sp>
      <p:sp>
        <p:nvSpPr>
          <p:cNvPr id="3" name="コンテンツ プレースホルダー 2"/>
          <p:cNvSpPr>
            <a:spLocks noGrp="1"/>
          </p:cNvSpPr>
          <p:nvPr>
            <p:ph idx="1"/>
          </p:nvPr>
        </p:nvSpPr>
        <p:spPr>
          <a:xfrm>
            <a:off x="1715364" y="1376729"/>
            <a:ext cx="5713272" cy="4351338"/>
          </a:xfrm>
        </p:spPr>
        <p:txBody>
          <a:bodyPr/>
          <a:lstStyle/>
          <a:p>
            <a:pPr marL="0" indent="0">
              <a:buNone/>
            </a:pPr>
            <a:r>
              <a:rPr lang="ja-JP" altLang="en-US" sz="3600" dirty="0"/>
              <a:t>長田 直也</a:t>
            </a:r>
            <a:br>
              <a:rPr lang="en-US" altLang="ja-JP" dirty="0"/>
            </a:br>
            <a:r>
              <a:rPr lang="en-US" altLang="ja-JP" dirty="0"/>
              <a:t>Nagata </a:t>
            </a:r>
            <a:r>
              <a:rPr lang="en-US" altLang="ja-JP" dirty="0" err="1"/>
              <a:t>Naoya</a:t>
            </a:r>
            <a:br>
              <a:rPr lang="en-US" altLang="ja-JP" dirty="0"/>
            </a:br>
            <a:r>
              <a:rPr kumimoji="1" lang="ja-JP" altLang="en-US" dirty="0"/>
              <a:t>和歌山大学大学院</a:t>
            </a:r>
            <a:r>
              <a:rPr lang="ja-JP" altLang="en-US" dirty="0"/>
              <a:t>システム工学研究科</a:t>
            </a:r>
            <a:br>
              <a:rPr lang="en-US" altLang="ja-JP" dirty="0"/>
            </a:br>
            <a:r>
              <a:rPr lang="ja-JP" altLang="en-US" dirty="0"/>
              <a:t>ソフトウェアデザイン研究室</a:t>
            </a:r>
            <a:endParaRPr lang="en-US" altLang="ja-JP" dirty="0"/>
          </a:p>
          <a:p>
            <a:pPr marL="0" indent="0">
              <a:buNone/>
            </a:pPr>
            <a:r>
              <a:rPr lang="ja-JP" altLang="en-US" dirty="0"/>
              <a:t>趣味：音楽鑑賞・野球観戦</a:t>
            </a:r>
            <a:endParaRPr lang="en-US" altLang="ja-JP" dirty="0"/>
          </a:p>
        </p:txBody>
      </p:sp>
    </p:spTree>
    <p:extLst>
      <p:ext uri="{BB962C8B-B14F-4D97-AF65-F5344CB8AC3E}">
        <p14:creationId xmlns:p14="http://schemas.microsoft.com/office/powerpoint/2010/main" val="1642186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経歴</a:t>
            </a:r>
          </a:p>
        </p:txBody>
      </p:sp>
      <p:sp>
        <p:nvSpPr>
          <p:cNvPr id="3" name="コンテンツ プレースホルダー 2"/>
          <p:cNvSpPr>
            <a:spLocks noGrp="1"/>
          </p:cNvSpPr>
          <p:nvPr>
            <p:ph idx="1"/>
          </p:nvPr>
        </p:nvSpPr>
        <p:spPr/>
        <p:txBody>
          <a:bodyPr/>
          <a:lstStyle/>
          <a:p>
            <a:pPr marL="0" indent="0">
              <a:buNone/>
            </a:pPr>
            <a:r>
              <a:rPr lang="ja-JP" altLang="en-US" dirty="0"/>
              <a:t>和歌山県立那賀高等学校</a:t>
            </a:r>
            <a:endParaRPr lang="en-US" altLang="ja-JP" dirty="0"/>
          </a:p>
          <a:p>
            <a:pPr marL="0" indent="0">
              <a:buNone/>
            </a:pPr>
            <a:r>
              <a:rPr kumimoji="1" lang="ja-JP" altLang="en-US" dirty="0"/>
              <a:t>和歌山大学システム工学部デザイン情報学科</a:t>
            </a:r>
            <a:endParaRPr kumimoji="1" lang="en-US" altLang="ja-JP" dirty="0"/>
          </a:p>
          <a:p>
            <a:pPr marL="0" indent="0">
              <a:buNone/>
            </a:pPr>
            <a:r>
              <a:rPr lang="ja-JP" altLang="en-US" dirty="0"/>
              <a:t>和歌山大学大学院システム工学研究科システム工学専攻デザイン科学クラスタソフトウェアデザイン研究室</a:t>
            </a:r>
            <a:endParaRPr kumimoji="1" lang="ja-JP" altLang="en-US" dirty="0"/>
          </a:p>
        </p:txBody>
      </p:sp>
    </p:spTree>
    <p:extLst>
      <p:ext uri="{BB962C8B-B14F-4D97-AF65-F5344CB8AC3E}">
        <p14:creationId xmlns:p14="http://schemas.microsoft.com/office/powerpoint/2010/main" val="2927100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学部時代</a:t>
            </a:r>
          </a:p>
        </p:txBody>
      </p:sp>
      <p:sp>
        <p:nvSpPr>
          <p:cNvPr id="3" name="コンテンツ プレースホルダー 2"/>
          <p:cNvSpPr>
            <a:spLocks noGrp="1"/>
          </p:cNvSpPr>
          <p:nvPr>
            <p:ph idx="1"/>
          </p:nvPr>
        </p:nvSpPr>
        <p:spPr/>
        <p:txBody>
          <a:bodyPr/>
          <a:lstStyle/>
          <a:p>
            <a:r>
              <a:rPr kumimoji="1" lang="ja-JP" altLang="en-US" dirty="0"/>
              <a:t>デザイン情報学科に</a:t>
            </a:r>
            <a:r>
              <a:rPr lang="ja-JP" altLang="en-US" dirty="0"/>
              <a:t>所属</a:t>
            </a:r>
            <a:endParaRPr lang="en-US" altLang="ja-JP" dirty="0"/>
          </a:p>
          <a:p>
            <a:r>
              <a:rPr kumimoji="1" lang="ja-JP" altLang="en-US" dirty="0"/>
              <a:t>デザイン</a:t>
            </a:r>
            <a:r>
              <a:rPr kumimoji="1" lang="en-US" altLang="ja-JP" dirty="0"/>
              <a:t>+</a:t>
            </a:r>
            <a:r>
              <a:rPr kumimoji="1" lang="ja-JP" altLang="en-US" dirty="0"/>
              <a:t>情報技術</a:t>
            </a:r>
            <a:endParaRPr kumimoji="1" lang="en-US" altLang="ja-JP" dirty="0"/>
          </a:p>
          <a:p>
            <a:r>
              <a:rPr kumimoji="1" lang="ja-JP" altLang="en-US" dirty="0"/>
              <a:t>野球サークルに所属</a:t>
            </a:r>
            <a:endParaRPr kumimoji="1" lang="en-US" altLang="ja-JP" dirty="0"/>
          </a:p>
          <a:p>
            <a:r>
              <a:rPr lang="zh-TW" altLang="en-US" dirty="0"/>
              <a:t>成績優秀者賞受賞</a:t>
            </a:r>
            <a:r>
              <a:rPr lang="ja-JP" altLang="en-US" dirty="0"/>
              <a:t>（学科上位</a:t>
            </a:r>
            <a:r>
              <a:rPr lang="en-US" altLang="ja-JP" dirty="0"/>
              <a:t>10%</a:t>
            </a:r>
            <a:r>
              <a:rPr lang="ja-JP" altLang="en-US" dirty="0"/>
              <a:t>）</a:t>
            </a:r>
            <a:endParaRPr kumimoji="1" lang="en-US" altLang="ja-JP" dirty="0"/>
          </a:p>
          <a:p>
            <a:endParaRPr kumimoji="1" lang="ja-JP" altLang="en-US" dirty="0"/>
          </a:p>
        </p:txBody>
      </p:sp>
    </p:spTree>
    <p:extLst>
      <p:ext uri="{BB962C8B-B14F-4D97-AF65-F5344CB8AC3E}">
        <p14:creationId xmlns:p14="http://schemas.microsoft.com/office/powerpoint/2010/main" val="1389338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9418E1-A939-4A87-8BFA-4B188C82484A}"/>
              </a:ext>
            </a:extLst>
          </p:cNvPr>
          <p:cNvSpPr>
            <a:spLocks noGrp="1"/>
          </p:cNvSpPr>
          <p:nvPr>
            <p:ph type="title"/>
          </p:nvPr>
        </p:nvSpPr>
        <p:spPr/>
        <p:txBody>
          <a:bodyPr/>
          <a:lstStyle/>
          <a:p>
            <a:r>
              <a:rPr kumimoji="1" lang="ja-JP" altLang="en-US" dirty="0"/>
              <a:t>卒論</a:t>
            </a:r>
          </a:p>
        </p:txBody>
      </p:sp>
      <p:sp>
        <p:nvSpPr>
          <p:cNvPr id="3" name="コンテンツ プレースホルダー 2">
            <a:extLst>
              <a:ext uri="{FF2B5EF4-FFF2-40B4-BE49-F238E27FC236}">
                <a16:creationId xmlns:a16="http://schemas.microsoft.com/office/drawing/2014/main" id="{8CFF32CD-39F0-4E76-A38F-C0A6E2748EBA}"/>
              </a:ext>
            </a:extLst>
          </p:cNvPr>
          <p:cNvSpPr>
            <a:spLocks noGrp="1"/>
          </p:cNvSpPr>
          <p:nvPr>
            <p:ph idx="1"/>
          </p:nvPr>
        </p:nvSpPr>
        <p:spPr/>
        <p:txBody>
          <a:bodyPr/>
          <a:lstStyle/>
          <a:p>
            <a:r>
              <a:rPr lang="ja-JP" altLang="en-US" dirty="0"/>
              <a:t>卒論：「気が利く」情報提供のための多様なデバイスを組み合わせるシステムアーキテクチャの提案</a:t>
            </a:r>
            <a:endParaRPr lang="en-US" altLang="ja-JP" dirty="0"/>
          </a:p>
          <a:p>
            <a:r>
              <a:rPr kumimoji="1" lang="ja-JP" altLang="en-US" dirty="0"/>
              <a:t>人間の予期とはどのようなものか</a:t>
            </a:r>
            <a:endParaRPr lang="en-US" altLang="ja-JP" dirty="0"/>
          </a:p>
          <a:p>
            <a:r>
              <a:rPr kumimoji="1" lang="ja-JP" altLang="en-US" dirty="0"/>
              <a:t>各種デバイス・センサから取得したデータがどのようなものであるか</a:t>
            </a:r>
            <a:endParaRPr kumimoji="1" lang="en-US" altLang="ja-JP" dirty="0"/>
          </a:p>
        </p:txBody>
      </p:sp>
    </p:spTree>
    <p:extLst>
      <p:ext uri="{BB962C8B-B14F-4D97-AF65-F5344CB8AC3E}">
        <p14:creationId xmlns:p14="http://schemas.microsoft.com/office/powerpoint/2010/main" val="487521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大学院</a:t>
            </a:r>
          </a:p>
        </p:txBody>
      </p:sp>
      <p:sp>
        <p:nvSpPr>
          <p:cNvPr id="3" name="コンテンツ プレースホルダー 2"/>
          <p:cNvSpPr>
            <a:spLocks noGrp="1"/>
          </p:cNvSpPr>
          <p:nvPr>
            <p:ph idx="1"/>
          </p:nvPr>
        </p:nvSpPr>
        <p:spPr/>
        <p:txBody>
          <a:bodyPr/>
          <a:lstStyle/>
          <a:p>
            <a:pPr marL="0" indent="0">
              <a:buNone/>
            </a:pPr>
            <a:r>
              <a:rPr kumimoji="1" lang="en-US" altLang="ja-JP" dirty="0" err="1"/>
              <a:t>GotAPI</a:t>
            </a:r>
            <a:r>
              <a:rPr kumimoji="1" lang="ja-JP" altLang="en-US" dirty="0"/>
              <a:t>を用いた気が利くシステムのためのアーキテクチャの構築手法の提案</a:t>
            </a:r>
            <a:endParaRPr kumimoji="1" lang="en-US" altLang="ja-JP" dirty="0"/>
          </a:p>
          <a:p>
            <a:pPr marL="0" indent="0">
              <a:buNone/>
            </a:pPr>
            <a:endParaRPr lang="en-US" altLang="ja-JP" dirty="0"/>
          </a:p>
          <a:p>
            <a:pPr marL="0" indent="0">
              <a:buNone/>
            </a:pPr>
            <a:r>
              <a:rPr kumimoji="1" lang="en-US" altLang="ja-JP" dirty="0" err="1"/>
              <a:t>GotAPI</a:t>
            </a:r>
            <a:r>
              <a:rPr kumimoji="1" lang="ja-JP" altLang="en-US" dirty="0"/>
              <a:t>と呼ばれる外部デバイスを統一的に扱うことができるフレームワークを用いた，気が利くシステムのアーキテクチャを構築する</a:t>
            </a: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4025605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47855129-01A0-4EBF-B035-8C77955125E9}"/>
              </a:ext>
            </a:extLst>
          </p:cNvPr>
          <p:cNvSpPr>
            <a:spLocks noGrp="1"/>
          </p:cNvSpPr>
          <p:nvPr>
            <p:ph type="title"/>
          </p:nvPr>
        </p:nvSpPr>
        <p:spPr/>
        <p:txBody>
          <a:bodyPr/>
          <a:lstStyle/>
          <a:p>
            <a:r>
              <a:rPr kumimoji="1" lang="ja-JP" altLang="en-US" dirty="0"/>
              <a:t>デザイン情報学科</a:t>
            </a:r>
            <a:r>
              <a:rPr lang="ja-JP" altLang="en-US" dirty="0"/>
              <a:t>ならではのスキル</a:t>
            </a:r>
            <a:endParaRPr kumimoji="1" lang="ja-JP" altLang="en-US" dirty="0"/>
          </a:p>
        </p:txBody>
      </p:sp>
    </p:spTree>
    <p:extLst>
      <p:ext uri="{BB962C8B-B14F-4D97-AF65-F5344CB8AC3E}">
        <p14:creationId xmlns:p14="http://schemas.microsoft.com/office/powerpoint/2010/main" val="3676945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8CD0D08-9CDA-4DA2-A9D0-641AE496AC2B}"/>
              </a:ext>
            </a:extLst>
          </p:cNvPr>
          <p:cNvSpPr>
            <a:spLocks noGrp="1"/>
          </p:cNvSpPr>
          <p:nvPr>
            <p:ph type="title"/>
          </p:nvPr>
        </p:nvSpPr>
        <p:spPr/>
        <p:txBody>
          <a:bodyPr/>
          <a:lstStyle/>
          <a:p>
            <a:endParaRPr kumimoji="1" lang="ja-JP" altLang="en-US" dirty="0"/>
          </a:p>
        </p:txBody>
      </p:sp>
      <p:sp>
        <p:nvSpPr>
          <p:cNvPr id="6" name="コンテンツ プレースホルダー 5">
            <a:extLst>
              <a:ext uri="{FF2B5EF4-FFF2-40B4-BE49-F238E27FC236}">
                <a16:creationId xmlns:a16="http://schemas.microsoft.com/office/drawing/2014/main" id="{3BB8AE66-4884-4ED6-B052-FCCD43032B2E}"/>
              </a:ext>
            </a:extLst>
          </p:cNvPr>
          <p:cNvSpPr>
            <a:spLocks noGrp="1"/>
          </p:cNvSpPr>
          <p:nvPr>
            <p:ph idx="1"/>
          </p:nvPr>
        </p:nvSpPr>
        <p:spPr/>
        <p:txBody>
          <a:bodyPr/>
          <a:lstStyle/>
          <a:p>
            <a:r>
              <a:rPr lang="ja-JP" altLang="en-US" dirty="0"/>
              <a:t>なぜこのようなデザインにしたのか？</a:t>
            </a:r>
            <a:endParaRPr lang="en-US" altLang="ja-JP" dirty="0"/>
          </a:p>
          <a:p>
            <a:r>
              <a:rPr lang="ja-JP" altLang="en-US" dirty="0"/>
              <a:t>相手に納得してもらえるような理由付け</a:t>
            </a:r>
            <a:endParaRPr lang="en-US" altLang="ja-JP" dirty="0"/>
          </a:p>
          <a:p>
            <a:r>
              <a:rPr lang="ja-JP" altLang="en-US" dirty="0"/>
              <a:t>要求にあったものづくり</a:t>
            </a:r>
            <a:endParaRPr lang="en-US" altLang="ja-JP" dirty="0"/>
          </a:p>
          <a:p>
            <a:r>
              <a:rPr lang="ja-JP" altLang="en-US" dirty="0"/>
              <a:t>実際に要求分析からプロダクトの作成まで行った</a:t>
            </a:r>
            <a:endParaRPr lang="en-US" altLang="ja-JP" dirty="0"/>
          </a:p>
          <a:p>
            <a:endParaRPr lang="en-US" altLang="ja-JP" dirty="0"/>
          </a:p>
        </p:txBody>
      </p:sp>
    </p:spTree>
    <p:extLst>
      <p:ext uri="{BB962C8B-B14F-4D97-AF65-F5344CB8AC3E}">
        <p14:creationId xmlns:p14="http://schemas.microsoft.com/office/powerpoint/2010/main" val="1794024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2CD629-AF54-4937-8BAC-A5BD37C35745}"/>
              </a:ext>
            </a:extLst>
          </p:cNvPr>
          <p:cNvSpPr>
            <a:spLocks noGrp="1"/>
          </p:cNvSpPr>
          <p:nvPr>
            <p:ph type="title"/>
          </p:nvPr>
        </p:nvSpPr>
        <p:spPr/>
        <p:txBody>
          <a:bodyPr/>
          <a:lstStyle/>
          <a:p>
            <a:r>
              <a:rPr kumimoji="1" lang="ja-JP" altLang="en-US" dirty="0"/>
              <a:t>デザインは自分の考えを伝える手法</a:t>
            </a:r>
          </a:p>
        </p:txBody>
      </p:sp>
    </p:spTree>
    <p:extLst>
      <p:ext uri="{BB962C8B-B14F-4D97-AF65-F5344CB8AC3E}">
        <p14:creationId xmlns:p14="http://schemas.microsoft.com/office/powerpoint/2010/main" val="1832143557"/>
      </p:ext>
    </p:extLst>
  </p:cSld>
  <p:clrMapOvr>
    <a:masterClrMapping/>
  </p:clrMapOvr>
</p:sld>
</file>

<file path=ppt/theme/theme1.xml><?xml version="1.0" encoding="utf-8"?>
<a:theme xmlns:a="http://schemas.openxmlformats.org/drawingml/2006/main" name="Office テーマ">
  <a:themeElements>
    <a:clrScheme name="ユーザー定義 1">
      <a:dk1>
        <a:srgbClr val="464646"/>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ll_yu_gothic">
      <a:majorFont>
        <a:latin typeface="游ゴシック Medium"/>
        <a:ea typeface="游ゴシック Medium"/>
        <a:cs typeface=""/>
      </a:majorFont>
      <a:minorFont>
        <a:latin typeface="游ゴシック Medium"/>
        <a:ea typeface="游ゴシック Medium"/>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otAPIを用いた予測システム構築手法の提案 .pptx" id="{8307F8BB-C217-42E6-AEC1-4EB6A732E2F2}" vid="{8BDF076A-4E70-4903-A2AA-F06E92B74FF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テンプレート1 </Template>
  <TotalTime>3451</TotalTime>
  <Words>262</Words>
  <Application>Microsoft Office PowerPoint</Application>
  <PresentationFormat>画面に合わせる (4:3)</PresentationFormat>
  <Paragraphs>52</Paragraphs>
  <Slides>14</Slides>
  <Notes>1</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14</vt:i4>
      </vt:variant>
    </vt:vector>
  </HeadingPairs>
  <TitlesOfParts>
    <vt:vector size="18" baseType="lpstr">
      <vt:lpstr>游ゴシック</vt:lpstr>
      <vt:lpstr>Arial</vt:lpstr>
      <vt:lpstr>游ゴシック Medium</vt:lpstr>
      <vt:lpstr>Office テーマ</vt:lpstr>
      <vt:lpstr>自己紹介</vt:lpstr>
      <vt:lpstr>自己紹介</vt:lpstr>
      <vt:lpstr>経歴</vt:lpstr>
      <vt:lpstr>学部時代</vt:lpstr>
      <vt:lpstr>卒論</vt:lpstr>
      <vt:lpstr>大学院</vt:lpstr>
      <vt:lpstr>デザイン情報学科ならではのスキル</vt:lpstr>
      <vt:lpstr>PowerPoint プレゼンテーション</vt:lpstr>
      <vt:lpstr>デザインは自分の考えを伝える手法</vt:lpstr>
      <vt:lpstr>デザイン</vt:lpstr>
      <vt:lpstr>大学で培ったもの</vt:lpstr>
      <vt:lpstr>開発言語</vt:lpstr>
      <vt:lpstr>スキル・資格</vt:lpstr>
      <vt:lpstr>将来像</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機械学習を利用する予測システム構築手法の提案</dc:title>
  <dc:creator>s185029</dc:creator>
  <cp:lastModifiedBy>長田直也</cp:lastModifiedBy>
  <cp:revision>170</cp:revision>
  <cp:lastPrinted>2017-10-30T02:49:54Z</cp:lastPrinted>
  <dcterms:created xsi:type="dcterms:W3CDTF">2017-10-18T05:59:45Z</dcterms:created>
  <dcterms:modified xsi:type="dcterms:W3CDTF">2017-12-28T07:03:14Z</dcterms:modified>
</cp:coreProperties>
</file>