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926638" cy="6797675"/>
  <p:embeddedFontLst>
    <p:embeddedFont>
      <p:font typeface="游ゴシック Medium" panose="020B0500000000000000" pitchFamily="50" charset="-128"/>
      <p:regular r:id="rId9"/>
    </p:embeddedFont>
    <p:embeddedFont>
      <p:font typeface="游ゴシック" panose="020B0400000000000000" pitchFamily="50" charset="-128"/>
      <p:regular r:id="rId10"/>
      <p:bold r:id="rId1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2F2F2"/>
    <a:srgbClr val="FB5B7D"/>
    <a:srgbClr val="E8404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0591" autoAdjust="0"/>
  </p:normalViewPr>
  <p:slideViewPr>
    <p:cSldViewPr snapToGrid="0">
      <p:cViewPr varScale="1">
        <p:scale>
          <a:sx n="132" d="100"/>
          <a:sy n="132" d="100"/>
        </p:scale>
        <p:origin x="2598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66" d="100"/>
          <a:sy n="166" d="100"/>
        </p:scale>
        <p:origin x="245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9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650D1-50D1-40DA-ACD5-42406DA55A67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9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DEA1E-03DB-4093-8961-B9CC09B36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7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799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14CE6-77F0-4FBD-B5F8-607C49174052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799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4969B-EAFD-438F-BE72-BDA4F4BDE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8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081"/>
            <a:ext cx="7772400" cy="89281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86650" y="0"/>
            <a:ext cx="2057400" cy="365125"/>
          </a:xfrm>
        </p:spPr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2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0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53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565"/>
            <a:ext cx="7886700" cy="755268"/>
          </a:xfrm>
        </p:spPr>
        <p:txBody>
          <a:bodyPr>
            <a:normAutofit/>
          </a:bodyPr>
          <a:lstStyle>
            <a:lvl1pPr algn="ctr">
              <a:defRPr sz="2800" b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58" y="1507357"/>
            <a:ext cx="7886700" cy="4351338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1CB8FDB-DA50-4FD0-B752-3D824725F0B1}"/>
              </a:ext>
            </a:extLst>
          </p:cNvPr>
          <p:cNvSpPr/>
          <p:nvPr userDrawn="1"/>
        </p:nvSpPr>
        <p:spPr>
          <a:xfrm>
            <a:off x="7936570" y="6356350"/>
            <a:ext cx="1607480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28650" y="926048"/>
            <a:ext cx="78867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8EEA15-FDC8-4BDA-B9A3-598C918E6BDE}"/>
              </a:ext>
            </a:extLst>
          </p:cNvPr>
          <p:cNvSpPr/>
          <p:nvPr userDrawn="1"/>
        </p:nvSpPr>
        <p:spPr>
          <a:xfrm>
            <a:off x="0" y="6311898"/>
            <a:ext cx="9144000" cy="54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3BECDB-33D2-4599-BAB8-C9F85648628B}"/>
              </a:ext>
            </a:extLst>
          </p:cNvPr>
          <p:cNvSpPr txBox="1"/>
          <p:nvPr userDrawn="1"/>
        </p:nvSpPr>
        <p:spPr>
          <a:xfrm>
            <a:off x="628650" y="6400283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Software Design Laboratory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ED9E31F-98C2-4AA9-9ECC-E10BE4F182EE}"/>
              </a:ext>
            </a:extLst>
          </p:cNvPr>
          <p:cNvCxnSpPr/>
          <p:nvPr userDrawn="1"/>
        </p:nvCxnSpPr>
        <p:spPr>
          <a:xfrm>
            <a:off x="628650" y="6400283"/>
            <a:ext cx="0" cy="36933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8A9390-F27D-4894-A6FB-13351A8F04D8}"/>
              </a:ext>
            </a:extLst>
          </p:cNvPr>
          <p:cNvSpPr txBox="1"/>
          <p:nvPr userDrawn="1"/>
        </p:nvSpPr>
        <p:spPr>
          <a:xfrm>
            <a:off x="8347917" y="64002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8C6F512-9BA4-4F96-AC28-EF2B3F28E3BD}" type="slidenum">
              <a:rPr kumimoji="1" lang="ja-JP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4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4963F6-0484-4B47-937A-B262947BEA2D}"/>
              </a:ext>
            </a:extLst>
          </p:cNvPr>
          <p:cNvSpPr/>
          <p:nvPr userDrawn="1"/>
        </p:nvSpPr>
        <p:spPr>
          <a:xfrm>
            <a:off x="7536520" y="6492874"/>
            <a:ext cx="1607480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27A08A-4274-4BBD-91BC-12DD10DB0CCB}"/>
              </a:ext>
            </a:extLst>
          </p:cNvPr>
          <p:cNvSpPr/>
          <p:nvPr userDrawn="1"/>
        </p:nvSpPr>
        <p:spPr>
          <a:xfrm>
            <a:off x="1607480" y="0"/>
            <a:ext cx="7536520" cy="365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B55089F-C5EB-4A3B-AA42-FC1B181591F0}"/>
              </a:ext>
            </a:extLst>
          </p:cNvPr>
          <p:cNvSpPr/>
          <p:nvPr userDrawn="1"/>
        </p:nvSpPr>
        <p:spPr>
          <a:xfrm>
            <a:off x="0" y="0"/>
            <a:ext cx="1607480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SDLab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E15C10D-EE8D-4861-A454-512F645108FD}"/>
              </a:ext>
            </a:extLst>
          </p:cNvPr>
          <p:cNvSpPr/>
          <p:nvPr userDrawn="1"/>
        </p:nvSpPr>
        <p:spPr>
          <a:xfrm>
            <a:off x="7536520" y="6492874"/>
            <a:ext cx="1607480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8C6F512-9BA4-4F96-AC28-EF2B3F28E3BD}" type="slidenum">
              <a:rPr kumimoji="1" lang="ja-JP" altLang="en-US" smtClean="0"/>
              <a:pPr algn="ctr"/>
              <a:t>‹#›</a:t>
            </a:fld>
            <a:endParaRPr kumimoji="1" lang="ja-JP" altLang="en-US" dirty="0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27AB769E-8F28-4CF0-8BE5-7E3961F4D077}"/>
              </a:ext>
            </a:extLst>
          </p:cNvPr>
          <p:cNvSpPr/>
          <p:nvPr userDrawn="1"/>
        </p:nvSpPr>
        <p:spPr>
          <a:xfrm>
            <a:off x="1607480" y="0"/>
            <a:ext cx="365126" cy="36512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9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26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0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61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96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75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B424-95F1-4400-99EF-084A84C1DBBC}" type="datetimeFigureOut">
              <a:rPr kumimoji="1" lang="ja-JP" altLang="en-US" smtClean="0"/>
              <a:t>2017/12/27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6650" y="476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3EB424-95F1-4400-99EF-084A84C1DBBC}" type="datetimeFigureOut">
              <a:rPr lang="ja-JP" altLang="en-US" smtClean="0"/>
              <a:pPr/>
              <a:t>2017/12/27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F512-9BA4-4F96-AC28-EF2B3F28E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40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和歌山大学大学院</a:t>
            </a:r>
            <a:endParaRPr kumimoji="1" lang="en-US" altLang="ja-JP" dirty="0" smtClean="0"/>
          </a:p>
          <a:p>
            <a:r>
              <a:rPr lang="ja-JP" altLang="en-US" dirty="0" smtClean="0"/>
              <a:t>長田 直也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2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15364" y="1376729"/>
            <a:ext cx="5713272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600" dirty="0" smtClean="0"/>
              <a:t>長田 直也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Nagata </a:t>
            </a:r>
            <a:r>
              <a:rPr lang="en-US" altLang="ja-JP" dirty="0" err="1" smtClean="0"/>
              <a:t>Naoya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和歌山大学大学院</a:t>
            </a:r>
            <a:r>
              <a:rPr lang="ja-JP" altLang="en-US" dirty="0" smtClean="0"/>
              <a:t>システム工学研究科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ソフトウェアデザイン研究室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趣味：音楽鑑賞・野球観戦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421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経歴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和歌山県立那賀高等学校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和歌山大学システム工学部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和歌山大学大学院システム工学研究科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71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学部時代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デザイン情報学科に</a:t>
            </a:r>
            <a:r>
              <a:rPr lang="ja-JP" altLang="en-US" dirty="0" smtClean="0"/>
              <a:t>所属</a:t>
            </a:r>
            <a:endParaRPr lang="en-US" altLang="ja-JP" dirty="0" smtClean="0"/>
          </a:p>
          <a:p>
            <a:r>
              <a:rPr kumimoji="1" lang="ja-JP" altLang="en-US" dirty="0" smtClean="0"/>
              <a:t>デザイン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情報技術</a:t>
            </a:r>
            <a:endParaRPr kumimoji="1" lang="en-US" altLang="ja-JP" dirty="0" smtClean="0"/>
          </a:p>
          <a:p>
            <a:r>
              <a:rPr lang="ja-JP" altLang="en-US" dirty="0" smtClean="0"/>
              <a:t>卒論：</a:t>
            </a:r>
            <a:r>
              <a:rPr lang="ja-JP" altLang="en-US" dirty="0"/>
              <a:t>「気が利く」情報提供のための多様なデバイス</a:t>
            </a:r>
            <a:r>
              <a:rPr lang="ja-JP" altLang="en-US" dirty="0" smtClean="0"/>
              <a:t>を組み合わせる</a:t>
            </a:r>
            <a:r>
              <a:rPr lang="ja-JP" altLang="en-US" dirty="0"/>
              <a:t>システムアーキテクチャの提案</a:t>
            </a:r>
            <a:endParaRPr kumimoji="1" lang="en-US" altLang="ja-JP" dirty="0" smtClean="0"/>
          </a:p>
          <a:p>
            <a:r>
              <a:rPr kumimoji="1" lang="ja-JP" altLang="en-US" dirty="0" smtClean="0"/>
              <a:t>野球サークルに所属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33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大学院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64646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_yu_gothic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tAPIを用いた予測システム構築手法の提案 .pptx" id="{8307F8BB-C217-42E6-AEC1-4EB6A732E2F2}" vid="{8BDF076A-4E70-4903-A2AA-F06E92B74FF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テンプレート1 </Template>
  <TotalTime>3343</TotalTime>
  <Words>62</Words>
  <Application>Microsoft Office PowerPoint</Application>
  <PresentationFormat>画面に合わせる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 Medium</vt:lpstr>
      <vt:lpstr>Arial</vt:lpstr>
      <vt:lpstr>游ゴシック</vt:lpstr>
      <vt:lpstr>Office テーマ</vt:lpstr>
      <vt:lpstr>自己紹介</vt:lpstr>
      <vt:lpstr>自己紹介</vt:lpstr>
      <vt:lpstr>経歴</vt:lpstr>
      <vt:lpstr>学部時代</vt:lpstr>
      <vt:lpstr>大学院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機械学習を利用する予測システム構築手法の提案</dc:title>
  <dc:creator>s185029</dc:creator>
  <cp:lastModifiedBy>s185029</cp:lastModifiedBy>
  <cp:revision>163</cp:revision>
  <cp:lastPrinted>2017-10-30T02:49:54Z</cp:lastPrinted>
  <dcterms:created xsi:type="dcterms:W3CDTF">2017-10-18T05:59:45Z</dcterms:created>
  <dcterms:modified xsi:type="dcterms:W3CDTF">2017-12-27T06:37:35Z</dcterms:modified>
</cp:coreProperties>
</file>