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8462"/>
            <a:ext cx="7772400" cy="1358191"/>
          </a:xfrm>
        </p:spPr>
        <p:txBody>
          <a:bodyPr/>
          <a:lstStyle/>
          <a:p>
            <a:r>
              <a:rPr lang="en-US" dirty="0"/>
              <a:t>Answer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6652"/>
            <a:ext cx="6400800" cy="2116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                  Anvesh Mandadi - 34</a:t>
            </a:r>
          </a:p>
          <a:p>
            <a:r>
              <a:rPr lang="en-US" dirty="0"/>
              <a:t>         </a:t>
            </a:r>
            <a:r>
              <a:rPr lang="en-US" dirty="0" err="1"/>
              <a:t>Hiresh</a:t>
            </a:r>
            <a:r>
              <a:rPr lang="en-US" dirty="0"/>
              <a:t> </a:t>
            </a:r>
            <a:r>
              <a:rPr lang="en-US" dirty="0" err="1"/>
              <a:t>Jakkala</a:t>
            </a:r>
            <a:r>
              <a:rPr lang="en-US" dirty="0"/>
              <a:t> Bhaskar - 17</a:t>
            </a:r>
          </a:p>
          <a:p>
            <a:r>
              <a:rPr lang="en-US" dirty="0"/>
              <a:t>           Bharath Kumar Elaine - 12</a:t>
            </a:r>
          </a:p>
          <a:p>
            <a:r>
              <a:rPr lang="en-US" dirty="0"/>
              <a:t>            Jaya Prakash </a:t>
            </a:r>
            <a:r>
              <a:rPr lang="en-US" dirty="0" err="1"/>
              <a:t>Ravella</a:t>
            </a:r>
            <a:r>
              <a:rPr lang="en-US" dirty="0"/>
              <a:t> - 42</a:t>
            </a:r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C99D5A-2981-4C67-A97A-394413AB8171}"/>
              </a:ext>
            </a:extLst>
          </p:cNvPr>
          <p:cNvSpPr txBox="1">
            <a:spLocks/>
          </p:cNvSpPr>
          <p:nvPr/>
        </p:nvSpPr>
        <p:spPr>
          <a:xfrm>
            <a:off x="2351236" y="186836"/>
            <a:ext cx="9905998" cy="147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Tw Cen MT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6F090-7923-49EE-A6BF-B554E2CCA1AA}"/>
              </a:ext>
            </a:extLst>
          </p:cNvPr>
          <p:cNvSpPr txBox="1"/>
          <p:nvPr/>
        </p:nvSpPr>
        <p:spPr>
          <a:xfrm>
            <a:off x="295422" y="1665410"/>
            <a:ext cx="7962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more dependency check using Google NLP’s dependency graph to increase the accuracy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Suggesting answers and grammar corrections to the user after evaluating the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 some online knowledge source like Wikipedia to get the updated latest answers(to avoid manually updating the keywords)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By maintaining the history of answers, we can notify the user about his knowledge on the subject over a period with visual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Demo Video is Available in below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Url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https://www.youtube.com/watch?v=H2Oc5GMNPa4&amp;t=345s</a:t>
            </a:r>
          </a:p>
        </p:txBody>
      </p:sp>
    </p:spTree>
    <p:extLst>
      <p:ext uri="{BB962C8B-B14F-4D97-AF65-F5344CB8AC3E}">
        <p14:creationId xmlns:p14="http://schemas.microsoft.com/office/powerpoint/2010/main" val="74866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s.plos.org/plos/files/2018/03/THank-you_blog-image.png">
            <a:extLst>
              <a:ext uri="{FF2B5EF4-FFF2-40B4-BE49-F238E27FC236}">
                <a16:creationId xmlns:a16="http://schemas.microsoft.com/office/drawing/2014/main" id="{5ACF1B47-9C1F-403B-9EA1-FF700DAD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1322363"/>
            <a:ext cx="6929657" cy="42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1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386"/>
            <a:ext cx="8229600" cy="801858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258"/>
            <a:ext cx="8229600" cy="4304714"/>
          </a:xfrm>
        </p:spPr>
        <p:txBody>
          <a:bodyPr>
            <a:normAutofit/>
          </a:bodyPr>
          <a:lstStyle/>
          <a:p>
            <a:r>
              <a:rPr lang="en-US" sz="2000" dirty="0"/>
              <a:t>To develop a web application that can evaluate user’s short answer using NLP</a:t>
            </a:r>
          </a:p>
          <a:p>
            <a:r>
              <a:rPr lang="en-US" sz="2000" dirty="0"/>
              <a:t>To check grammar and spelling errors while evaluating answers</a:t>
            </a:r>
          </a:p>
          <a:p>
            <a:r>
              <a:rPr lang="en-US" sz="2000" dirty="0"/>
              <a:t> To use </a:t>
            </a:r>
            <a:r>
              <a:rPr lang="en-US" sz="2000" dirty="0" err="1"/>
              <a:t>BigHugeLabs’s</a:t>
            </a:r>
            <a:r>
              <a:rPr lang="en-US" sz="2000" dirty="0"/>
              <a:t> Dictionary API to match the synonyms of the keywords with user’s answer</a:t>
            </a:r>
          </a:p>
          <a:p>
            <a:r>
              <a:rPr lang="en-US" sz="2000" dirty="0"/>
              <a:t>To use Google Cloud NLP API which will parse the answer and provide POS tag and dependency graph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C9D1-00EF-42B8-A208-99658B13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8978"/>
            <a:ext cx="8229600" cy="98122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A77E-7446-4E02-85BC-FB1BBFF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6597"/>
            <a:ext cx="8229600" cy="4339566"/>
          </a:xfrm>
        </p:spPr>
        <p:txBody>
          <a:bodyPr>
            <a:normAutofit/>
          </a:bodyPr>
          <a:lstStyle/>
          <a:p>
            <a:r>
              <a:rPr lang="en-US" sz="2000" dirty="0"/>
              <a:t>WebStorm for developing web application</a:t>
            </a:r>
          </a:p>
          <a:p>
            <a:r>
              <a:rPr lang="en-US" sz="2000" dirty="0"/>
              <a:t>Google Cloud NLP API for parsing the answer and to get dependency graph</a:t>
            </a:r>
          </a:p>
          <a:p>
            <a:r>
              <a:rPr lang="en-US" sz="2000" dirty="0"/>
              <a:t>Text Gears Grammar checker API to the grammar and spelling errors in the answer</a:t>
            </a:r>
          </a:p>
          <a:p>
            <a:r>
              <a:rPr lang="en-US" sz="2000" dirty="0" err="1"/>
              <a:t>BigHugeLab</a:t>
            </a:r>
            <a:r>
              <a:rPr lang="en-US" sz="2000" dirty="0"/>
              <a:t> Dictionary API to get the synonyms for the keywords</a:t>
            </a:r>
          </a:p>
          <a:p>
            <a:r>
              <a:rPr lang="en-US" sz="2000" dirty="0"/>
              <a:t>MongoDB for storing user details for login and for storing question and answer keywords for each question</a:t>
            </a:r>
          </a:p>
          <a:p>
            <a:r>
              <a:rPr lang="en-US" sz="2000" dirty="0"/>
              <a:t>Facebook OAuth API for social 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0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2CB-3F44-4540-9B51-F1582B53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2708"/>
            <a:ext cx="8229600" cy="116761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LOGIN AND 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CBFB7-91DB-4EA3-9EA3-D1D9E022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806" y="1533378"/>
            <a:ext cx="2700996" cy="2335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3F6D0-B039-49A5-878C-85B942CE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06" y="4079630"/>
            <a:ext cx="2954216" cy="2532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43048-9B93-4F2A-B6F6-9339AD370934}"/>
              </a:ext>
            </a:extLst>
          </p:cNvPr>
          <p:cNvSpPr txBox="1"/>
          <p:nvPr/>
        </p:nvSpPr>
        <p:spPr>
          <a:xfrm>
            <a:off x="618978" y="1983545"/>
            <a:ext cx="4536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New Users can register by giving the details in </a:t>
            </a:r>
            <a:r>
              <a:rPr lang="en-US" sz="2400" dirty="0" err="1"/>
              <a:t>SignUp</a:t>
            </a:r>
            <a:r>
              <a:rPr lang="en-US" sz="2400" dirty="0"/>
              <a:t> Form.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Once the User is Registered details will save in Mongo Database.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Registered User can able to login by using registered </a:t>
            </a:r>
            <a:r>
              <a:rPr lang="en-US" sz="2400" dirty="0" err="1"/>
              <a:t>emailId</a:t>
            </a:r>
            <a:r>
              <a:rPr lang="en-US" sz="2400" dirty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User can login using Facebook login.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0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ECD9-37DC-4D06-8D37-4CA078D2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ADMIN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38442-AC03-4970-9CDF-0A3334897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481" y="1396726"/>
            <a:ext cx="3193367" cy="2466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C5374-003E-4ABB-ACFC-4D39BD758C9F}"/>
              </a:ext>
            </a:extLst>
          </p:cNvPr>
          <p:cNvSpPr txBox="1"/>
          <p:nvPr/>
        </p:nvSpPr>
        <p:spPr>
          <a:xfrm>
            <a:off x="457200" y="1503457"/>
            <a:ext cx="4761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Once the Admin logged in with his Credentials admin can </a:t>
            </a:r>
            <a:r>
              <a:rPr lang="en-US" sz="2000" dirty="0" err="1"/>
              <a:t>add,Update</a:t>
            </a:r>
            <a:r>
              <a:rPr lang="en-US" sz="2000" dirty="0"/>
              <a:t> and delete Questions.</a:t>
            </a:r>
          </a:p>
          <a:p>
            <a:endParaRPr lang="en-US" sz="2000" dirty="0"/>
          </a:p>
          <a:p>
            <a:r>
              <a:rPr lang="en-US" sz="2000" b="1" dirty="0"/>
              <a:t>INSERTION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Insert the Question just click the Insert Question Tab on Admin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Inserting the new Question we need to give </a:t>
            </a:r>
            <a:r>
              <a:rPr lang="en-US" sz="2000" dirty="0" err="1"/>
              <a:t>Question,Answer</a:t>
            </a:r>
            <a:r>
              <a:rPr lang="en-US" sz="2000" dirty="0"/>
              <a:t> and Two Keys for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completing the details give Submit then question details will save in Mongo Database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77EAE-6496-48ED-A2E5-AFA05392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3" y="3949000"/>
            <a:ext cx="3193366" cy="22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8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48581-FC1B-486D-8B1F-D88A597E32EE}"/>
              </a:ext>
            </a:extLst>
          </p:cNvPr>
          <p:cNvSpPr txBox="1"/>
          <p:nvPr/>
        </p:nvSpPr>
        <p:spPr>
          <a:xfrm>
            <a:off x="534572" y="787791"/>
            <a:ext cx="75543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UPDATE:</a:t>
            </a:r>
          </a:p>
          <a:p>
            <a:r>
              <a:rPr lang="en-US" sz="2000" dirty="0"/>
              <a:t>Admin can Update the question with answer and the two keys for Evaluating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DELETE</a:t>
            </a:r>
            <a:r>
              <a:rPr lang="en-US" sz="2000" dirty="0"/>
              <a:t>:</a:t>
            </a:r>
          </a:p>
          <a:p>
            <a:r>
              <a:rPr lang="en-US" sz="2000" dirty="0"/>
              <a:t>Admin can delete the question.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5DF29-796F-465B-8E04-1E23CB85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151163"/>
            <a:ext cx="7469798" cy="26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DC55-E728-48B7-99C2-130C747F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BDFC4-EAED-46B8-B6C6-CD86CB65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486" y="1498247"/>
            <a:ext cx="3284806" cy="3991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9F85C-37EA-4A40-B3BE-17BCAE1993C9}"/>
              </a:ext>
            </a:extLst>
          </p:cNvPr>
          <p:cNvSpPr txBox="1"/>
          <p:nvPr/>
        </p:nvSpPr>
        <p:spPr>
          <a:xfrm>
            <a:off x="562708" y="1498247"/>
            <a:ext cx="4248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the user Logged in with his Credentials. Questions will be displayed on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 will add by admin in Admin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can provide Answer to the question and press the Evaluate button then answer details will store in Mongo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 evaluation result will be shown in popup</a:t>
            </a:r>
          </a:p>
        </p:txBody>
      </p:sp>
    </p:spTree>
    <p:extLst>
      <p:ext uri="{BB962C8B-B14F-4D97-AF65-F5344CB8AC3E}">
        <p14:creationId xmlns:p14="http://schemas.microsoft.com/office/powerpoint/2010/main" val="28532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DB4C5-478E-42DF-9AC5-8B87EF499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" r="23215" b="28934"/>
          <a:stretch/>
        </p:blipFill>
        <p:spPr>
          <a:xfrm>
            <a:off x="3924885" y="717246"/>
            <a:ext cx="5120641" cy="2554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FECC9-6655-4F42-AF17-C67E8AAF1E36}"/>
              </a:ext>
            </a:extLst>
          </p:cNvPr>
          <p:cNvSpPr txBox="1"/>
          <p:nvPr/>
        </p:nvSpPr>
        <p:spPr>
          <a:xfrm>
            <a:off x="28134" y="745381"/>
            <a:ext cx="3896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consider</a:t>
            </a:r>
          </a:p>
          <a:p>
            <a:r>
              <a:rPr lang="en-US" sz="2000" dirty="0"/>
              <a:t>Keywords for the answer as “byte code” and “run on any operating system”</a:t>
            </a:r>
          </a:p>
          <a:p>
            <a:endParaRPr lang="en-US" sz="2000" dirty="0"/>
          </a:p>
          <a:p>
            <a:r>
              <a:rPr lang="en-US" sz="2000" dirty="0"/>
              <a:t>The system evaluated the answer and both the keywords are found so marks are given accordingly.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76356-9AD4-4C63-8B2C-359005EE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64" y="3752557"/>
            <a:ext cx="3343275" cy="195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D0AE1-EF07-42AD-AEF5-A5DC35A682C9}"/>
              </a:ext>
            </a:extLst>
          </p:cNvPr>
          <p:cNvSpPr txBox="1"/>
          <p:nvPr/>
        </p:nvSpPr>
        <p:spPr>
          <a:xfrm>
            <a:off x="196948" y="3713871"/>
            <a:ext cx="4375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the dependency graph generated by NLP API we can checked correctness of the word’s relationship (like compound nouns)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byte code, black board </a:t>
            </a:r>
          </a:p>
          <a:p>
            <a:r>
              <a:rPr lang="en-US" sz="2000" dirty="0"/>
              <a:t>System should not evaluate “code byte” as correct </a:t>
            </a:r>
          </a:p>
        </p:txBody>
      </p:sp>
    </p:spTree>
    <p:extLst>
      <p:ext uri="{BB962C8B-B14F-4D97-AF65-F5344CB8AC3E}">
        <p14:creationId xmlns:p14="http://schemas.microsoft.com/office/powerpoint/2010/main" val="17024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91105-639E-4BA6-A678-B08E157E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56" y="801858"/>
            <a:ext cx="3124200" cy="1533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99C4A5-9D6D-4112-93B3-C709C98B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6" y="2683412"/>
            <a:ext cx="3137682" cy="1533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384E4-57BE-40D1-A822-808BB5E5740B}"/>
              </a:ext>
            </a:extLst>
          </p:cNvPr>
          <p:cNvSpPr txBox="1"/>
          <p:nvPr/>
        </p:nvSpPr>
        <p:spPr>
          <a:xfrm>
            <a:off x="407961" y="801858"/>
            <a:ext cx="4642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right side image, keyword byte code is missing in the answer and system deduced the marks accordingly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7134A-2403-4292-A44F-35200CB4F17B}"/>
              </a:ext>
            </a:extLst>
          </p:cNvPr>
          <p:cNvSpPr txBox="1"/>
          <p:nvPr/>
        </p:nvSpPr>
        <p:spPr>
          <a:xfrm>
            <a:off x="407962" y="2683411"/>
            <a:ext cx="4642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 will also handle abbreviations,</a:t>
            </a:r>
          </a:p>
          <a:p>
            <a:r>
              <a:rPr lang="en-US" sz="2000" dirty="0"/>
              <a:t>In the answer “Operating System ” is given as OS and system matched it and provided marks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1B2F0-E17D-4603-90F5-F00707D6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031" y="4348163"/>
            <a:ext cx="3057525" cy="140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8BDA3-D43E-4D86-B674-972E8640877D}"/>
              </a:ext>
            </a:extLst>
          </p:cNvPr>
          <p:cNvSpPr txBox="1"/>
          <p:nvPr/>
        </p:nvSpPr>
        <p:spPr>
          <a:xfrm>
            <a:off x="421444" y="4586068"/>
            <a:ext cx="413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 will also check grammar and spelling errors in the user’s answer using </a:t>
            </a:r>
            <a:r>
              <a:rPr lang="en-US" sz="2000" dirty="0" err="1"/>
              <a:t>TextGear’s</a:t>
            </a:r>
            <a:r>
              <a:rPr lang="en-US" sz="2000" dirty="0"/>
              <a:t> grammar checker API</a:t>
            </a:r>
          </a:p>
        </p:txBody>
      </p:sp>
    </p:spTree>
    <p:extLst>
      <p:ext uri="{BB962C8B-B14F-4D97-AF65-F5344CB8AC3E}">
        <p14:creationId xmlns:p14="http://schemas.microsoft.com/office/powerpoint/2010/main" val="331210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Custom Design</vt:lpstr>
      <vt:lpstr>Answer Evaluation</vt:lpstr>
      <vt:lpstr>PROJECT PURPOSE</vt:lpstr>
      <vt:lpstr>TECHNOLOGIES USED</vt:lpstr>
      <vt:lpstr>LOGIN AND REGISTER</vt:lpstr>
      <vt:lpstr>ADMIN PAGE</vt:lpstr>
      <vt:lpstr>PowerPoint Presentation</vt:lpstr>
      <vt:lpstr>HOME PAGE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Anvesh Mandadi</cp:lastModifiedBy>
  <cp:revision>22</cp:revision>
  <dcterms:created xsi:type="dcterms:W3CDTF">2014-01-29T16:55:47Z</dcterms:created>
  <dcterms:modified xsi:type="dcterms:W3CDTF">2018-12-04T15:48:45Z</dcterms:modified>
</cp:coreProperties>
</file>