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832081-2274-B37B-276D-7510E1852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79BCDF-8569-C786-1675-3D8C96F0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72848-A3FE-4F4F-1C4F-15467F2D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E88-A29D-48BF-936F-FA2E6A15EB46}" type="datetimeFigureOut">
              <a:rPr kumimoji="1" lang="ja-JP" altLang="en-US" smtClean="0"/>
              <a:t>2025/5/17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46C00-84A8-0A8C-1A5D-EBFBA879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ECE280-6B6E-10F6-3B08-C2C8AB88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362-CAFC-44DD-B5C5-3AE6612A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13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5E2B5-8147-B980-C7D4-BA1C3C21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654209-9A18-0096-2448-4FBF6738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66525F-1B8D-B11E-CEC3-C268A8D5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E88-A29D-48BF-936F-FA2E6A15EB46}" type="datetimeFigureOut">
              <a:rPr kumimoji="1" lang="ja-JP" altLang="en-US" smtClean="0"/>
              <a:t>2025/5/17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D85B3-DD19-B196-9E10-BA605739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72D90D-CE31-1F22-0644-0F6790D2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362-CAFC-44DD-B5C5-3AE6612A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52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145202-33B8-858C-9039-C385E4912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1C1143-1E19-FC84-C62B-4A54D5D74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0C7B40-BC59-5CA1-9A86-C0C95FDB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E88-A29D-48BF-936F-FA2E6A15EB46}" type="datetimeFigureOut">
              <a:rPr kumimoji="1" lang="ja-JP" altLang="en-US" smtClean="0"/>
              <a:t>2025/5/17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12374A-3DC9-FB0F-F878-3306C3E6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EE73F6-3887-9FE3-CA3B-7453525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362-CAFC-44DD-B5C5-3AE6612A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5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E91EA-08FC-317F-3FB6-FAD6B4D3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9E800-6AA7-8D31-DBB4-F527E24B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239148-C22C-0D6F-6F0B-5FFCBC6E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E88-A29D-48BF-936F-FA2E6A15EB46}" type="datetimeFigureOut">
              <a:rPr kumimoji="1" lang="ja-JP" altLang="en-US" smtClean="0"/>
              <a:t>2025/5/17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1D2FBC-0EE8-DFB1-0C50-933FF2BF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5B1D4-DAC1-5755-399E-2C6602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362-CAFC-44DD-B5C5-3AE6612A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8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9611D-5B70-9DEA-0A40-CAE0116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A65AF1-616A-F9CC-4A3A-ABCAEC1B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2C43B-9AA8-3526-FBE9-27588CF7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E88-A29D-48BF-936F-FA2E6A15EB46}" type="datetimeFigureOut">
              <a:rPr kumimoji="1" lang="ja-JP" altLang="en-US" smtClean="0"/>
              <a:t>2025/5/17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A54E0-92D1-0B68-CCAD-05CDE6A9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9B3206-5921-1CE1-D5B3-7FF6BB05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362-CAFC-44DD-B5C5-3AE6612A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1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CB62C-87C2-B0B8-42EF-F0377781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941B3D-1D4D-2C5A-F411-29D5DC5AA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2F0932-84A9-71A5-4025-2074FF216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37298B-FDDE-8431-570F-9819AFEC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E88-A29D-48BF-936F-FA2E6A15EB46}" type="datetimeFigureOut">
              <a:rPr kumimoji="1" lang="ja-JP" altLang="en-US" smtClean="0"/>
              <a:t>2025/5/17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3A0E59-4782-C2A0-6A37-6855162E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5BB55B-A018-95FC-FEA7-9069DDA8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362-CAFC-44DD-B5C5-3AE6612A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06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B88EDE-97BF-F70B-3A64-82079A5A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8424CA-552D-F13C-C96F-503D2C852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BC8532-FF14-4565-D6DF-3BDFD8893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DA93D9-5A62-CBF5-71FC-1AC87E4EA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3B47EC-0B15-D234-7342-E7800D412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A9B3F2-C67F-3B6C-7C93-F62819A1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E88-A29D-48BF-936F-FA2E6A15EB46}" type="datetimeFigureOut">
              <a:rPr kumimoji="1" lang="ja-JP" altLang="en-US" smtClean="0"/>
              <a:t>2025/5/17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833179-7494-864A-5EF1-3D15D14D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259B43-7E7D-CF02-049A-5F75A997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362-CAFC-44DD-B5C5-3AE6612A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04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7F0D2-F743-38F2-AF24-508B10A7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9099C4-6CE5-F6CE-F722-8C05A5B7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E88-A29D-48BF-936F-FA2E6A15EB46}" type="datetimeFigureOut">
              <a:rPr kumimoji="1" lang="ja-JP" altLang="en-US" smtClean="0"/>
              <a:t>2025/5/17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080262-AFFD-5284-7C8E-B9D7ED67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3F03EA-76A3-3884-9DC0-5127F3CC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362-CAFC-44DD-B5C5-3AE6612A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8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A45431-279A-19C2-5E70-A1A18F3F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E88-A29D-48BF-936F-FA2E6A15EB46}" type="datetimeFigureOut">
              <a:rPr kumimoji="1" lang="ja-JP" altLang="en-US" smtClean="0"/>
              <a:t>2025/5/17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51B566-347F-16D9-4E2D-32EA83FB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44961C-F50A-A349-289C-1D8F756D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362-CAFC-44DD-B5C5-3AE6612A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01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9BAB5-4563-A87E-7A93-EFF9E8B9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8A01CE-1D88-C020-D980-81B99C4A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B96758-7A47-EF38-3FC5-AE9247385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5DEADD-A77F-DED8-3DC9-47529174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E88-A29D-48BF-936F-FA2E6A15EB46}" type="datetimeFigureOut">
              <a:rPr kumimoji="1" lang="ja-JP" altLang="en-US" smtClean="0"/>
              <a:t>2025/5/17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C9BEB9-4058-D872-A06C-8ED608E7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C374EE-5C2D-8B27-AE98-D1F3DBAC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362-CAFC-44DD-B5C5-3AE6612A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66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8D3C3-2EB7-AEC9-BA65-2CD6DA2C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8BDB4B-3272-9A29-BF96-FFDEAF438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71005B-9747-4558-456E-BB53FD55E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04303E-13D5-7501-DF54-C7141900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E88-A29D-48BF-936F-FA2E6A15EB46}" type="datetimeFigureOut">
              <a:rPr kumimoji="1" lang="ja-JP" altLang="en-US" smtClean="0"/>
              <a:t>2025/5/17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8FA0AC-B755-6012-4D0F-AC52199F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E57532-8FD3-D0DF-98F3-B17B3CFB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362-CAFC-44DD-B5C5-3AE6612A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8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DF6332-ABB0-6D70-1118-88DB4D71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E10F74-6CA1-0CFF-68B2-5A200478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69264C-6972-6A17-0319-CB100F19F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2E88-A29D-48BF-936F-FA2E6A15EB46}" type="datetimeFigureOut">
              <a:rPr kumimoji="1" lang="ja-JP" altLang="en-US" smtClean="0"/>
              <a:t>2025/5/17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21C50-CBB5-2EF6-5457-4C7327B79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2A51A8-A60B-6226-8E3C-0B44A5085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BB362-CAFC-44DD-B5C5-3AE6612A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0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F42FDCC-346C-46B1-1B75-909EE4AD3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2663B02-B6BB-25EE-0123-A437AF6A7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64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6555848-5912-A6C4-D700-7343CBFD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8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F820DDF-40DF-6DE0-B4B9-80A7B84B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9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佑 松下</dc:creator>
  <cp:lastModifiedBy>佑 松下</cp:lastModifiedBy>
  <cp:revision>4</cp:revision>
  <dcterms:created xsi:type="dcterms:W3CDTF">2025-05-16T15:27:21Z</dcterms:created>
  <dcterms:modified xsi:type="dcterms:W3CDTF">2025-05-16T15:41:58Z</dcterms:modified>
</cp:coreProperties>
</file>