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2" autoAdjust="0"/>
    <p:restoredTop sz="94660"/>
  </p:normalViewPr>
  <p:slideViewPr>
    <p:cSldViewPr snapToGrid="0">
      <p:cViewPr>
        <p:scale>
          <a:sx n="103" d="100"/>
          <a:sy n="103" d="100"/>
        </p:scale>
        <p:origin x="1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1E4F3-C6EF-A7B0-0661-76205676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AB3E35-CBDD-F979-4AB1-676426F2E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5191D-3699-F52B-C1B5-ADE0121B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842794-CAE9-3507-2995-2489B29C0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DA3BD2-963E-BC05-F129-6B5C6EA7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6406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ECEC12-4A33-9785-932D-F24DF7170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7428D7-B580-9609-1D3B-9892E60EA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DFD980-3531-034E-064B-094D2799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2EC0-B3F3-7774-A723-CF1A031F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1554F-FADF-3DE0-F3FA-593B7B82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279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A60CEB-642A-8EB7-50FE-11703EE96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D396F2-540E-2B16-2D78-CF91A881C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315EED-085B-AF89-5D83-5B85C1E9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6DE08C-F16E-43DE-EE5B-63799E0E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ED59A4-BEEE-02ED-7FE8-D8A423BF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248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F44BB-D531-72CA-6CB6-CB386A44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10D5F7-9264-0477-54FB-3BE8A59B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4AB46-A86D-F649-4CF0-A76248E9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86651D-50BB-73EF-D560-195E1993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7CCEE5-05F8-3682-11B0-B3EDE811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74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98A9AA-3E48-BC0F-BC99-87352FAEE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158E9D-7098-56F8-B065-44BEDB62A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712A66-BA91-54DF-FB1E-994CC527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4A146-D915-1D68-BFC6-93EEB983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038380-B11A-2F90-7129-7C25BAE8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91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D0F1F7-A21D-6D8A-6F05-D339F04D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162CE-BE38-73DA-3808-77234C947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D295BB-56AA-3710-D11A-019207707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7FA6A9D-6C4C-22D9-6722-39B4F5BE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52F0768-0C67-BC34-B090-9B2E80893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36EC63-CC0B-CF5E-66CC-ED1A86FB1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91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D6FA9E-CDE7-211B-9CB6-86A9F9CD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52B0D3-2C67-ECA4-42C8-8553AC768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A7B0E4-D2E5-68DE-A45E-9504DFE6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1030E7-4B73-5DA3-6357-DDE7D550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93EFFA-1641-E7F4-C8C8-43021D1C9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9C96D2D-1159-F506-12B1-C02029EE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0522359-76CC-0335-E298-2FF2E5E09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764A85A-F405-7513-C0F1-48D5C17C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438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23B04-A053-D0D1-C6EE-16D7224A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7F589E-2862-B0C6-F5A0-DD75BE03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C27A42-AFD1-AFB9-2F6D-99DA22FC4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426770-3CD8-1202-D3F9-C93596CBD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8823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2C4F0A-5E9F-0297-5DB3-8B4CB3D9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4E709EB-26F6-A320-243E-ABA478B2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D953DCC-BCFC-A95B-F44E-2964F5440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759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910395-E23E-C3F0-FEC8-4AE321E20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46F12F-B4B4-E80E-43FE-50346DCE5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7FF730-F828-0718-5A48-289F22E57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AAEC35-B80D-5449-A5C9-205B8599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DAED136-222C-783A-CFA3-BAAB9DB9F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AB4AAA-2074-8B13-13A3-4ABCE579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93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1A23D4-C0D9-C890-7042-C13D44AA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6295BF-03A8-1235-0B6B-6930C97C9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471EAA-CBB5-CAA5-B23D-D5A019387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576E85-FE19-E016-37D5-5BF6E46E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C9DDB8-2277-DD00-168F-9CE5B41A0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09F77C-E20A-CC6A-C1BF-9341B5AC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4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AB8E58-0B92-E878-A098-B6F317946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E35CC0-137F-7C1D-BEEA-F8451A61A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4AC52A-BFE9-F251-EB1E-F52AD5419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223F7-0D26-4BA9-BBBD-74DF2D79E566}" type="datetimeFigureOut">
              <a:rPr kumimoji="1" lang="ja-JP" altLang="en-US" smtClean="0"/>
              <a:t>2025/6/28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13F37-BB5D-2DA4-176C-84D07DE5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D778C1-75E2-34FD-AE57-042CE060BC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D5D74-341B-4C76-B01C-0225CFC97AB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066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9EB87B9-F1AD-4FEC-F960-2E343C85226F}"/>
              </a:ext>
            </a:extLst>
          </p:cNvPr>
          <p:cNvSpPr/>
          <p:nvPr/>
        </p:nvSpPr>
        <p:spPr>
          <a:xfrm>
            <a:off x="0" y="0"/>
            <a:ext cx="12192000" cy="1651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72A1EB5-2DFA-5C83-EED5-403E8AB37F8F}"/>
              </a:ext>
            </a:extLst>
          </p:cNvPr>
          <p:cNvSpPr/>
          <p:nvPr/>
        </p:nvSpPr>
        <p:spPr>
          <a:xfrm>
            <a:off x="1139348" y="1347857"/>
            <a:ext cx="11052651" cy="30314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7EC1273-B4F6-28EE-B685-5FB5DCF404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3500"/>
            <a:ext cx="12192000" cy="16510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B4F462-E76F-B458-41AA-49D344FD77CB}"/>
              </a:ext>
            </a:extLst>
          </p:cNvPr>
          <p:cNvSpPr txBox="1"/>
          <p:nvPr/>
        </p:nvSpPr>
        <p:spPr>
          <a:xfrm>
            <a:off x="1715288" y="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72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書道班</a:t>
            </a:r>
            <a:endParaRPr kumimoji="1" lang="ja-JP" altLang="en-US" sz="72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646486D-1647-A658-535D-434D43556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4146"/>
            <a:ext cx="12262742" cy="485400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9CB0DC-15E9-14C8-95ED-AD2930DFFB6A}"/>
              </a:ext>
            </a:extLst>
          </p:cNvPr>
          <p:cNvSpPr txBox="1"/>
          <p:nvPr/>
        </p:nvSpPr>
        <p:spPr>
          <a:xfrm>
            <a:off x="20569" y="-42244"/>
            <a:ext cx="12554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イベント案内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44B4A4E-7B89-D3CB-8445-A5E69E2093E3}"/>
              </a:ext>
            </a:extLst>
          </p:cNvPr>
          <p:cNvSpPr txBox="1"/>
          <p:nvPr/>
        </p:nvSpPr>
        <p:spPr>
          <a:xfrm>
            <a:off x="17387" y="748187"/>
            <a:ext cx="1697901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ただいま実施中</a:t>
            </a:r>
            <a:endParaRPr kumimoji="1" lang="ja-JP" altLang="en-US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1A44354-CF95-EF77-6076-EAEE7FD183E4}"/>
              </a:ext>
            </a:extLst>
          </p:cNvPr>
          <p:cNvSpPr txBox="1"/>
          <p:nvPr/>
        </p:nvSpPr>
        <p:spPr>
          <a:xfrm>
            <a:off x="8110645" y="167522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第二体育館</a:t>
            </a:r>
            <a:endParaRPr kumimoji="1" lang="en-US" altLang="ja-JP" sz="28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en-US" altLang="ja-JP" sz="2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10:30</a:t>
            </a:r>
            <a:r>
              <a:rPr lang="ja-JP" altLang="en-US" sz="28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endParaRPr kumimoji="1" lang="ja-JP" altLang="en-US" sz="2800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6AE4751-664D-3919-5E96-17F89B071F2A}"/>
              </a:ext>
            </a:extLst>
          </p:cNvPr>
          <p:cNvSpPr/>
          <p:nvPr/>
        </p:nvSpPr>
        <p:spPr>
          <a:xfrm>
            <a:off x="1" y="1351689"/>
            <a:ext cx="863600" cy="29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ひし形 18">
            <a:extLst>
              <a:ext uri="{FF2B5EF4-FFF2-40B4-BE49-F238E27FC236}">
                <a16:creationId xmlns:a16="http://schemas.microsoft.com/office/drawing/2014/main" id="{1A00F9CF-8843-8E23-BE67-B96747A7428C}"/>
              </a:ext>
            </a:extLst>
          </p:cNvPr>
          <p:cNvSpPr/>
          <p:nvPr/>
        </p:nvSpPr>
        <p:spPr>
          <a:xfrm>
            <a:off x="1007578" y="1351690"/>
            <a:ext cx="338201" cy="29931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88CE1F2-A413-E1B9-49A6-BD64C6654D82}"/>
              </a:ext>
            </a:extLst>
          </p:cNvPr>
          <p:cNvSpPr txBox="1"/>
          <p:nvPr/>
        </p:nvSpPr>
        <p:spPr>
          <a:xfrm>
            <a:off x="0" y="1373754"/>
            <a:ext cx="955675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ja-JP" altLang="en-US" sz="11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次のイベント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345B524-8DA9-99F2-CBB0-A53569F92F68}"/>
              </a:ext>
            </a:extLst>
          </p:cNvPr>
          <p:cNvSpPr txBox="1"/>
          <p:nvPr/>
        </p:nvSpPr>
        <p:spPr>
          <a:xfrm>
            <a:off x="1345779" y="1307247"/>
            <a:ext cx="336181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ライフスタイル班　</a:t>
            </a:r>
            <a:r>
              <a:rPr kumimoji="1" lang="ja-JP" altLang="en-US" sz="12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第二体育館　</a:t>
            </a:r>
            <a:r>
              <a:rPr kumimoji="1" lang="en-US" altLang="ja-JP" sz="12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10:50</a:t>
            </a:r>
            <a:r>
              <a:rPr lang="ja-JP" altLang="en-US" sz="1200" dirty="0"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～</a:t>
            </a:r>
            <a:endParaRPr kumimoji="1" lang="ja-JP" altLang="en-US" dirty="0"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4323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CABF2C4-0053-626C-1A09-E08812101FD8}"/>
              </a:ext>
            </a:extLst>
          </p:cNvPr>
          <p:cNvSpPr/>
          <p:nvPr/>
        </p:nvSpPr>
        <p:spPr>
          <a:xfrm>
            <a:off x="0" y="3730626"/>
            <a:ext cx="12192000" cy="15636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C73C63-F74D-EA5C-590C-60487B803D20}"/>
              </a:ext>
            </a:extLst>
          </p:cNvPr>
          <p:cNvSpPr/>
          <p:nvPr/>
        </p:nvSpPr>
        <p:spPr>
          <a:xfrm>
            <a:off x="0" y="5294313"/>
            <a:ext cx="12192000" cy="156368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FA6225-6D87-85A1-19FB-ACFB135E7DBA}"/>
              </a:ext>
            </a:extLst>
          </p:cNvPr>
          <p:cNvSpPr txBox="1"/>
          <p:nvPr/>
        </p:nvSpPr>
        <p:spPr>
          <a:xfrm>
            <a:off x="327454" y="105013"/>
            <a:ext cx="668324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販売状況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</a:t>
            </a:r>
            <a:r>
              <a:rPr kumimoji="1"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クラス</a:t>
            </a:r>
            <a:r>
              <a:rPr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ＣＭ</a:t>
            </a:r>
            <a:r>
              <a:rPr kumimoji="1" lang="ja-JP" altLang="en-US" sz="3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も</a:t>
            </a:r>
            <a:endParaRPr kumimoji="1" lang="en-US" altLang="ja-JP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lang="ja-JP" altLang="en-US" sz="96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スマホ</a:t>
            </a:r>
            <a:r>
              <a:rPr lang="ja-JP" altLang="en-US" sz="5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</a:t>
            </a:r>
            <a:endParaRPr lang="en-US" altLang="ja-JP" sz="54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r>
              <a:rPr kumimoji="1" lang="ja-JP" altLang="en-US" sz="6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確認</a:t>
            </a:r>
            <a:r>
              <a:rPr kumimoji="1" lang="ja-JP" altLang="en-US" sz="44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できます！</a:t>
            </a:r>
            <a:endParaRPr kumimoji="1" lang="ja-JP" altLang="en-US" sz="3600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FBABE6F-8623-BCCB-3CAC-FBF310EEE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949" y="0"/>
            <a:ext cx="3730626" cy="37306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CC84C95-63FA-784E-BB68-AB21F57A1D53}"/>
              </a:ext>
            </a:extLst>
          </p:cNvPr>
          <p:cNvSpPr txBox="1"/>
          <p:nvPr/>
        </p:nvSpPr>
        <p:spPr>
          <a:xfrm>
            <a:off x="5959033" y="2773431"/>
            <a:ext cx="24529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ここから！</a:t>
            </a:r>
          </a:p>
        </p:txBody>
      </p:sp>
      <p:sp>
        <p:nvSpPr>
          <p:cNvPr id="10" name="二等辺三角形 9">
            <a:extLst>
              <a:ext uri="{FF2B5EF4-FFF2-40B4-BE49-F238E27FC236}">
                <a16:creationId xmlns:a16="http://schemas.microsoft.com/office/drawing/2014/main" id="{8E63DFA0-2B22-4E1A-5635-36A811491DA8}"/>
              </a:ext>
            </a:extLst>
          </p:cNvPr>
          <p:cNvSpPr/>
          <p:nvPr/>
        </p:nvSpPr>
        <p:spPr>
          <a:xfrm rot="5400000">
            <a:off x="8219749" y="2998444"/>
            <a:ext cx="384400" cy="25786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708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33</Words>
  <Application>Microsoft Office PowerPoint</Application>
  <PresentationFormat>ワイド画面</PresentationFormat>
  <Paragraphs>11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佑 松下</dc:creator>
  <cp:lastModifiedBy>佑 松下</cp:lastModifiedBy>
  <cp:revision>2</cp:revision>
  <dcterms:created xsi:type="dcterms:W3CDTF">2025-05-12T14:38:13Z</dcterms:created>
  <dcterms:modified xsi:type="dcterms:W3CDTF">2025-06-27T16:43:32Z</dcterms:modified>
</cp:coreProperties>
</file>