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61263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6" autoAdjust="0"/>
    <p:restoredTop sz="94660"/>
  </p:normalViewPr>
  <p:slideViewPr>
    <p:cSldViewPr snapToGrid="0">
      <p:cViewPr>
        <p:scale>
          <a:sx n="56" d="100"/>
          <a:sy n="56" d="100"/>
        </p:scale>
        <p:origin x="2660" y="6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749795"/>
            <a:ext cx="6427074" cy="3722335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5615678"/>
            <a:ext cx="5670947" cy="2581379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23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38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569240"/>
            <a:ext cx="1630397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569240"/>
            <a:ext cx="4796676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22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09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2665532"/>
            <a:ext cx="6521589" cy="4447496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7155103"/>
            <a:ext cx="6521589" cy="2338833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9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846200"/>
            <a:ext cx="3213537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846200"/>
            <a:ext cx="3213537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33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69242"/>
            <a:ext cx="652158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2620980"/>
            <a:ext cx="3198768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3905482"/>
            <a:ext cx="3198768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2620980"/>
            <a:ext cx="3214522" cy="1284502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3905482"/>
            <a:ext cx="3214522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32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78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82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539425"/>
            <a:ext cx="3827889" cy="7598117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2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712788"/>
            <a:ext cx="2438704" cy="2494756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539425"/>
            <a:ext cx="3827889" cy="7598117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3207544"/>
            <a:ext cx="2438704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59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569242"/>
            <a:ext cx="652158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846200"/>
            <a:ext cx="652158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4348C-3ACC-4E9D-90BD-3D2EF76F2A7D}" type="datetimeFigureOut">
              <a:rPr kumimoji="1" lang="ja-JP" altLang="en-US" smtClean="0"/>
              <a:t>2025/3/27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9909729"/>
            <a:ext cx="2551926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29"/>
            <a:ext cx="170128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E9805-E787-4E86-9CDC-DF07173CF6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84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kumimoji="1"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9F802D5-6C0E-8613-CAF7-93205FECF1F5}"/>
              </a:ext>
            </a:extLst>
          </p:cNvPr>
          <p:cNvGrpSpPr>
            <a:grpSpLocks noChangeAspect="1"/>
          </p:cNvGrpSpPr>
          <p:nvPr/>
        </p:nvGrpSpPr>
        <p:grpSpPr>
          <a:xfrm>
            <a:off x="629714" y="1887363"/>
            <a:ext cx="5646954" cy="5646954"/>
            <a:chOff x="-5524111" y="395993"/>
            <a:chExt cx="9899826" cy="9899826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6F83D14-77CF-6251-6A78-37B9FB967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524111" y="395993"/>
              <a:ext cx="9899826" cy="9899826"/>
            </a:xfrm>
            <a:prstGeom prst="rect">
              <a:avLst/>
            </a:prstGeom>
          </p:spPr>
        </p:pic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B81FCFA-B2AD-21F7-5390-4666ADD4E2A4}"/>
                </a:ext>
              </a:extLst>
            </p:cNvPr>
            <p:cNvSpPr/>
            <p:nvPr/>
          </p:nvSpPr>
          <p:spPr>
            <a:xfrm>
              <a:off x="-3858729" y="1310816"/>
              <a:ext cx="6581737" cy="3708971"/>
            </a:xfrm>
            <a:custGeom>
              <a:avLst/>
              <a:gdLst>
                <a:gd name="connsiteX0" fmla="*/ 0 w 4037544"/>
                <a:gd name="connsiteY0" fmla="*/ 0 h 2056766"/>
                <a:gd name="connsiteX1" fmla="*/ 4037544 w 4037544"/>
                <a:gd name="connsiteY1" fmla="*/ 0 h 2056766"/>
                <a:gd name="connsiteX2" fmla="*/ 4037544 w 4037544"/>
                <a:gd name="connsiteY2" fmla="*/ 2056766 h 2056766"/>
                <a:gd name="connsiteX3" fmla="*/ 0 w 4037544"/>
                <a:gd name="connsiteY3" fmla="*/ 2056766 h 2056766"/>
                <a:gd name="connsiteX4" fmla="*/ 0 w 4037544"/>
                <a:gd name="connsiteY4" fmla="*/ 0 h 2056766"/>
                <a:gd name="connsiteX0" fmla="*/ 0 w 4129619"/>
                <a:gd name="connsiteY0" fmla="*/ 0 h 2221866"/>
                <a:gd name="connsiteX1" fmla="*/ 4129619 w 4129619"/>
                <a:gd name="connsiteY1" fmla="*/ 165100 h 2221866"/>
                <a:gd name="connsiteX2" fmla="*/ 4129619 w 4129619"/>
                <a:gd name="connsiteY2" fmla="*/ 2221866 h 2221866"/>
                <a:gd name="connsiteX3" fmla="*/ 92075 w 4129619"/>
                <a:gd name="connsiteY3" fmla="*/ 2221866 h 2221866"/>
                <a:gd name="connsiteX4" fmla="*/ 0 w 4129619"/>
                <a:gd name="connsiteY4" fmla="*/ 0 h 2221866"/>
                <a:gd name="connsiteX0" fmla="*/ 6350 w 4135969"/>
                <a:gd name="connsiteY0" fmla="*/ 0 h 2369504"/>
                <a:gd name="connsiteX1" fmla="*/ 4135969 w 4135969"/>
                <a:gd name="connsiteY1" fmla="*/ 165100 h 2369504"/>
                <a:gd name="connsiteX2" fmla="*/ 4135969 w 4135969"/>
                <a:gd name="connsiteY2" fmla="*/ 2221866 h 2369504"/>
                <a:gd name="connsiteX3" fmla="*/ 0 w 4135969"/>
                <a:gd name="connsiteY3" fmla="*/ 2369504 h 2369504"/>
                <a:gd name="connsiteX4" fmla="*/ 6350 w 4135969"/>
                <a:gd name="connsiteY4" fmla="*/ 0 h 2369504"/>
                <a:gd name="connsiteX0" fmla="*/ 6350 w 4215344"/>
                <a:gd name="connsiteY0" fmla="*/ 0 h 2374266"/>
                <a:gd name="connsiteX1" fmla="*/ 4135969 w 4215344"/>
                <a:gd name="connsiteY1" fmla="*/ 165100 h 2374266"/>
                <a:gd name="connsiteX2" fmla="*/ 4215344 w 4215344"/>
                <a:gd name="connsiteY2" fmla="*/ 2374266 h 2374266"/>
                <a:gd name="connsiteX3" fmla="*/ 0 w 4215344"/>
                <a:gd name="connsiteY3" fmla="*/ 2369504 h 2374266"/>
                <a:gd name="connsiteX4" fmla="*/ 6350 w 4215344"/>
                <a:gd name="connsiteY4" fmla="*/ 0 h 2374266"/>
                <a:gd name="connsiteX0" fmla="*/ 6350 w 4216931"/>
                <a:gd name="connsiteY0" fmla="*/ 0 h 2374266"/>
                <a:gd name="connsiteX1" fmla="*/ 4216931 w 4216931"/>
                <a:gd name="connsiteY1" fmla="*/ 0 h 2374266"/>
                <a:gd name="connsiteX2" fmla="*/ 4215344 w 4216931"/>
                <a:gd name="connsiteY2" fmla="*/ 2374266 h 2374266"/>
                <a:gd name="connsiteX3" fmla="*/ 0 w 4216931"/>
                <a:gd name="connsiteY3" fmla="*/ 2369504 h 2374266"/>
                <a:gd name="connsiteX4" fmla="*/ 6350 w 4216931"/>
                <a:gd name="connsiteY4" fmla="*/ 0 h 2374266"/>
                <a:gd name="connsiteX0" fmla="*/ 6350 w 4221693"/>
                <a:gd name="connsiteY0" fmla="*/ 0 h 2374266"/>
                <a:gd name="connsiteX1" fmla="*/ 4221693 w 4221693"/>
                <a:gd name="connsiteY1" fmla="*/ 0 h 2374266"/>
                <a:gd name="connsiteX2" fmla="*/ 4215344 w 4221693"/>
                <a:gd name="connsiteY2" fmla="*/ 2374266 h 2374266"/>
                <a:gd name="connsiteX3" fmla="*/ 0 w 4221693"/>
                <a:gd name="connsiteY3" fmla="*/ 2369504 h 2374266"/>
                <a:gd name="connsiteX4" fmla="*/ 6350 w 4221693"/>
                <a:gd name="connsiteY4" fmla="*/ 0 h 2374266"/>
                <a:gd name="connsiteX0" fmla="*/ 6350 w 4221693"/>
                <a:gd name="connsiteY0" fmla="*/ 4762 h 2379028"/>
                <a:gd name="connsiteX1" fmla="*/ 4221693 w 4221693"/>
                <a:gd name="connsiteY1" fmla="*/ 0 h 2379028"/>
                <a:gd name="connsiteX2" fmla="*/ 4215344 w 4221693"/>
                <a:gd name="connsiteY2" fmla="*/ 2379028 h 2379028"/>
                <a:gd name="connsiteX3" fmla="*/ 0 w 4221693"/>
                <a:gd name="connsiteY3" fmla="*/ 2374266 h 2379028"/>
                <a:gd name="connsiteX4" fmla="*/ 6350 w 4221693"/>
                <a:gd name="connsiteY4" fmla="*/ 4762 h 2379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21693" h="2379028">
                  <a:moveTo>
                    <a:pt x="6350" y="4762"/>
                  </a:moveTo>
                  <a:lnTo>
                    <a:pt x="4221693" y="0"/>
                  </a:lnTo>
                  <a:cubicBezTo>
                    <a:pt x="4219577" y="791422"/>
                    <a:pt x="4217460" y="1587606"/>
                    <a:pt x="4215344" y="2379028"/>
                  </a:cubicBezTo>
                  <a:lnTo>
                    <a:pt x="0" y="2374266"/>
                  </a:lnTo>
                  <a:cubicBezTo>
                    <a:pt x="2117" y="1584431"/>
                    <a:pt x="4233" y="794597"/>
                    <a:pt x="6350" y="4762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6"/>
            </a:p>
          </p:txBody>
        </p:sp>
      </p:grpSp>
    </p:spTree>
    <p:extLst>
      <p:ext uri="{BB962C8B-B14F-4D97-AF65-F5344CB8AC3E}">
        <p14:creationId xmlns:p14="http://schemas.microsoft.com/office/powerpoint/2010/main" val="181994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 松下</dc:creator>
  <cp:lastModifiedBy>佑 松下</cp:lastModifiedBy>
  <cp:revision>1</cp:revision>
  <dcterms:created xsi:type="dcterms:W3CDTF">2025-03-27T09:01:16Z</dcterms:created>
  <dcterms:modified xsi:type="dcterms:W3CDTF">2025-03-27T09:05:20Z</dcterms:modified>
</cp:coreProperties>
</file>