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FA9ED-3653-F5CE-B573-2CD071BB7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A52A3C-BDC6-76D7-CD3F-DBC0AF92C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576F26-F54A-F22C-FC26-ED36D297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4D41F6-978A-2CEA-DEAB-8611CAC3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63D63D-3443-DFE0-7124-69C35DE8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138E7-22B7-B302-DC14-40BE202D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DD548F-8849-EF20-5EC1-8C9A7EFD2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C069F-B18F-F67C-0FEB-E54E9055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07F08-68AD-E961-7C2D-9788F2E5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E9692-A9C9-572E-432C-669C2E99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5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10CE53-EFDD-78F1-8A92-0C2B48E64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D3D42F-CE96-3FF3-F8D2-E7A0FAF2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C0D07-5C97-5B11-46C4-1B97CE9B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BACA4-47A0-65E6-4F69-84D1DBE8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6732E1-26A5-328D-5105-89B9AD49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E9E-34DA-3E5A-AD92-5C02B4B0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D16CF-E2A8-4231-031C-B50A7F8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765AA3-1325-3AB2-C3F3-F6758024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ECCBF-284E-C316-705C-A3FB858F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AE9F7B-8D4E-3BF8-5106-A7ED027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50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7C1C0-E02E-EE3E-94AD-2852B08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B3379B-7B69-6893-21AF-1D6C0A552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A1225E-7756-185E-3DF3-D8912A1F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0A1F-A232-120A-DE45-2AE97483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E1826-84C9-CEC4-A697-39A7B5C8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02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7F9A3E-C568-9593-BF15-4343C04F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A15273-47AA-CF19-179E-92613B320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DA200-50D3-9FB1-C7AB-6F42FFED4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8F20AA-FEAF-EAE2-8497-AFAD38D9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A506AA-263F-F40F-E373-03B9DA3A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FEAC30-8AA0-4616-DD6B-BCA68F12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51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26D85-F486-523E-4DEA-337DBE13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1CBF76-E57A-108F-BD45-3964D053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D64AFD-3FA4-95F0-9EE8-15770BB3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1525DE-75C1-E352-07DE-3A2B686CA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3B16D5-87D3-5B19-538B-4BFE97B77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C31705-4D06-98BF-675E-E0B2CE89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827AEC-A4FC-65E6-4232-8BC9DCB3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4EAE43-168E-0747-480B-D53C73AD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8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D3CB5-8515-7AC3-B6E3-7C5550AC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E31A6-55B6-46F1-E746-54E8B0BE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79E578-1847-9A32-4D07-CF848A0E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5FD839-D1A9-BFB4-7203-E9015CD7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86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570AB3-12B6-F062-327A-D78FA3E9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8F2535-54A1-B3BA-B480-27722A65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DF7411-82EB-F93B-0A0B-E3169610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3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13F31-2EFE-3266-E27A-015677A3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DB0610-0C42-6B40-2A36-9CBA14F2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8DA5B5-F048-F109-8C15-4AAEE7E87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1F9492-0C3D-96BC-7AAD-32884503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EAA028-5397-2592-0E1C-25BFE1CD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8B404D-1684-5275-8247-C0DCA457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3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A865B-3BCC-865A-59D3-4F2A2F38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269107-2B6F-17DE-1580-E7A0BA006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D0FBD9-D154-1B45-57BF-5BC4C37E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8AB1EE-397E-7BC4-897E-B4CFC5F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1B3C84-BECF-ED81-B931-D5FF3C4A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F4CDB6-7322-D596-6F08-FC7AB32A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02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7EDB2E-B47D-4DCF-59BF-10AC1162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9A72D3-4F94-124A-D74C-0D696952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9BDED-D67C-7C7E-EFF9-337075F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5B51-61AB-45C9-B4F0-CBF6206673B7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FADF0-FD3D-0AC8-564D-0EB95A7B3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6CD2DA-B8E5-10D1-33E3-C30A4B07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60DE-623F-4400-9D64-17D71B1A3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53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67DF2F-E023-49CC-56C7-1791F0FCAF12}"/>
              </a:ext>
            </a:extLst>
          </p:cNvPr>
          <p:cNvSpPr/>
          <p:nvPr/>
        </p:nvSpPr>
        <p:spPr>
          <a:xfrm>
            <a:off x="1116904" y="1609595"/>
            <a:ext cx="9958191" cy="3212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EA9DED6-15FA-2F74-D1F6-B8F4EDAAE7CC}"/>
              </a:ext>
            </a:extLst>
          </p:cNvPr>
          <p:cNvGrpSpPr/>
          <p:nvPr/>
        </p:nvGrpSpPr>
        <p:grpSpPr>
          <a:xfrm>
            <a:off x="1654391" y="1950929"/>
            <a:ext cx="8883216" cy="2423786"/>
            <a:chOff x="1432514" y="1963455"/>
            <a:chExt cx="8883216" cy="242378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2263B26-EE4C-678B-D52B-7AC505A79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514" y="2057400"/>
              <a:ext cx="2096250" cy="2329841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0CC8954-A361-1081-9517-780C32CD9E08}"/>
                </a:ext>
              </a:extLst>
            </p:cNvPr>
            <p:cNvSpPr txBox="1"/>
            <p:nvPr/>
          </p:nvSpPr>
          <p:spPr>
            <a:xfrm>
              <a:off x="3659741" y="1963455"/>
              <a:ext cx="665598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38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お知らせ</a:t>
              </a: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BACD91-9ED8-B851-664D-4AA1D574EC02}"/>
              </a:ext>
            </a:extLst>
          </p:cNvPr>
          <p:cNvSpPr/>
          <p:nvPr/>
        </p:nvSpPr>
        <p:spPr>
          <a:xfrm>
            <a:off x="2423786" y="2430049"/>
            <a:ext cx="594987" cy="15532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8539F5-C994-EFA6-4FD2-1142454AE8E9}"/>
              </a:ext>
            </a:extLst>
          </p:cNvPr>
          <p:cNvSpPr txBox="1"/>
          <p:nvPr/>
        </p:nvSpPr>
        <p:spPr>
          <a:xfrm>
            <a:off x="1872801" y="2366086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500" b="1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638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佑 松下</dc:creator>
  <cp:lastModifiedBy>佑 松下</cp:lastModifiedBy>
  <cp:revision>2</cp:revision>
  <dcterms:created xsi:type="dcterms:W3CDTF">2025-03-16T01:39:16Z</dcterms:created>
  <dcterms:modified xsi:type="dcterms:W3CDTF">2025-05-12T11:45:23Z</dcterms:modified>
</cp:coreProperties>
</file>