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55106781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55106781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55106781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55106781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55106781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55106781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55106781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55106781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55106781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55106781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55106781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55106781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55106781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55106781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Мой любимый фильм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Бумер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Ибрагимжанов Мухаммадюусуф CS-11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Костя Главный герой фильме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 главный герой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фильма и среди друзей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тоже .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775" y="1489700"/>
            <a:ext cx="5520400" cy="30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Петя один из друзей </a:t>
            </a:r>
            <a:r>
              <a:rPr lang="ru"/>
              <a:t>погоняла:Рама </a:t>
            </a:r>
            <a:r>
              <a:rPr lang="ru"/>
              <a:t> 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 был хорошим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персонажем  он хотел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простую спокойную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жизнь но жаль у него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не получилось 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000" y="1514950"/>
            <a:ext cx="5675600" cy="30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Леха обычный веселый парень погоняла:Кила  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</a:t>
            </a:r>
            <a:r>
              <a:rPr lang="ru"/>
              <a:t>говорил раннем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обычный веселый парень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который выбрал не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правильный путь. </a:t>
            </a:r>
            <a:r>
              <a:rPr lang="ru"/>
              <a:t>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350" y="1307850"/>
            <a:ext cx="5261750" cy="34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Димон 4 тый из друзей 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Димон вся история </a:t>
            </a:r>
            <a:r>
              <a:rPr lang="ru"/>
              <a:t>началась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 него он </a:t>
            </a:r>
            <a:r>
              <a:rPr lang="ru"/>
              <a:t>своим высокомерием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нарвался на крупной ОПГ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 в конце концов он кинул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своих друзей 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025" y="1374550"/>
            <a:ext cx="5180450" cy="34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Бумер </a:t>
            </a:r>
            <a:r>
              <a:rPr lang="ru"/>
              <a:t>название</a:t>
            </a:r>
            <a:r>
              <a:rPr lang="ru"/>
              <a:t> фильма произошло с этой  машины 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493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Бумер  Е38 легендарное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машина на котором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двигались</a:t>
            </a:r>
            <a:r>
              <a:rPr lang="ru"/>
              <a:t> персонажи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этого фильма  и как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ранее упоминалось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название фильма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произошло</a:t>
            </a:r>
            <a:r>
              <a:rPr lang="ru"/>
              <a:t> с этой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машины</a:t>
            </a:r>
            <a:r>
              <a:rPr lang="ru"/>
              <a:t> 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650" y="1418900"/>
            <a:ext cx="5292950" cy="30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Бумер это не просто фильм это </a:t>
            </a:r>
            <a:r>
              <a:rPr lang="ru"/>
              <a:t>шедевр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2000 ных годов </a:t>
            </a:r>
            <a:r>
              <a:rPr lang="ru"/>
              <a:t> 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83375"/>
            <a:ext cx="7304549" cy="3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