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4D97-F6CE-1D01-0007-62217D039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Данные опроса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09432A-824C-3768-FFEE-C48A40905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1DB1-A9E4-9AE8-DBE8-2E735BC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435BF-9C9A-4868-D1C2-A68FA0E5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первом вопросе выясняется Автор книги </a:t>
            </a:r>
            <a:r>
              <a:rPr lang="en-US" b="0" i="1" dirty="0">
                <a:effectLst/>
                <a:latin typeface="Linux Libertine"/>
              </a:rPr>
              <a:t>La </a:t>
            </a:r>
            <a:r>
              <a:rPr lang="en-US" b="0" i="1" dirty="0" err="1">
                <a:effectLst/>
                <a:latin typeface="Linux Libertine"/>
              </a:rPr>
              <a:t>Planète</a:t>
            </a:r>
            <a:r>
              <a:rPr lang="en-US" b="0" i="1" dirty="0">
                <a:effectLst/>
                <a:latin typeface="Linux Libertine"/>
              </a:rPr>
              <a:t> des singes</a:t>
            </a:r>
            <a:endParaRPr lang="en-US" b="0" i="0" dirty="0">
              <a:effectLst/>
              <a:latin typeface="Linux Libertine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D3DC4-F393-C28A-CF07-43BE723B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2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7093B-2E19-E642-3469-DD058979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Второй вопрос состоим в количестве выживших из астронавтов</a:t>
            </a:r>
          </a:p>
        </p:txBody>
      </p:sp>
    </p:spTree>
    <p:extLst>
      <p:ext uri="{BB962C8B-B14F-4D97-AF65-F5344CB8AC3E}">
        <p14:creationId xmlns:p14="http://schemas.microsoft.com/office/powerpoint/2010/main" val="197795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3BBD6-1973-35AE-A275-7017CC58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FCA9C-3C3E-A5AC-497E-CB348BC8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Третьем же вопросе мы узнаем о ГЛАВНОМ персонаже всей франшизы</a:t>
            </a:r>
          </a:p>
        </p:txBody>
      </p:sp>
    </p:spTree>
    <p:extLst>
      <p:ext uri="{BB962C8B-B14F-4D97-AF65-F5344CB8AC3E}">
        <p14:creationId xmlns:p14="http://schemas.microsoft.com/office/powerpoint/2010/main" val="2568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4DF9-2AC5-3FEA-CB55-FE4B6838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A9A4-C0C5-C4C4-C8BB-69894454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четвертом вопросе самый высокорейтинговый фильм</a:t>
            </a:r>
          </a:p>
        </p:txBody>
      </p:sp>
    </p:spTree>
    <p:extLst>
      <p:ext uri="{BB962C8B-B14F-4D97-AF65-F5344CB8AC3E}">
        <p14:creationId xmlns:p14="http://schemas.microsoft.com/office/powerpoint/2010/main" val="245497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3B183-ED41-281A-C1F8-9E2A2FBC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81B91-8D8B-9527-41E1-7D744A3E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пятом вопросе возраст цезаря</a:t>
            </a:r>
          </a:p>
        </p:txBody>
      </p:sp>
    </p:spTree>
    <p:extLst>
      <p:ext uri="{BB962C8B-B14F-4D97-AF65-F5344CB8AC3E}">
        <p14:creationId xmlns:p14="http://schemas.microsoft.com/office/powerpoint/2010/main" val="5253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C99C6-1355-79FC-E2FE-63C903AA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 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C17A4B-D758-A570-B0D5-E37BAE11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шестом вопросе  город в котором была снята вся трилогия</a:t>
            </a:r>
          </a:p>
        </p:txBody>
      </p:sp>
    </p:spTree>
    <p:extLst>
      <p:ext uri="{BB962C8B-B14F-4D97-AF65-F5344CB8AC3E}">
        <p14:creationId xmlns:p14="http://schemas.microsoft.com/office/powerpoint/2010/main" val="74475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BA1D4-1B9F-924A-1FFE-41A2748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F9FAD8-D6EC-2695-5DF6-A05CF4AD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седьмом вопросе виды человекообразного примата </a:t>
            </a:r>
          </a:p>
        </p:txBody>
      </p:sp>
    </p:spTree>
    <p:extLst>
      <p:ext uri="{BB962C8B-B14F-4D97-AF65-F5344CB8AC3E}">
        <p14:creationId xmlns:p14="http://schemas.microsoft.com/office/powerpoint/2010/main" val="22126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9FF8B-1B21-F3A0-E947-45493935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D8B1B-E630-8350-B8D6-7EE84F99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вопросе выявляется фильм содержащий смерть Цезаря</a:t>
            </a:r>
          </a:p>
        </p:txBody>
      </p:sp>
    </p:spTree>
    <p:extLst>
      <p:ext uri="{BB962C8B-B14F-4D97-AF65-F5344CB8AC3E}">
        <p14:creationId xmlns:p14="http://schemas.microsoft.com/office/powerpoint/2010/main" val="410251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25</TotalTime>
  <Words>83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Linux Libertine</vt:lpstr>
      <vt:lpstr>Wingdings</vt:lpstr>
      <vt:lpstr>Дерево</vt:lpstr>
      <vt:lpstr>Данные опроса</vt:lpstr>
      <vt:lpstr>1 вопрос</vt:lpstr>
      <vt:lpstr> 2 вопрос</vt:lpstr>
      <vt:lpstr>3 вопрос</vt:lpstr>
      <vt:lpstr>4 вопрос</vt:lpstr>
      <vt:lpstr>5 вопрос</vt:lpstr>
      <vt:lpstr>6 вопрос</vt:lpstr>
      <vt:lpstr>7 вопрос</vt:lpstr>
      <vt:lpstr>8 вопрос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Али Азаматов</dc:creator>
  <cp:lastModifiedBy>Али Азаматов</cp:lastModifiedBy>
  <cp:revision>2</cp:revision>
  <dcterms:created xsi:type="dcterms:W3CDTF">2024-10-31T10:32:04Z</dcterms:created>
  <dcterms:modified xsi:type="dcterms:W3CDTF">2024-10-31T11:16:40Z</dcterms:modified>
</cp:coreProperties>
</file>