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549C6-67BB-8E01-EE0F-7ADF73F908E2}" v="3" dt="2023-01-23T07:14:46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3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4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42CD16-5DD8-4B9E-8FA2-28AAFA319C1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25C7AF-5D04-4243-AED4-3476EBC1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3E795-AA5C-2ED2-26F4-CEA02E7EEAC7}"/>
              </a:ext>
            </a:extLst>
          </p:cNvPr>
          <p:cNvSpPr txBox="1"/>
          <p:nvPr/>
        </p:nvSpPr>
        <p:spPr>
          <a:xfrm>
            <a:off x="4183310" y="683829"/>
            <a:ext cx="382538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Nagaparameswaran Jayaram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Raja Kolanghinathan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Rajesh Kannah Arunachalam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Ezhilan Manoharan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Nagarjuna Amara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CAE1E-469D-CA14-1A78-BB20F6E62271}"/>
              </a:ext>
            </a:extLst>
          </p:cNvPr>
          <p:cNvSpPr txBox="1"/>
          <p:nvPr/>
        </p:nvSpPr>
        <p:spPr>
          <a:xfrm>
            <a:off x="4873759" y="225284"/>
            <a:ext cx="3565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TECH MONSTERS -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51A62-8C1B-6DA8-41EE-C1CE0E9FAF37}"/>
              </a:ext>
            </a:extLst>
          </p:cNvPr>
          <p:cNvSpPr txBox="1"/>
          <p:nvPr/>
        </p:nvSpPr>
        <p:spPr>
          <a:xfrm>
            <a:off x="5700074" y="3008918"/>
            <a:ext cx="1912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ROLES PLAYED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2061E-5215-9EB9-85F2-25706BC7BA78}"/>
              </a:ext>
            </a:extLst>
          </p:cNvPr>
          <p:cNvSpPr txBox="1"/>
          <p:nvPr/>
        </p:nvSpPr>
        <p:spPr>
          <a:xfrm>
            <a:off x="2961069" y="3580419"/>
            <a:ext cx="3825380" cy="263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UI:</a:t>
            </a:r>
          </a:p>
          <a:p>
            <a:endParaRPr lang="en-US" sz="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Nagaparameswaran Jayaram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Rajesh Kannah Arunachalam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API:</a:t>
            </a:r>
          </a:p>
          <a:p>
            <a:endParaRPr lang="en-US" sz="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Raja Kolanghinathan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Ezhilan Manoharan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466A6-CAA3-C5E4-8D14-73C06B6AE27B}"/>
              </a:ext>
            </a:extLst>
          </p:cNvPr>
          <p:cNvSpPr txBox="1"/>
          <p:nvPr/>
        </p:nvSpPr>
        <p:spPr>
          <a:xfrm>
            <a:off x="7071675" y="3521279"/>
            <a:ext cx="3825380" cy="2277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DB:</a:t>
            </a:r>
          </a:p>
          <a:p>
            <a:endParaRPr lang="en-US" sz="8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Raja Kolanghinathan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Ezhilan Manoharan</a:t>
            </a:r>
          </a:p>
          <a:p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QA:</a:t>
            </a:r>
          </a:p>
          <a:p>
            <a:endParaRPr lang="en-US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Nagarjuna Amara</a:t>
            </a:r>
          </a:p>
        </p:txBody>
      </p:sp>
    </p:spTree>
    <p:extLst>
      <p:ext uri="{BB962C8B-B14F-4D97-AF65-F5344CB8AC3E}">
        <p14:creationId xmlns:p14="http://schemas.microsoft.com/office/powerpoint/2010/main" val="255339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E6E4F1-0D2A-6C6D-651F-AED739596613}"/>
              </a:ext>
            </a:extLst>
          </p:cNvPr>
          <p:cNvSpPr/>
          <p:nvPr/>
        </p:nvSpPr>
        <p:spPr>
          <a:xfrm>
            <a:off x="3718765" y="3010772"/>
            <a:ext cx="1081539" cy="8015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API 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A1BD5-4895-3FB8-DBC0-A9DE82DF6A7D}"/>
              </a:ext>
            </a:extLst>
          </p:cNvPr>
          <p:cNvSpPr/>
          <p:nvPr/>
        </p:nvSpPr>
        <p:spPr>
          <a:xfrm>
            <a:off x="5792719" y="3010772"/>
            <a:ext cx="1081539" cy="8015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Service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58E8B-9CFE-9A93-C18E-561649E188C1}"/>
              </a:ext>
            </a:extLst>
          </p:cNvPr>
          <p:cNvSpPr/>
          <p:nvPr/>
        </p:nvSpPr>
        <p:spPr>
          <a:xfrm>
            <a:off x="7884538" y="3010772"/>
            <a:ext cx="1081539" cy="80155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Repository</a:t>
            </a:r>
            <a:r>
              <a:rPr lang="en-US" sz="1400" dirty="0"/>
              <a:t> </a:t>
            </a:r>
            <a:r>
              <a:rPr lang="en-US" sz="1400" b="1" dirty="0"/>
              <a:t>Layer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DFD8CABD-7B66-AFC9-2871-CDF34EEF00AF}"/>
              </a:ext>
            </a:extLst>
          </p:cNvPr>
          <p:cNvSpPr/>
          <p:nvPr/>
        </p:nvSpPr>
        <p:spPr>
          <a:xfrm>
            <a:off x="8983943" y="3265613"/>
            <a:ext cx="991313" cy="22341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BB2CD6E-D168-0FFE-44BB-6325CF23C0AA}"/>
              </a:ext>
            </a:extLst>
          </p:cNvPr>
          <p:cNvSpPr/>
          <p:nvPr/>
        </p:nvSpPr>
        <p:spPr>
          <a:xfrm>
            <a:off x="6866971" y="3265613"/>
            <a:ext cx="991313" cy="22341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D6EEAFE-6EE4-0114-1EDC-49AFF4DF62AA}"/>
              </a:ext>
            </a:extLst>
          </p:cNvPr>
          <p:cNvSpPr/>
          <p:nvPr/>
        </p:nvSpPr>
        <p:spPr>
          <a:xfrm>
            <a:off x="4801406" y="3265613"/>
            <a:ext cx="991313" cy="22341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682F2A-D405-2636-0A7F-4EC02C3E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968" y="3010772"/>
            <a:ext cx="870196" cy="8015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043D53-ABBF-35F3-70AE-86052FD07104}"/>
              </a:ext>
            </a:extLst>
          </p:cNvPr>
          <p:cNvSpPr/>
          <p:nvPr/>
        </p:nvSpPr>
        <p:spPr>
          <a:xfrm>
            <a:off x="1644350" y="3010772"/>
            <a:ext cx="1081539" cy="8015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UI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057DC0A6-8018-8CEC-7B4C-10CE5CE5135B}"/>
              </a:ext>
            </a:extLst>
          </p:cNvPr>
          <p:cNvSpPr/>
          <p:nvPr/>
        </p:nvSpPr>
        <p:spPr>
          <a:xfrm>
            <a:off x="2725263" y="3265613"/>
            <a:ext cx="991313" cy="22341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415C00-1CEE-FF1B-2660-5829DE23572F}"/>
              </a:ext>
            </a:extLst>
          </p:cNvPr>
          <p:cNvSpPr txBox="1"/>
          <p:nvPr/>
        </p:nvSpPr>
        <p:spPr>
          <a:xfrm>
            <a:off x="4898352" y="1107238"/>
            <a:ext cx="2870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ARCHITECTURE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06AF7-CBBA-EADC-DB4C-989200E54CFF}"/>
              </a:ext>
            </a:extLst>
          </p:cNvPr>
          <p:cNvSpPr txBox="1"/>
          <p:nvPr/>
        </p:nvSpPr>
        <p:spPr>
          <a:xfrm>
            <a:off x="5925111" y="431427"/>
            <a:ext cx="1337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DB DESIGN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0AE45D-F8A5-88C9-168A-6FEAC6EB5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48" y="860118"/>
            <a:ext cx="7920796" cy="554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2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2E861-AE7A-155E-127A-C9C7A570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03" y="1422373"/>
            <a:ext cx="9976757" cy="4464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B991A-5231-5E1D-EDF1-C9C456B02D7C}"/>
              </a:ext>
            </a:extLst>
          </p:cNvPr>
          <p:cNvSpPr txBox="1"/>
          <p:nvPr/>
        </p:nvSpPr>
        <p:spPr>
          <a:xfrm>
            <a:off x="5276334" y="731308"/>
            <a:ext cx="2860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DB Tables &amp; Lookup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87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</TotalTime>
  <Words>62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Ezhilan Manoharan</dc:creator>
  <cp:lastModifiedBy>Ezhilan Manoharan</cp:lastModifiedBy>
  <cp:revision>16</cp:revision>
  <dcterms:created xsi:type="dcterms:W3CDTF">2023-01-23T05:14:43Z</dcterms:created>
  <dcterms:modified xsi:type="dcterms:W3CDTF">2023-01-23T08:12:23Z</dcterms:modified>
</cp:coreProperties>
</file>